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  <p:sldMasterId id="2147483681" r:id="rId3"/>
  </p:sldMasterIdLst>
  <p:notesMasterIdLst>
    <p:notesMasterId r:id="rId21"/>
  </p:notesMasterIdLst>
  <p:sldIdLst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4" r:id="rId20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CB85CE-9FB6-4543-9B9D-9FD679F6EB9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9E3A966-6D9E-4ADC-BEC1-B1304D84F053}">
      <dgm:prSet phldrT="[Text]" custT="1"/>
      <dgm:spPr/>
      <dgm:t>
        <a:bodyPr/>
        <a:lstStyle/>
        <a:p>
          <a:r>
            <a:rPr lang="en-GB" sz="1600" dirty="0" smtClean="0"/>
            <a:t>Supervisor /Manager/ Head of</a:t>
          </a:r>
          <a:endParaRPr lang="en-GB" sz="1600" dirty="0"/>
        </a:p>
      </dgm:t>
    </dgm:pt>
    <dgm:pt modelId="{33258912-FE7F-43FD-A9B6-609D37259AE3}" type="parTrans" cxnId="{AB2F0FBB-0C83-42F2-B613-21FDDB9C14D6}">
      <dgm:prSet/>
      <dgm:spPr/>
      <dgm:t>
        <a:bodyPr/>
        <a:lstStyle/>
        <a:p>
          <a:endParaRPr lang="en-GB"/>
        </a:p>
      </dgm:t>
    </dgm:pt>
    <dgm:pt modelId="{660B6DAA-30F4-45A8-A3DB-D1EFDABDD520}" type="sibTrans" cxnId="{AB2F0FBB-0C83-42F2-B613-21FDDB9C14D6}">
      <dgm:prSet/>
      <dgm:spPr/>
      <dgm:t>
        <a:bodyPr/>
        <a:lstStyle/>
        <a:p>
          <a:endParaRPr lang="en-GB"/>
        </a:p>
      </dgm:t>
    </dgm:pt>
    <dgm:pt modelId="{E86AA3E2-4325-46F5-812D-911F2210DF48}">
      <dgm:prSet phldrT="[Text]" custT="1"/>
      <dgm:spPr/>
      <dgm:t>
        <a:bodyPr/>
        <a:lstStyle/>
        <a:p>
          <a:r>
            <a:rPr lang="en-GB" sz="1600" dirty="0" smtClean="0"/>
            <a:t>This role</a:t>
          </a:r>
          <a:endParaRPr lang="en-GB" sz="1600" dirty="0"/>
        </a:p>
      </dgm:t>
    </dgm:pt>
    <dgm:pt modelId="{D953A4BD-588D-4914-9FAF-3C3902E9355F}" type="parTrans" cxnId="{5BC73761-BD15-4D75-928B-5D012200A4D0}">
      <dgm:prSet/>
      <dgm:spPr/>
      <dgm:t>
        <a:bodyPr/>
        <a:lstStyle/>
        <a:p>
          <a:endParaRPr lang="en-GB"/>
        </a:p>
      </dgm:t>
    </dgm:pt>
    <dgm:pt modelId="{231377A4-5433-435B-A62C-A3E527C24058}" type="sibTrans" cxnId="{5BC73761-BD15-4D75-928B-5D012200A4D0}">
      <dgm:prSet/>
      <dgm:spPr/>
      <dgm:t>
        <a:bodyPr/>
        <a:lstStyle/>
        <a:p>
          <a:endParaRPr lang="en-GB"/>
        </a:p>
      </dgm:t>
    </dgm:pt>
    <dgm:pt modelId="{4599E706-91B5-46F8-BC81-F8A545292513}">
      <dgm:prSet phldrT="[Text]" custT="1"/>
      <dgm:spPr/>
      <dgm:t>
        <a:bodyPr/>
        <a:lstStyle/>
        <a:p>
          <a:r>
            <a:rPr lang="en-GB" sz="1600" dirty="0" smtClean="0"/>
            <a:t>Subordinates</a:t>
          </a:r>
        </a:p>
      </dgm:t>
    </dgm:pt>
    <dgm:pt modelId="{E695EEDB-E19F-43F5-8805-833B49AD344B}" type="parTrans" cxnId="{19BB2AD3-F3F7-4F0D-937E-BCB2C0E98E5F}">
      <dgm:prSet/>
      <dgm:spPr/>
      <dgm:t>
        <a:bodyPr/>
        <a:lstStyle/>
        <a:p>
          <a:endParaRPr lang="en-GB"/>
        </a:p>
      </dgm:t>
    </dgm:pt>
    <dgm:pt modelId="{ECE43B39-E77D-456A-95C7-965B1415B412}" type="sibTrans" cxnId="{19BB2AD3-F3F7-4F0D-937E-BCB2C0E98E5F}">
      <dgm:prSet/>
      <dgm:spPr/>
      <dgm:t>
        <a:bodyPr/>
        <a:lstStyle/>
        <a:p>
          <a:endParaRPr lang="en-GB"/>
        </a:p>
      </dgm:t>
    </dgm:pt>
    <dgm:pt modelId="{05F8F1EC-01F2-4ADD-A9B4-F123BED7C248}">
      <dgm:prSet phldrT="[Text]" custT="1"/>
      <dgm:spPr/>
      <dgm:t>
        <a:bodyPr/>
        <a:lstStyle/>
        <a:p>
          <a:r>
            <a:rPr lang="en-GB" sz="1600" dirty="0" smtClean="0"/>
            <a:t>Subordinates</a:t>
          </a:r>
          <a:endParaRPr lang="en-GB" sz="1600" dirty="0"/>
        </a:p>
      </dgm:t>
    </dgm:pt>
    <dgm:pt modelId="{1458AC5F-08E6-4A2E-B3FB-7288B128F5AB}" type="parTrans" cxnId="{B97E32CB-FB57-4C61-B87A-BCC9C4A70AC5}">
      <dgm:prSet/>
      <dgm:spPr/>
      <dgm:t>
        <a:bodyPr/>
        <a:lstStyle/>
        <a:p>
          <a:endParaRPr lang="en-GB"/>
        </a:p>
      </dgm:t>
    </dgm:pt>
    <dgm:pt modelId="{01864096-5C8D-4E1F-9E68-98509C8185C5}" type="sibTrans" cxnId="{B97E32CB-FB57-4C61-B87A-BCC9C4A70AC5}">
      <dgm:prSet/>
      <dgm:spPr/>
      <dgm:t>
        <a:bodyPr/>
        <a:lstStyle/>
        <a:p>
          <a:endParaRPr lang="en-GB"/>
        </a:p>
      </dgm:t>
    </dgm:pt>
    <dgm:pt modelId="{036F1958-2E49-4E58-8A92-1854C491D78A}">
      <dgm:prSet phldrT="[Text]" custT="1"/>
      <dgm:spPr/>
      <dgm:t>
        <a:bodyPr/>
        <a:lstStyle/>
        <a:p>
          <a:r>
            <a:rPr lang="en-GB" sz="1600" dirty="0" smtClean="0"/>
            <a:t>Another role</a:t>
          </a:r>
          <a:endParaRPr lang="en-GB" sz="1600" dirty="0"/>
        </a:p>
      </dgm:t>
    </dgm:pt>
    <dgm:pt modelId="{F9B94DCC-D7A1-419F-B838-2AF1081480E5}" type="parTrans" cxnId="{02CC8560-E5D6-47FE-9FDF-67625501BBD9}">
      <dgm:prSet/>
      <dgm:spPr/>
      <dgm:t>
        <a:bodyPr/>
        <a:lstStyle/>
        <a:p>
          <a:endParaRPr lang="en-GB"/>
        </a:p>
      </dgm:t>
    </dgm:pt>
    <dgm:pt modelId="{06806FD3-9401-4544-B521-57FD385A1014}" type="sibTrans" cxnId="{02CC8560-E5D6-47FE-9FDF-67625501BBD9}">
      <dgm:prSet/>
      <dgm:spPr/>
      <dgm:t>
        <a:bodyPr/>
        <a:lstStyle/>
        <a:p>
          <a:endParaRPr lang="en-GB"/>
        </a:p>
      </dgm:t>
    </dgm:pt>
    <dgm:pt modelId="{307B3699-4E2E-463E-B629-564CB69F1BAE}">
      <dgm:prSet phldrT="[Text]"/>
      <dgm:spPr/>
      <dgm:t>
        <a:bodyPr/>
        <a:lstStyle/>
        <a:p>
          <a:r>
            <a:rPr lang="en-GB" dirty="0" smtClean="0"/>
            <a:t>Subordinates</a:t>
          </a:r>
          <a:endParaRPr lang="en-GB" dirty="0"/>
        </a:p>
      </dgm:t>
    </dgm:pt>
    <dgm:pt modelId="{B1713358-2EC6-410D-85C6-0D6506F5D5BE}" type="parTrans" cxnId="{87A45441-B53E-43E0-9EAE-8FB4208EC6A5}">
      <dgm:prSet/>
      <dgm:spPr/>
      <dgm:t>
        <a:bodyPr/>
        <a:lstStyle/>
        <a:p>
          <a:endParaRPr lang="en-GB"/>
        </a:p>
      </dgm:t>
    </dgm:pt>
    <dgm:pt modelId="{6B8BEA0D-21DA-4E00-ACFA-BBC0B7C822FD}" type="sibTrans" cxnId="{87A45441-B53E-43E0-9EAE-8FB4208EC6A5}">
      <dgm:prSet/>
      <dgm:spPr/>
      <dgm:t>
        <a:bodyPr/>
        <a:lstStyle/>
        <a:p>
          <a:endParaRPr lang="en-GB"/>
        </a:p>
      </dgm:t>
    </dgm:pt>
    <dgm:pt modelId="{245C8256-37B9-4553-9C52-DC7634A3C82A}" type="pres">
      <dgm:prSet presAssocID="{3ECB85CE-9FB6-4543-9B9D-9FD679F6EB9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F60693BE-FD0F-4A72-B33F-C9FED977FB28}" type="pres">
      <dgm:prSet presAssocID="{69E3A966-6D9E-4ADC-BEC1-B1304D84F053}" presName="hierRoot1" presStyleCnt="0"/>
      <dgm:spPr/>
    </dgm:pt>
    <dgm:pt modelId="{03F4D135-69CE-462C-B6A3-C627B1E716A8}" type="pres">
      <dgm:prSet presAssocID="{69E3A966-6D9E-4ADC-BEC1-B1304D84F053}" presName="composite" presStyleCnt="0"/>
      <dgm:spPr/>
    </dgm:pt>
    <dgm:pt modelId="{B8C4A052-9B4B-4E5F-BEA4-BA53034B33A3}" type="pres">
      <dgm:prSet presAssocID="{69E3A966-6D9E-4ADC-BEC1-B1304D84F053}" presName="background" presStyleLbl="node0" presStyleIdx="0" presStyleCnt="1"/>
      <dgm:spPr/>
    </dgm:pt>
    <dgm:pt modelId="{282DEA05-9AE8-4A4F-ABA8-80A5672D312F}" type="pres">
      <dgm:prSet presAssocID="{69E3A966-6D9E-4ADC-BEC1-B1304D84F05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9F4155-F5B2-479D-812A-492D5FB187A1}" type="pres">
      <dgm:prSet presAssocID="{69E3A966-6D9E-4ADC-BEC1-B1304D84F053}" presName="hierChild2" presStyleCnt="0"/>
      <dgm:spPr/>
    </dgm:pt>
    <dgm:pt modelId="{BC8789A0-204E-4897-BF5C-DBED0B91033D}" type="pres">
      <dgm:prSet presAssocID="{D953A4BD-588D-4914-9FAF-3C3902E9355F}" presName="Name10" presStyleLbl="parChTrans1D2" presStyleIdx="0" presStyleCnt="2"/>
      <dgm:spPr/>
      <dgm:t>
        <a:bodyPr/>
        <a:lstStyle/>
        <a:p>
          <a:endParaRPr lang="en-GB"/>
        </a:p>
      </dgm:t>
    </dgm:pt>
    <dgm:pt modelId="{B71F6EA7-BB6E-45CC-BBA5-2E64B168CCD3}" type="pres">
      <dgm:prSet presAssocID="{E86AA3E2-4325-46F5-812D-911F2210DF48}" presName="hierRoot2" presStyleCnt="0"/>
      <dgm:spPr/>
    </dgm:pt>
    <dgm:pt modelId="{B713B30D-296D-4DDB-A3BD-3E3CE1675059}" type="pres">
      <dgm:prSet presAssocID="{E86AA3E2-4325-46F5-812D-911F2210DF48}" presName="composite2" presStyleCnt="0"/>
      <dgm:spPr/>
    </dgm:pt>
    <dgm:pt modelId="{59AAD0CC-CAD1-45B9-9E0F-530C28C2842E}" type="pres">
      <dgm:prSet presAssocID="{E86AA3E2-4325-46F5-812D-911F2210DF48}" presName="background2" presStyleLbl="node2" presStyleIdx="0" presStyleCnt="2"/>
      <dgm:spPr/>
    </dgm:pt>
    <dgm:pt modelId="{175B82A8-452A-4721-B63A-C499543F3CF6}" type="pres">
      <dgm:prSet presAssocID="{E86AA3E2-4325-46F5-812D-911F2210DF4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FDE1D2-989C-4D4C-BE90-523C9A6948A8}" type="pres">
      <dgm:prSet presAssocID="{E86AA3E2-4325-46F5-812D-911F2210DF48}" presName="hierChild3" presStyleCnt="0"/>
      <dgm:spPr/>
    </dgm:pt>
    <dgm:pt modelId="{30B9022C-9504-4CD9-86F4-DDB6996DD6E2}" type="pres">
      <dgm:prSet presAssocID="{E695EEDB-E19F-43F5-8805-833B49AD344B}" presName="Name17" presStyleLbl="parChTrans1D3" presStyleIdx="0" presStyleCnt="3"/>
      <dgm:spPr/>
      <dgm:t>
        <a:bodyPr/>
        <a:lstStyle/>
        <a:p>
          <a:endParaRPr lang="en-GB"/>
        </a:p>
      </dgm:t>
    </dgm:pt>
    <dgm:pt modelId="{8CFECA99-7640-49C1-9F58-3F95AFC22D13}" type="pres">
      <dgm:prSet presAssocID="{4599E706-91B5-46F8-BC81-F8A545292513}" presName="hierRoot3" presStyleCnt="0"/>
      <dgm:spPr/>
    </dgm:pt>
    <dgm:pt modelId="{F4C277D6-2ED4-4FC7-97FC-B9120EC7F6A8}" type="pres">
      <dgm:prSet presAssocID="{4599E706-91B5-46F8-BC81-F8A545292513}" presName="composite3" presStyleCnt="0"/>
      <dgm:spPr/>
    </dgm:pt>
    <dgm:pt modelId="{440568F0-A31D-4676-BA0B-48CF7EC4D330}" type="pres">
      <dgm:prSet presAssocID="{4599E706-91B5-46F8-BC81-F8A545292513}" presName="background3" presStyleLbl="node3" presStyleIdx="0" presStyleCnt="3"/>
      <dgm:spPr/>
    </dgm:pt>
    <dgm:pt modelId="{70E4C68E-1766-4831-891A-23F6907994EB}" type="pres">
      <dgm:prSet presAssocID="{4599E706-91B5-46F8-BC81-F8A545292513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F1A3DB5-90FD-4783-973E-AA21E9F3165D}" type="pres">
      <dgm:prSet presAssocID="{4599E706-91B5-46F8-BC81-F8A545292513}" presName="hierChild4" presStyleCnt="0"/>
      <dgm:spPr/>
    </dgm:pt>
    <dgm:pt modelId="{6A589457-E678-4E16-9131-C0E72D7EFC09}" type="pres">
      <dgm:prSet presAssocID="{1458AC5F-08E6-4A2E-B3FB-7288B128F5AB}" presName="Name17" presStyleLbl="parChTrans1D3" presStyleIdx="1" presStyleCnt="3"/>
      <dgm:spPr/>
      <dgm:t>
        <a:bodyPr/>
        <a:lstStyle/>
        <a:p>
          <a:endParaRPr lang="en-GB"/>
        </a:p>
      </dgm:t>
    </dgm:pt>
    <dgm:pt modelId="{8D2B36F6-1595-44E8-9433-61F0B95A241F}" type="pres">
      <dgm:prSet presAssocID="{05F8F1EC-01F2-4ADD-A9B4-F123BED7C248}" presName="hierRoot3" presStyleCnt="0"/>
      <dgm:spPr/>
    </dgm:pt>
    <dgm:pt modelId="{FAEF2539-0559-4871-B915-0F589C2C38C3}" type="pres">
      <dgm:prSet presAssocID="{05F8F1EC-01F2-4ADD-A9B4-F123BED7C248}" presName="composite3" presStyleCnt="0"/>
      <dgm:spPr/>
    </dgm:pt>
    <dgm:pt modelId="{EF147B6B-19E7-401F-9380-20BB5340E8CE}" type="pres">
      <dgm:prSet presAssocID="{05F8F1EC-01F2-4ADD-A9B4-F123BED7C248}" presName="background3" presStyleLbl="node3" presStyleIdx="1" presStyleCnt="3"/>
      <dgm:spPr/>
    </dgm:pt>
    <dgm:pt modelId="{A834D8DD-9B76-4C99-81F2-3B4C07C41066}" type="pres">
      <dgm:prSet presAssocID="{05F8F1EC-01F2-4ADD-A9B4-F123BED7C248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71BFD8A-7B3F-45CF-84A5-9464E6EFDEFE}" type="pres">
      <dgm:prSet presAssocID="{05F8F1EC-01F2-4ADD-A9B4-F123BED7C248}" presName="hierChild4" presStyleCnt="0"/>
      <dgm:spPr/>
    </dgm:pt>
    <dgm:pt modelId="{D5FA0C15-74ED-4B5E-AED4-BA14CCB12E58}" type="pres">
      <dgm:prSet presAssocID="{F9B94DCC-D7A1-419F-B838-2AF1081480E5}" presName="Name10" presStyleLbl="parChTrans1D2" presStyleIdx="1" presStyleCnt="2"/>
      <dgm:spPr/>
      <dgm:t>
        <a:bodyPr/>
        <a:lstStyle/>
        <a:p>
          <a:endParaRPr lang="en-GB"/>
        </a:p>
      </dgm:t>
    </dgm:pt>
    <dgm:pt modelId="{64630BC3-5E4D-4B20-984D-2B0B84F406BC}" type="pres">
      <dgm:prSet presAssocID="{036F1958-2E49-4E58-8A92-1854C491D78A}" presName="hierRoot2" presStyleCnt="0"/>
      <dgm:spPr/>
    </dgm:pt>
    <dgm:pt modelId="{3D40A3FB-2931-480C-AD15-8774F3F49227}" type="pres">
      <dgm:prSet presAssocID="{036F1958-2E49-4E58-8A92-1854C491D78A}" presName="composite2" presStyleCnt="0"/>
      <dgm:spPr/>
    </dgm:pt>
    <dgm:pt modelId="{FD1148C0-6B7B-45AE-8C66-970EF610EF82}" type="pres">
      <dgm:prSet presAssocID="{036F1958-2E49-4E58-8A92-1854C491D78A}" presName="background2" presStyleLbl="node2" presStyleIdx="1" presStyleCnt="2"/>
      <dgm:spPr/>
    </dgm:pt>
    <dgm:pt modelId="{739B1C3B-C292-4CE7-83E6-684827ACD067}" type="pres">
      <dgm:prSet presAssocID="{036F1958-2E49-4E58-8A92-1854C491D78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C1DB555-F4FD-45E6-9F78-F62551F6DFAB}" type="pres">
      <dgm:prSet presAssocID="{036F1958-2E49-4E58-8A92-1854C491D78A}" presName="hierChild3" presStyleCnt="0"/>
      <dgm:spPr/>
    </dgm:pt>
    <dgm:pt modelId="{BCE986D7-1A5C-4615-A1F5-AD791A594DC3}" type="pres">
      <dgm:prSet presAssocID="{B1713358-2EC6-410D-85C6-0D6506F5D5BE}" presName="Name17" presStyleLbl="parChTrans1D3" presStyleIdx="2" presStyleCnt="3"/>
      <dgm:spPr/>
      <dgm:t>
        <a:bodyPr/>
        <a:lstStyle/>
        <a:p>
          <a:endParaRPr lang="en-GB"/>
        </a:p>
      </dgm:t>
    </dgm:pt>
    <dgm:pt modelId="{DBD92ABC-2DCD-4811-93BD-D0B64A835EB4}" type="pres">
      <dgm:prSet presAssocID="{307B3699-4E2E-463E-B629-564CB69F1BAE}" presName="hierRoot3" presStyleCnt="0"/>
      <dgm:spPr/>
    </dgm:pt>
    <dgm:pt modelId="{1E07C466-8225-4F13-8ABC-4C80502B3672}" type="pres">
      <dgm:prSet presAssocID="{307B3699-4E2E-463E-B629-564CB69F1BAE}" presName="composite3" presStyleCnt="0"/>
      <dgm:spPr/>
    </dgm:pt>
    <dgm:pt modelId="{CD4EA977-7520-492C-9370-D8235528C2F3}" type="pres">
      <dgm:prSet presAssocID="{307B3699-4E2E-463E-B629-564CB69F1BAE}" presName="background3" presStyleLbl="node3" presStyleIdx="2" presStyleCnt="3"/>
      <dgm:spPr/>
    </dgm:pt>
    <dgm:pt modelId="{49D00BE6-7728-40FA-B9B6-9778EACC585B}" type="pres">
      <dgm:prSet presAssocID="{307B3699-4E2E-463E-B629-564CB69F1BAE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1ADA544-3B9C-4A88-89E1-9ECA8BE314F0}" type="pres">
      <dgm:prSet presAssocID="{307B3699-4E2E-463E-B629-564CB69F1BAE}" presName="hierChild4" presStyleCnt="0"/>
      <dgm:spPr/>
    </dgm:pt>
  </dgm:ptLst>
  <dgm:cxnLst>
    <dgm:cxn modelId="{87A45441-B53E-43E0-9EAE-8FB4208EC6A5}" srcId="{036F1958-2E49-4E58-8A92-1854C491D78A}" destId="{307B3699-4E2E-463E-B629-564CB69F1BAE}" srcOrd="0" destOrd="0" parTransId="{B1713358-2EC6-410D-85C6-0D6506F5D5BE}" sibTransId="{6B8BEA0D-21DA-4E00-ACFA-BBC0B7C822FD}"/>
    <dgm:cxn modelId="{C959552B-2EF7-48FE-957A-92C7C2A8F572}" type="presOf" srcId="{4599E706-91B5-46F8-BC81-F8A545292513}" destId="{70E4C68E-1766-4831-891A-23F6907994EB}" srcOrd="0" destOrd="0" presId="urn:microsoft.com/office/officeart/2005/8/layout/hierarchy1"/>
    <dgm:cxn modelId="{AF884EE3-AA7B-4ACC-BD74-53AEA75AF80D}" type="presOf" srcId="{D953A4BD-588D-4914-9FAF-3C3902E9355F}" destId="{BC8789A0-204E-4897-BF5C-DBED0B91033D}" srcOrd="0" destOrd="0" presId="urn:microsoft.com/office/officeart/2005/8/layout/hierarchy1"/>
    <dgm:cxn modelId="{02CC8560-E5D6-47FE-9FDF-67625501BBD9}" srcId="{69E3A966-6D9E-4ADC-BEC1-B1304D84F053}" destId="{036F1958-2E49-4E58-8A92-1854C491D78A}" srcOrd="1" destOrd="0" parTransId="{F9B94DCC-D7A1-419F-B838-2AF1081480E5}" sibTransId="{06806FD3-9401-4544-B521-57FD385A1014}"/>
    <dgm:cxn modelId="{C0027255-7BF8-4B44-ABCE-21454C044BA2}" type="presOf" srcId="{05F8F1EC-01F2-4ADD-A9B4-F123BED7C248}" destId="{A834D8DD-9B76-4C99-81F2-3B4C07C41066}" srcOrd="0" destOrd="0" presId="urn:microsoft.com/office/officeart/2005/8/layout/hierarchy1"/>
    <dgm:cxn modelId="{0DFDF641-5CA8-4017-9249-52EDA1D09735}" type="presOf" srcId="{3ECB85CE-9FB6-4543-9B9D-9FD679F6EB9D}" destId="{245C8256-37B9-4553-9C52-DC7634A3C82A}" srcOrd="0" destOrd="0" presId="urn:microsoft.com/office/officeart/2005/8/layout/hierarchy1"/>
    <dgm:cxn modelId="{AB2F0FBB-0C83-42F2-B613-21FDDB9C14D6}" srcId="{3ECB85CE-9FB6-4543-9B9D-9FD679F6EB9D}" destId="{69E3A966-6D9E-4ADC-BEC1-B1304D84F053}" srcOrd="0" destOrd="0" parTransId="{33258912-FE7F-43FD-A9B6-609D37259AE3}" sibTransId="{660B6DAA-30F4-45A8-A3DB-D1EFDABDD520}"/>
    <dgm:cxn modelId="{5BC73761-BD15-4D75-928B-5D012200A4D0}" srcId="{69E3A966-6D9E-4ADC-BEC1-B1304D84F053}" destId="{E86AA3E2-4325-46F5-812D-911F2210DF48}" srcOrd="0" destOrd="0" parTransId="{D953A4BD-588D-4914-9FAF-3C3902E9355F}" sibTransId="{231377A4-5433-435B-A62C-A3E527C24058}"/>
    <dgm:cxn modelId="{FE67A916-D7A6-4239-83BB-02F7321F6D81}" type="presOf" srcId="{1458AC5F-08E6-4A2E-B3FB-7288B128F5AB}" destId="{6A589457-E678-4E16-9131-C0E72D7EFC09}" srcOrd="0" destOrd="0" presId="urn:microsoft.com/office/officeart/2005/8/layout/hierarchy1"/>
    <dgm:cxn modelId="{2E87D791-F361-41FD-B36B-1562AA157708}" type="presOf" srcId="{E86AA3E2-4325-46F5-812D-911F2210DF48}" destId="{175B82A8-452A-4721-B63A-C499543F3CF6}" srcOrd="0" destOrd="0" presId="urn:microsoft.com/office/officeart/2005/8/layout/hierarchy1"/>
    <dgm:cxn modelId="{61467993-7F93-469B-BEF9-5C60BC9CB9FE}" type="presOf" srcId="{E695EEDB-E19F-43F5-8805-833B49AD344B}" destId="{30B9022C-9504-4CD9-86F4-DDB6996DD6E2}" srcOrd="0" destOrd="0" presId="urn:microsoft.com/office/officeart/2005/8/layout/hierarchy1"/>
    <dgm:cxn modelId="{B97E32CB-FB57-4C61-B87A-BCC9C4A70AC5}" srcId="{E86AA3E2-4325-46F5-812D-911F2210DF48}" destId="{05F8F1EC-01F2-4ADD-A9B4-F123BED7C248}" srcOrd="1" destOrd="0" parTransId="{1458AC5F-08E6-4A2E-B3FB-7288B128F5AB}" sibTransId="{01864096-5C8D-4E1F-9E68-98509C8185C5}"/>
    <dgm:cxn modelId="{A566F741-E123-40BA-AD47-2E25E07F35C5}" type="presOf" srcId="{B1713358-2EC6-410D-85C6-0D6506F5D5BE}" destId="{BCE986D7-1A5C-4615-A1F5-AD791A594DC3}" srcOrd="0" destOrd="0" presId="urn:microsoft.com/office/officeart/2005/8/layout/hierarchy1"/>
    <dgm:cxn modelId="{110E6545-319F-47B1-8C6F-E9CCAF204356}" type="presOf" srcId="{036F1958-2E49-4E58-8A92-1854C491D78A}" destId="{739B1C3B-C292-4CE7-83E6-684827ACD067}" srcOrd="0" destOrd="0" presId="urn:microsoft.com/office/officeart/2005/8/layout/hierarchy1"/>
    <dgm:cxn modelId="{19BB2AD3-F3F7-4F0D-937E-BCB2C0E98E5F}" srcId="{E86AA3E2-4325-46F5-812D-911F2210DF48}" destId="{4599E706-91B5-46F8-BC81-F8A545292513}" srcOrd="0" destOrd="0" parTransId="{E695EEDB-E19F-43F5-8805-833B49AD344B}" sibTransId="{ECE43B39-E77D-456A-95C7-965B1415B412}"/>
    <dgm:cxn modelId="{C3089F42-1C56-4FB7-9C2F-B1595F2C0311}" type="presOf" srcId="{69E3A966-6D9E-4ADC-BEC1-B1304D84F053}" destId="{282DEA05-9AE8-4A4F-ABA8-80A5672D312F}" srcOrd="0" destOrd="0" presId="urn:microsoft.com/office/officeart/2005/8/layout/hierarchy1"/>
    <dgm:cxn modelId="{24879641-B78B-4F20-BFED-6367551E55B3}" type="presOf" srcId="{307B3699-4E2E-463E-B629-564CB69F1BAE}" destId="{49D00BE6-7728-40FA-B9B6-9778EACC585B}" srcOrd="0" destOrd="0" presId="urn:microsoft.com/office/officeart/2005/8/layout/hierarchy1"/>
    <dgm:cxn modelId="{C251AE32-E5A7-40E7-9309-A8BB0FF80C75}" type="presOf" srcId="{F9B94DCC-D7A1-419F-B838-2AF1081480E5}" destId="{D5FA0C15-74ED-4B5E-AED4-BA14CCB12E58}" srcOrd="0" destOrd="0" presId="urn:microsoft.com/office/officeart/2005/8/layout/hierarchy1"/>
    <dgm:cxn modelId="{DA4CD5DF-06F6-472B-959D-AA7D581BDAFB}" type="presParOf" srcId="{245C8256-37B9-4553-9C52-DC7634A3C82A}" destId="{F60693BE-FD0F-4A72-B33F-C9FED977FB28}" srcOrd="0" destOrd="0" presId="urn:microsoft.com/office/officeart/2005/8/layout/hierarchy1"/>
    <dgm:cxn modelId="{E7963009-B49B-4345-BE0D-A8ED7CA632FA}" type="presParOf" srcId="{F60693BE-FD0F-4A72-B33F-C9FED977FB28}" destId="{03F4D135-69CE-462C-B6A3-C627B1E716A8}" srcOrd="0" destOrd="0" presId="urn:microsoft.com/office/officeart/2005/8/layout/hierarchy1"/>
    <dgm:cxn modelId="{98140230-E62F-4EC0-A8E7-E4CDC02CB27B}" type="presParOf" srcId="{03F4D135-69CE-462C-B6A3-C627B1E716A8}" destId="{B8C4A052-9B4B-4E5F-BEA4-BA53034B33A3}" srcOrd="0" destOrd="0" presId="urn:microsoft.com/office/officeart/2005/8/layout/hierarchy1"/>
    <dgm:cxn modelId="{4E300FBC-3349-49C1-924B-338A7CAA0EED}" type="presParOf" srcId="{03F4D135-69CE-462C-B6A3-C627B1E716A8}" destId="{282DEA05-9AE8-4A4F-ABA8-80A5672D312F}" srcOrd="1" destOrd="0" presId="urn:microsoft.com/office/officeart/2005/8/layout/hierarchy1"/>
    <dgm:cxn modelId="{93BAA56E-B35C-4CD3-A3BF-60E843CC7279}" type="presParOf" srcId="{F60693BE-FD0F-4A72-B33F-C9FED977FB28}" destId="{029F4155-F5B2-479D-812A-492D5FB187A1}" srcOrd="1" destOrd="0" presId="urn:microsoft.com/office/officeart/2005/8/layout/hierarchy1"/>
    <dgm:cxn modelId="{CBF6BF2B-A04B-440B-B0C8-8E86063AC64E}" type="presParOf" srcId="{029F4155-F5B2-479D-812A-492D5FB187A1}" destId="{BC8789A0-204E-4897-BF5C-DBED0B91033D}" srcOrd="0" destOrd="0" presId="urn:microsoft.com/office/officeart/2005/8/layout/hierarchy1"/>
    <dgm:cxn modelId="{1890A051-0CFB-4E54-9CD1-6999BA10A5BB}" type="presParOf" srcId="{029F4155-F5B2-479D-812A-492D5FB187A1}" destId="{B71F6EA7-BB6E-45CC-BBA5-2E64B168CCD3}" srcOrd="1" destOrd="0" presId="urn:microsoft.com/office/officeart/2005/8/layout/hierarchy1"/>
    <dgm:cxn modelId="{3370A87E-4F6C-4DE4-8EC7-2C0549FC7049}" type="presParOf" srcId="{B71F6EA7-BB6E-45CC-BBA5-2E64B168CCD3}" destId="{B713B30D-296D-4DDB-A3BD-3E3CE1675059}" srcOrd="0" destOrd="0" presId="urn:microsoft.com/office/officeart/2005/8/layout/hierarchy1"/>
    <dgm:cxn modelId="{4FA03A7D-0540-4F5F-8EB9-90E87D6E3773}" type="presParOf" srcId="{B713B30D-296D-4DDB-A3BD-3E3CE1675059}" destId="{59AAD0CC-CAD1-45B9-9E0F-530C28C2842E}" srcOrd="0" destOrd="0" presId="urn:microsoft.com/office/officeart/2005/8/layout/hierarchy1"/>
    <dgm:cxn modelId="{1E7426B9-0EB7-42BB-A4CD-705D8D20CAB0}" type="presParOf" srcId="{B713B30D-296D-4DDB-A3BD-3E3CE1675059}" destId="{175B82A8-452A-4721-B63A-C499543F3CF6}" srcOrd="1" destOrd="0" presId="urn:microsoft.com/office/officeart/2005/8/layout/hierarchy1"/>
    <dgm:cxn modelId="{5F862FBD-3630-450E-ABDF-814667A0547C}" type="presParOf" srcId="{B71F6EA7-BB6E-45CC-BBA5-2E64B168CCD3}" destId="{81FDE1D2-989C-4D4C-BE90-523C9A6948A8}" srcOrd="1" destOrd="0" presId="urn:microsoft.com/office/officeart/2005/8/layout/hierarchy1"/>
    <dgm:cxn modelId="{CB171777-3ED7-498E-85B0-B6CA9B5ABDD6}" type="presParOf" srcId="{81FDE1D2-989C-4D4C-BE90-523C9A6948A8}" destId="{30B9022C-9504-4CD9-86F4-DDB6996DD6E2}" srcOrd="0" destOrd="0" presId="urn:microsoft.com/office/officeart/2005/8/layout/hierarchy1"/>
    <dgm:cxn modelId="{772ACF21-F3AC-4165-AF0F-A9251FCE7467}" type="presParOf" srcId="{81FDE1D2-989C-4D4C-BE90-523C9A6948A8}" destId="{8CFECA99-7640-49C1-9F58-3F95AFC22D13}" srcOrd="1" destOrd="0" presId="urn:microsoft.com/office/officeart/2005/8/layout/hierarchy1"/>
    <dgm:cxn modelId="{8EBDA139-144E-4A87-B163-8D88B532A853}" type="presParOf" srcId="{8CFECA99-7640-49C1-9F58-3F95AFC22D13}" destId="{F4C277D6-2ED4-4FC7-97FC-B9120EC7F6A8}" srcOrd="0" destOrd="0" presId="urn:microsoft.com/office/officeart/2005/8/layout/hierarchy1"/>
    <dgm:cxn modelId="{525FB8AE-8E42-4333-8FBC-EC3AB59BB2C3}" type="presParOf" srcId="{F4C277D6-2ED4-4FC7-97FC-B9120EC7F6A8}" destId="{440568F0-A31D-4676-BA0B-48CF7EC4D330}" srcOrd="0" destOrd="0" presId="urn:microsoft.com/office/officeart/2005/8/layout/hierarchy1"/>
    <dgm:cxn modelId="{5623B236-F29E-40AC-B9F0-BCA82E3E2E2F}" type="presParOf" srcId="{F4C277D6-2ED4-4FC7-97FC-B9120EC7F6A8}" destId="{70E4C68E-1766-4831-891A-23F6907994EB}" srcOrd="1" destOrd="0" presId="urn:microsoft.com/office/officeart/2005/8/layout/hierarchy1"/>
    <dgm:cxn modelId="{146691FA-9F8E-4DD2-B9ED-0721FD1BD07E}" type="presParOf" srcId="{8CFECA99-7640-49C1-9F58-3F95AFC22D13}" destId="{0F1A3DB5-90FD-4783-973E-AA21E9F3165D}" srcOrd="1" destOrd="0" presId="urn:microsoft.com/office/officeart/2005/8/layout/hierarchy1"/>
    <dgm:cxn modelId="{45A36596-EDCA-46C9-902E-192CEDBA53E7}" type="presParOf" srcId="{81FDE1D2-989C-4D4C-BE90-523C9A6948A8}" destId="{6A589457-E678-4E16-9131-C0E72D7EFC09}" srcOrd="2" destOrd="0" presId="urn:microsoft.com/office/officeart/2005/8/layout/hierarchy1"/>
    <dgm:cxn modelId="{EAD81891-FD0B-463B-8664-F40A3E475FE2}" type="presParOf" srcId="{81FDE1D2-989C-4D4C-BE90-523C9A6948A8}" destId="{8D2B36F6-1595-44E8-9433-61F0B95A241F}" srcOrd="3" destOrd="0" presId="urn:microsoft.com/office/officeart/2005/8/layout/hierarchy1"/>
    <dgm:cxn modelId="{C6F53633-BEEE-498C-ACA1-F10B8833A5F5}" type="presParOf" srcId="{8D2B36F6-1595-44E8-9433-61F0B95A241F}" destId="{FAEF2539-0559-4871-B915-0F589C2C38C3}" srcOrd="0" destOrd="0" presId="urn:microsoft.com/office/officeart/2005/8/layout/hierarchy1"/>
    <dgm:cxn modelId="{34DEAD43-1F5D-4665-B873-3975A8A1233B}" type="presParOf" srcId="{FAEF2539-0559-4871-B915-0F589C2C38C3}" destId="{EF147B6B-19E7-401F-9380-20BB5340E8CE}" srcOrd="0" destOrd="0" presId="urn:microsoft.com/office/officeart/2005/8/layout/hierarchy1"/>
    <dgm:cxn modelId="{A384F3BB-9085-4CFF-AE63-2BCBB3E170C3}" type="presParOf" srcId="{FAEF2539-0559-4871-B915-0F589C2C38C3}" destId="{A834D8DD-9B76-4C99-81F2-3B4C07C41066}" srcOrd="1" destOrd="0" presId="urn:microsoft.com/office/officeart/2005/8/layout/hierarchy1"/>
    <dgm:cxn modelId="{F04193D1-967C-465B-97CB-F2F7B913A491}" type="presParOf" srcId="{8D2B36F6-1595-44E8-9433-61F0B95A241F}" destId="{771BFD8A-7B3F-45CF-84A5-9464E6EFDEFE}" srcOrd="1" destOrd="0" presId="urn:microsoft.com/office/officeart/2005/8/layout/hierarchy1"/>
    <dgm:cxn modelId="{E3585CCF-7586-4483-A1A2-5A9F97B58BF3}" type="presParOf" srcId="{029F4155-F5B2-479D-812A-492D5FB187A1}" destId="{D5FA0C15-74ED-4B5E-AED4-BA14CCB12E58}" srcOrd="2" destOrd="0" presId="urn:microsoft.com/office/officeart/2005/8/layout/hierarchy1"/>
    <dgm:cxn modelId="{7362DB6A-D378-431D-A6C1-22675BA1A73A}" type="presParOf" srcId="{029F4155-F5B2-479D-812A-492D5FB187A1}" destId="{64630BC3-5E4D-4B20-984D-2B0B84F406BC}" srcOrd="3" destOrd="0" presId="urn:microsoft.com/office/officeart/2005/8/layout/hierarchy1"/>
    <dgm:cxn modelId="{F17B03FC-0BF1-4D30-85B9-4AF6229DC415}" type="presParOf" srcId="{64630BC3-5E4D-4B20-984D-2B0B84F406BC}" destId="{3D40A3FB-2931-480C-AD15-8774F3F49227}" srcOrd="0" destOrd="0" presId="urn:microsoft.com/office/officeart/2005/8/layout/hierarchy1"/>
    <dgm:cxn modelId="{F4AA6F2A-07D8-44D6-BA38-67C24D6DB908}" type="presParOf" srcId="{3D40A3FB-2931-480C-AD15-8774F3F49227}" destId="{FD1148C0-6B7B-45AE-8C66-970EF610EF82}" srcOrd="0" destOrd="0" presId="urn:microsoft.com/office/officeart/2005/8/layout/hierarchy1"/>
    <dgm:cxn modelId="{E437E17A-038C-45C6-84EC-3DECE898B12F}" type="presParOf" srcId="{3D40A3FB-2931-480C-AD15-8774F3F49227}" destId="{739B1C3B-C292-4CE7-83E6-684827ACD067}" srcOrd="1" destOrd="0" presId="urn:microsoft.com/office/officeart/2005/8/layout/hierarchy1"/>
    <dgm:cxn modelId="{06DB0E82-428D-4556-8C93-871FFA573FB4}" type="presParOf" srcId="{64630BC3-5E4D-4B20-984D-2B0B84F406BC}" destId="{5C1DB555-F4FD-45E6-9F78-F62551F6DFAB}" srcOrd="1" destOrd="0" presId="urn:microsoft.com/office/officeart/2005/8/layout/hierarchy1"/>
    <dgm:cxn modelId="{160B4324-1A11-4590-9B10-A6843CA96EF7}" type="presParOf" srcId="{5C1DB555-F4FD-45E6-9F78-F62551F6DFAB}" destId="{BCE986D7-1A5C-4615-A1F5-AD791A594DC3}" srcOrd="0" destOrd="0" presId="urn:microsoft.com/office/officeart/2005/8/layout/hierarchy1"/>
    <dgm:cxn modelId="{14ED54DD-C42E-4ED6-9C0D-902FAD2E31E6}" type="presParOf" srcId="{5C1DB555-F4FD-45E6-9F78-F62551F6DFAB}" destId="{DBD92ABC-2DCD-4811-93BD-D0B64A835EB4}" srcOrd="1" destOrd="0" presId="urn:microsoft.com/office/officeart/2005/8/layout/hierarchy1"/>
    <dgm:cxn modelId="{B60A8138-3BF7-4ADE-817F-96C4B0982087}" type="presParOf" srcId="{DBD92ABC-2DCD-4811-93BD-D0B64A835EB4}" destId="{1E07C466-8225-4F13-8ABC-4C80502B3672}" srcOrd="0" destOrd="0" presId="urn:microsoft.com/office/officeart/2005/8/layout/hierarchy1"/>
    <dgm:cxn modelId="{8BF50021-5E24-4061-BDA1-A3D724791091}" type="presParOf" srcId="{1E07C466-8225-4F13-8ABC-4C80502B3672}" destId="{CD4EA977-7520-492C-9370-D8235528C2F3}" srcOrd="0" destOrd="0" presId="urn:microsoft.com/office/officeart/2005/8/layout/hierarchy1"/>
    <dgm:cxn modelId="{83011AC8-2758-4F1A-924C-0FB376515066}" type="presParOf" srcId="{1E07C466-8225-4F13-8ABC-4C80502B3672}" destId="{49D00BE6-7728-40FA-B9B6-9778EACC585B}" srcOrd="1" destOrd="0" presId="urn:microsoft.com/office/officeart/2005/8/layout/hierarchy1"/>
    <dgm:cxn modelId="{9E25AFA2-5F9B-44E9-8C51-A29B077C4EB2}" type="presParOf" srcId="{DBD92ABC-2DCD-4811-93BD-D0B64A835EB4}" destId="{F1ADA544-3B9C-4A88-89E1-9ECA8BE314F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986D7-1A5C-4615-A1F5-AD791A594DC3}">
      <dsp:nvSpPr>
        <dsp:cNvPr id="0" name=""/>
        <dsp:cNvSpPr/>
      </dsp:nvSpPr>
      <dsp:spPr>
        <a:xfrm>
          <a:off x="5892178" y="2339479"/>
          <a:ext cx="91440" cy="4354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54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A0C15-74ED-4B5E-AED4-BA14CCB12E58}">
      <dsp:nvSpPr>
        <dsp:cNvPr id="0" name=""/>
        <dsp:cNvSpPr/>
      </dsp:nvSpPr>
      <dsp:spPr>
        <a:xfrm>
          <a:off x="4565335" y="953191"/>
          <a:ext cx="1372562" cy="435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764"/>
              </a:lnTo>
              <a:lnTo>
                <a:pt x="1372562" y="296764"/>
              </a:lnTo>
              <a:lnTo>
                <a:pt x="1372562" y="4354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589457-E678-4E16-9131-C0E72D7EFC09}">
      <dsp:nvSpPr>
        <dsp:cNvPr id="0" name=""/>
        <dsp:cNvSpPr/>
      </dsp:nvSpPr>
      <dsp:spPr>
        <a:xfrm>
          <a:off x="3192772" y="2339479"/>
          <a:ext cx="915041" cy="435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764"/>
              </a:lnTo>
              <a:lnTo>
                <a:pt x="915041" y="296764"/>
              </a:lnTo>
              <a:lnTo>
                <a:pt x="915041" y="4354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B9022C-9504-4CD9-86F4-DDB6996DD6E2}">
      <dsp:nvSpPr>
        <dsp:cNvPr id="0" name=""/>
        <dsp:cNvSpPr/>
      </dsp:nvSpPr>
      <dsp:spPr>
        <a:xfrm>
          <a:off x="2277730" y="2339479"/>
          <a:ext cx="915041" cy="435476"/>
        </a:xfrm>
        <a:custGeom>
          <a:avLst/>
          <a:gdLst/>
          <a:ahLst/>
          <a:cxnLst/>
          <a:rect l="0" t="0" r="0" b="0"/>
          <a:pathLst>
            <a:path>
              <a:moveTo>
                <a:pt x="915041" y="0"/>
              </a:moveTo>
              <a:lnTo>
                <a:pt x="915041" y="296764"/>
              </a:lnTo>
              <a:lnTo>
                <a:pt x="0" y="296764"/>
              </a:lnTo>
              <a:lnTo>
                <a:pt x="0" y="4354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8789A0-204E-4897-BF5C-DBED0B91033D}">
      <dsp:nvSpPr>
        <dsp:cNvPr id="0" name=""/>
        <dsp:cNvSpPr/>
      </dsp:nvSpPr>
      <dsp:spPr>
        <a:xfrm>
          <a:off x="3192772" y="953191"/>
          <a:ext cx="1372562" cy="435476"/>
        </a:xfrm>
        <a:custGeom>
          <a:avLst/>
          <a:gdLst/>
          <a:ahLst/>
          <a:cxnLst/>
          <a:rect l="0" t="0" r="0" b="0"/>
          <a:pathLst>
            <a:path>
              <a:moveTo>
                <a:pt x="1372562" y="0"/>
              </a:moveTo>
              <a:lnTo>
                <a:pt x="1372562" y="296764"/>
              </a:lnTo>
              <a:lnTo>
                <a:pt x="0" y="296764"/>
              </a:lnTo>
              <a:lnTo>
                <a:pt x="0" y="4354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C4A052-9B4B-4E5F-BEA4-BA53034B33A3}">
      <dsp:nvSpPr>
        <dsp:cNvPr id="0" name=""/>
        <dsp:cNvSpPr/>
      </dsp:nvSpPr>
      <dsp:spPr>
        <a:xfrm>
          <a:off x="3816664" y="2379"/>
          <a:ext cx="1497341" cy="950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2DEA05-9AE8-4A4F-ABA8-80A5672D312F}">
      <dsp:nvSpPr>
        <dsp:cNvPr id="0" name=""/>
        <dsp:cNvSpPr/>
      </dsp:nvSpPr>
      <dsp:spPr>
        <a:xfrm>
          <a:off x="3983035" y="160432"/>
          <a:ext cx="1497341" cy="950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Supervisor /Manager/ Head of</a:t>
          </a:r>
          <a:endParaRPr lang="en-GB" sz="1600" kern="1200" dirty="0"/>
        </a:p>
      </dsp:txBody>
      <dsp:txXfrm>
        <a:off x="4010883" y="188280"/>
        <a:ext cx="1441645" cy="895115"/>
      </dsp:txXfrm>
    </dsp:sp>
    <dsp:sp modelId="{59AAD0CC-CAD1-45B9-9E0F-530C28C2842E}">
      <dsp:nvSpPr>
        <dsp:cNvPr id="0" name=""/>
        <dsp:cNvSpPr/>
      </dsp:nvSpPr>
      <dsp:spPr>
        <a:xfrm>
          <a:off x="2444101" y="1388667"/>
          <a:ext cx="1497341" cy="950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B82A8-452A-4721-B63A-C499543F3CF6}">
      <dsp:nvSpPr>
        <dsp:cNvPr id="0" name=""/>
        <dsp:cNvSpPr/>
      </dsp:nvSpPr>
      <dsp:spPr>
        <a:xfrm>
          <a:off x="2610473" y="1546720"/>
          <a:ext cx="1497341" cy="950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This role</a:t>
          </a:r>
          <a:endParaRPr lang="en-GB" sz="1600" kern="1200" dirty="0"/>
        </a:p>
      </dsp:txBody>
      <dsp:txXfrm>
        <a:off x="2638321" y="1574568"/>
        <a:ext cx="1441645" cy="895115"/>
      </dsp:txXfrm>
    </dsp:sp>
    <dsp:sp modelId="{440568F0-A31D-4676-BA0B-48CF7EC4D330}">
      <dsp:nvSpPr>
        <dsp:cNvPr id="0" name=""/>
        <dsp:cNvSpPr/>
      </dsp:nvSpPr>
      <dsp:spPr>
        <a:xfrm>
          <a:off x="1529060" y="2774956"/>
          <a:ext cx="1497341" cy="950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E4C68E-1766-4831-891A-23F6907994EB}">
      <dsp:nvSpPr>
        <dsp:cNvPr id="0" name=""/>
        <dsp:cNvSpPr/>
      </dsp:nvSpPr>
      <dsp:spPr>
        <a:xfrm>
          <a:off x="1695431" y="2933008"/>
          <a:ext cx="1497341" cy="950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Subordinates</a:t>
          </a:r>
        </a:p>
      </dsp:txBody>
      <dsp:txXfrm>
        <a:off x="1723279" y="2960856"/>
        <a:ext cx="1441645" cy="895115"/>
      </dsp:txXfrm>
    </dsp:sp>
    <dsp:sp modelId="{EF147B6B-19E7-401F-9380-20BB5340E8CE}">
      <dsp:nvSpPr>
        <dsp:cNvPr id="0" name=""/>
        <dsp:cNvSpPr/>
      </dsp:nvSpPr>
      <dsp:spPr>
        <a:xfrm>
          <a:off x="3359143" y="2774956"/>
          <a:ext cx="1497341" cy="950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34D8DD-9B76-4C99-81F2-3B4C07C41066}">
      <dsp:nvSpPr>
        <dsp:cNvPr id="0" name=""/>
        <dsp:cNvSpPr/>
      </dsp:nvSpPr>
      <dsp:spPr>
        <a:xfrm>
          <a:off x="3525515" y="2933008"/>
          <a:ext cx="1497341" cy="950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Subordinates</a:t>
          </a:r>
          <a:endParaRPr lang="en-GB" sz="1600" kern="1200" dirty="0"/>
        </a:p>
      </dsp:txBody>
      <dsp:txXfrm>
        <a:off x="3553363" y="2960856"/>
        <a:ext cx="1441645" cy="895115"/>
      </dsp:txXfrm>
    </dsp:sp>
    <dsp:sp modelId="{FD1148C0-6B7B-45AE-8C66-970EF610EF82}">
      <dsp:nvSpPr>
        <dsp:cNvPr id="0" name=""/>
        <dsp:cNvSpPr/>
      </dsp:nvSpPr>
      <dsp:spPr>
        <a:xfrm>
          <a:off x="5189227" y="1388667"/>
          <a:ext cx="1497341" cy="950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B1C3B-C292-4CE7-83E6-684827ACD067}">
      <dsp:nvSpPr>
        <dsp:cNvPr id="0" name=""/>
        <dsp:cNvSpPr/>
      </dsp:nvSpPr>
      <dsp:spPr>
        <a:xfrm>
          <a:off x="5355598" y="1546720"/>
          <a:ext cx="1497341" cy="950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Another role</a:t>
          </a:r>
          <a:endParaRPr lang="en-GB" sz="1600" kern="1200" dirty="0"/>
        </a:p>
      </dsp:txBody>
      <dsp:txXfrm>
        <a:off x="5383446" y="1574568"/>
        <a:ext cx="1441645" cy="895115"/>
      </dsp:txXfrm>
    </dsp:sp>
    <dsp:sp modelId="{CD4EA977-7520-492C-9370-D8235528C2F3}">
      <dsp:nvSpPr>
        <dsp:cNvPr id="0" name=""/>
        <dsp:cNvSpPr/>
      </dsp:nvSpPr>
      <dsp:spPr>
        <a:xfrm>
          <a:off x="5189227" y="2774956"/>
          <a:ext cx="1497341" cy="950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D00BE6-7728-40FA-B9B6-9778EACC585B}">
      <dsp:nvSpPr>
        <dsp:cNvPr id="0" name=""/>
        <dsp:cNvSpPr/>
      </dsp:nvSpPr>
      <dsp:spPr>
        <a:xfrm>
          <a:off x="5355598" y="2933008"/>
          <a:ext cx="1497341" cy="950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Subordinates</a:t>
          </a:r>
          <a:endParaRPr lang="en-GB" sz="1700" kern="1200" dirty="0"/>
        </a:p>
      </dsp:txBody>
      <dsp:txXfrm>
        <a:off x="5383446" y="2960856"/>
        <a:ext cx="1441645" cy="895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4B873-8476-437A-84EB-F039CDBA2792}" type="datetimeFigureOut">
              <a:rPr lang="en-GB" smtClean="0"/>
              <a:t>02/07/2018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881B7-6AEC-40EE-A80D-80409B74E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8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0250" indent="-280988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23950" indent="-223838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74800" indent="-223838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25650" indent="-223838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82850" indent="-223838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40050" indent="-223838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97250" indent="-223838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54450" indent="-223838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3833F0-E201-4B0C-A2DC-8F7B71527A08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881B7-6AEC-40EE-A80D-80409B74E5D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965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881B7-6AEC-40EE-A80D-80409B74E5D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677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DB984-90E0-440C-9B4D-B6CFED0E29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843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82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4883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763" y="1622425"/>
            <a:ext cx="4238625" cy="4821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6788" y="1622425"/>
            <a:ext cx="4238625" cy="4821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987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161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824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8434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7135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0180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808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157413" cy="61690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5763" y="274638"/>
            <a:ext cx="6319837" cy="616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3B92E-499A-4CF5-87F1-45B4503A68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0166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DB984-90E0-440C-9B4D-B6CFED0E29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09687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3B92E-499A-4CF5-87F1-45B4503A68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8221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592831-C6FA-43D9-A513-A3C5B00908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00033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084E6B-5F55-427D-ACD9-004ED9EE9C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54747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E81E6C-6A2E-4ED7-A962-AD4FA5B1DA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97868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098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78C8BA-F6DB-49CB-AD09-8CCCE8C5B9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73016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3932E-FBE7-4908-A45E-C5A2F8ADCB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22167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C2489B-A18D-4FAD-A0C5-5666271126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79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592831-C6FA-43D9-A513-A3C5B00908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28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084E6B-5F55-427D-ACD9-004ED9EE9C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866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E81E6C-6A2E-4ED7-A962-AD4FA5B1DA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87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098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78C8BA-F6DB-49CB-AD09-8CCCE8C5B9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535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3932E-FBE7-4908-A45E-C5A2F8ADCB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622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C2489B-A18D-4FAD-A0C5-5666271126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66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3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3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4478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209800"/>
            <a:ext cx="83820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213B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0E789627-2860-448E-90B9-256DC347997B}" type="slidenum">
              <a:rPr lang="en-GB" alt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1381125"/>
          </a:xfrm>
          <a:prstGeom prst="rect">
            <a:avLst/>
          </a:prstGeom>
          <a:solidFill>
            <a:srgbClr val="00213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>
              <a:solidFill>
                <a:srgbClr val="000000"/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032" name="Picture 5" descr="UoG_keyline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297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213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13B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b="1">
          <a:solidFill>
            <a:srgbClr val="00213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213B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PPTsky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1" r="681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6"/>
          <p:cNvSpPr>
            <a:spLocks noChangeArrowheads="1"/>
          </p:cNvSpPr>
          <p:nvPr/>
        </p:nvSpPr>
        <p:spPr bwMode="auto">
          <a:xfrm>
            <a:off x="0" y="0"/>
            <a:ext cx="9144000" cy="1381125"/>
          </a:xfrm>
          <a:prstGeom prst="rect">
            <a:avLst/>
          </a:prstGeom>
          <a:solidFill>
            <a:srgbClr val="0021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1028" name="Picture 8" descr="UoG_keyline.eps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4650"/>
            <a:ext cx="1817688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5763" y="1622425"/>
            <a:ext cx="8629650" cy="482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9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5pPr>
      <a:lvl6pPr marL="4572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6pPr>
      <a:lvl7pPr marL="9144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7pPr>
      <a:lvl8pPr marL="13716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8pPr>
      <a:lvl9pPr marL="18288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har char="•"/>
        <a:defRPr sz="2800" b="1">
          <a:solidFill>
            <a:srgbClr val="00213B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spcBef>
          <a:spcPct val="3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  <a:cs typeface="+mn-cs"/>
        </a:defRPr>
      </a:lvl2pPr>
      <a:lvl3pPr marL="177800" indent="-174625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346075" indent="-166688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523875" indent="-176213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981075" indent="-176213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1438275" indent="-176213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1895475" indent="-176213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2352675" indent="-176213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4478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209800"/>
            <a:ext cx="83820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213B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0E789627-2860-448E-90B9-256DC347997B}" type="slidenum">
              <a:rPr lang="en-GB" alt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1381125"/>
          </a:xfrm>
          <a:prstGeom prst="rect">
            <a:avLst/>
          </a:prstGeom>
          <a:solidFill>
            <a:srgbClr val="00213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>
              <a:solidFill>
                <a:srgbClr val="000000"/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032" name="Picture 5" descr="UoG_keyline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76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213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13B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b="1">
          <a:solidFill>
            <a:srgbClr val="00213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213B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611560" y="1773239"/>
            <a:ext cx="345638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800" b="1">
                <a:solidFill>
                  <a:srgbClr val="00213B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buChar char="–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chemeClr val="tx2"/>
              </a:buClr>
              <a:buSzPct val="8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b="0" dirty="0" smtClean="0">
              <a:solidFill>
                <a:srgbClr val="00206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b="0" dirty="0" smtClean="0">
              <a:solidFill>
                <a:srgbClr val="00206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b="0" dirty="0" smtClean="0">
              <a:solidFill>
                <a:srgbClr val="00206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b="0" dirty="0" smtClean="0">
              <a:solidFill>
                <a:srgbClr val="00206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b="0" dirty="0" smtClean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3068" y="1916832"/>
            <a:ext cx="54777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Writing an Effective Job Description</a:t>
            </a:r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1640" y="3453699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GB" sz="1400" kern="0" dirty="0">
                <a:solidFill>
                  <a:srgbClr val="00213B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Performance, Pay &amp; </a:t>
            </a:r>
            <a:r>
              <a:rPr lang="en-GB" sz="1400" kern="0" dirty="0" smtClean="0">
                <a:solidFill>
                  <a:srgbClr val="00213B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Reward Team, </a:t>
            </a:r>
            <a:r>
              <a:rPr lang="en-GB" sz="1400" kern="0" smtClean="0">
                <a:solidFill>
                  <a:srgbClr val="00213B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Corporate </a:t>
            </a:r>
            <a:r>
              <a:rPr lang="en-GB" sz="1400" kern="0" smtClean="0">
                <a:solidFill>
                  <a:srgbClr val="00213B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HR</a:t>
            </a:r>
            <a:endParaRPr lang="en-GB" sz="1400" kern="0" dirty="0">
              <a:solidFill>
                <a:srgbClr val="00213B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87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476672"/>
            <a:ext cx="5861720" cy="685800"/>
          </a:xfrm>
        </p:spPr>
        <p:txBody>
          <a:bodyPr/>
          <a:lstStyle/>
          <a:p>
            <a:pPr algn="r"/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Dimensions</a:t>
            </a:r>
            <a:endParaRPr lang="en-GB" sz="24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382000" cy="3886200"/>
          </a:xfrm>
        </p:spPr>
        <p:txBody>
          <a:bodyPr/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Significant quantities on which the job has some impact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Financial/People data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Size and complexity of projects/area managed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Time horizons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94" y="3395214"/>
            <a:ext cx="18351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395214"/>
            <a:ext cx="1584176" cy="1041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4725144"/>
            <a:ext cx="3096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(Administrative Assistant)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Is responsible for the day to day management of two Administrative Support Assistants;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Responsible for a budget of £50k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395349" y="4678978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(Administrative Assistant)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Manages a large budget</a:t>
            </a:r>
          </a:p>
          <a:p>
            <a:r>
              <a:rPr lang="en-GB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doesn’t define what is meant by “large.”</a:t>
            </a:r>
            <a:endParaRPr lang="en-GB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09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82000" cy="685800"/>
          </a:xfrm>
        </p:spPr>
        <p:txBody>
          <a:bodyPr/>
          <a:lstStyle/>
          <a:p>
            <a:pPr algn="r"/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Planning </a:t>
            </a:r>
            <a:r>
              <a:rPr lang="en-GB" sz="24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Organising</a:t>
            </a:r>
            <a:r>
              <a:rPr lang="en-GB" sz="2400" b="0" dirty="0" smtClean="0">
                <a:solidFill>
                  <a:schemeClr val="bg1"/>
                </a:solidFill>
              </a:rPr>
              <a:t/>
            </a:r>
            <a:br>
              <a:rPr lang="en-GB" sz="2400" b="0" dirty="0" smtClean="0">
                <a:solidFill>
                  <a:schemeClr val="bg1"/>
                </a:solidFill>
              </a:rPr>
            </a:br>
            <a:r>
              <a:rPr lang="en-GB" sz="1600" b="0" dirty="0" smtClean="0">
                <a:solidFill>
                  <a:schemeClr val="bg1"/>
                </a:solidFill>
              </a:rPr>
              <a:t> </a:t>
            </a:r>
            <a:endParaRPr lang="en-GB" sz="1600" b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35634"/>
            <a:ext cx="8382000" cy="3886200"/>
          </a:xfrm>
        </p:spPr>
        <p:txBody>
          <a:bodyPr/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How is work assigned?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what extent can the work be planned ahead, what are the timescales involved?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6" y="3429000"/>
            <a:ext cx="18351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356992"/>
            <a:ext cx="1368152" cy="1043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4687887"/>
            <a:ext cx="27363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 Assistant)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Accountable for planning own weekly workload as delegated by the Head of Administration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39062" y="4687887"/>
            <a:ext cx="26846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 Assistant)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Action workload </a:t>
            </a:r>
          </a:p>
          <a:p>
            <a:r>
              <a:rPr lang="en-GB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does not inform on the extent they have in planning and organising this</a:t>
            </a:r>
            <a:endParaRPr lang="en-GB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1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6912768" cy="685800"/>
          </a:xfrm>
        </p:spPr>
        <p:txBody>
          <a:bodyPr/>
          <a:lstStyle/>
          <a:p>
            <a:pPr algn="r"/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Decision Making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570" y="1844824"/>
            <a:ext cx="8382000" cy="3886200"/>
          </a:xfrm>
        </p:spPr>
        <p:txBody>
          <a:bodyPr/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What level of freedom 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does the </a:t>
            </a:r>
            <a:r>
              <a:rPr lang="en-GB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roleholder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have to make their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own decisions without referral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sort of decisions do others refer to this role?</a:t>
            </a:r>
          </a:p>
          <a:p>
            <a:pPr marL="0" indent="0">
              <a:buNone/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6" y="3429000"/>
            <a:ext cx="18351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802" y="3300845"/>
            <a:ext cx="1292225" cy="120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4792530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 Assistant)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Make decisions in the day to day operation of the team, escalating issues that are out of the norm.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4580571" y="4765106"/>
            <a:ext cx="1567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 smtClean="0"/>
          </a:p>
          <a:p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644008" y="4802842"/>
            <a:ext cx="30963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 Assistant)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Make team decisions.</a:t>
            </a:r>
          </a:p>
          <a:p>
            <a:r>
              <a:rPr lang="en-GB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doesn’t provide the scale (i.e. the time line) nor the parameters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4133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382000" cy="685800"/>
          </a:xfrm>
        </p:spPr>
        <p:txBody>
          <a:bodyPr/>
          <a:lstStyle/>
          <a:p>
            <a:pPr algn="r"/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Internal/external Relationships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382000" cy="3886200"/>
          </a:xfrm>
        </p:spPr>
        <p:txBody>
          <a:bodyPr/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Does the role involve influencing/advising?  If so, how often?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Does the </a:t>
            </a:r>
            <a:r>
              <a:rPr lang="en-GB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roleholder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provide technical expertise?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6" y="3429000"/>
            <a:ext cx="18351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802" y="3300845"/>
            <a:ext cx="1292225" cy="1207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0796" y="4739118"/>
            <a:ext cx="26890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 Assistant)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Liaise on a monthly basis with respective NHS counterpart in co-ordinating academic schedules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4739119"/>
            <a:ext cx="2808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 Assistant)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Liaise with respective NHS counterpart</a:t>
            </a:r>
          </a:p>
          <a:p>
            <a:r>
              <a:rPr lang="en-GB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doesn’t specify why they need to liaise with this contact and nor the significance</a:t>
            </a:r>
            <a:endParaRPr lang="en-GB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1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82000" cy="685800"/>
          </a:xfrm>
        </p:spPr>
        <p:txBody>
          <a:bodyPr/>
          <a:lstStyle/>
          <a:p>
            <a:pPr algn="r"/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Solving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38" y="1807680"/>
            <a:ext cx="8382000" cy="3886200"/>
          </a:xfrm>
        </p:spPr>
        <p:txBody>
          <a:bodyPr/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actions are taken to achieve the outputs, what are the challenges in achieving these?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are the actions taken to resolve problems: </a:t>
            </a:r>
          </a:p>
          <a:p>
            <a:pPr lvl="1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Advisory, </a:t>
            </a:r>
          </a:p>
          <a:p>
            <a:pPr lvl="1"/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upportive, </a:t>
            </a:r>
          </a:p>
          <a:p>
            <a:pPr lvl="1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Solution Provider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Does the role rely on technical expertise or evaluative judgement?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25" y="3645024"/>
            <a:ext cx="18351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611" y="3645024"/>
            <a:ext cx="1292225" cy="1150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00925" y="4869160"/>
            <a:ext cx="26972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 Assistant)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ability to manage diary requests, using own judgement to determine level of importance for conflicting appointments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83338" y="4869160"/>
            <a:ext cx="301299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 Assistant)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Manage conflicting appointments</a:t>
            </a:r>
          </a:p>
          <a:p>
            <a:r>
              <a:rPr lang="en-GB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does not clarify what specific action is being undertaken and nor the role they individual plays in this</a:t>
            </a:r>
            <a:endParaRPr lang="en-GB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02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82000" cy="685800"/>
          </a:xfrm>
        </p:spPr>
        <p:txBody>
          <a:bodyPr/>
          <a:lstStyle/>
          <a:p>
            <a:pPr algn="r"/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382000" cy="3886200"/>
          </a:xfrm>
        </p:spPr>
        <p:txBody>
          <a:bodyPr/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Anything which has not been adequately covered elsewhere </a:t>
            </a:r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is important to the understanding of the job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9" y="2817564"/>
            <a:ext cx="18351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802" y="2817564"/>
            <a:ext cx="1517398" cy="1187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1560" y="4653136"/>
            <a:ext cx="2952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 Assistant)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Due to the nature of the role, the </a:t>
            </a:r>
            <a:r>
              <a:rPr lang="en-GB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roleholder</a:t>
            </a: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will be expected to work additional hours to provide the necessary support to the Head of School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4655853"/>
            <a:ext cx="30243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 Assistant)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role is going to expand in six months time due to a merger of another team and they will acquire an additional 3 direct subordinates</a:t>
            </a:r>
          </a:p>
          <a:p>
            <a:r>
              <a:rPr lang="en-GB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not relevant to the regrading/evaluation of the current role.</a:t>
            </a:r>
            <a:endParaRPr lang="en-GB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0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82000" cy="685800"/>
          </a:xfrm>
        </p:spPr>
        <p:txBody>
          <a:bodyPr/>
          <a:lstStyle/>
          <a:p>
            <a:pPr algn="r"/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 Chart</a:t>
            </a:r>
            <a:endParaRPr lang="en-GB" sz="24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38809"/>
              </p:ext>
            </p:extLst>
          </p:nvPr>
        </p:nvGraphicFramePr>
        <p:xfrm>
          <a:off x="381000" y="2209800"/>
          <a:ext cx="83820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1556792"/>
            <a:ext cx="30963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Enter job titles, not names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Always enter in details of who the job reports 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is the organisation chart at the </a:t>
            </a:r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current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409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6632"/>
            <a:ext cx="8382000" cy="1152128"/>
          </a:xfrm>
        </p:spPr>
        <p:txBody>
          <a:bodyPr/>
          <a:lstStyle/>
          <a:p>
            <a:pPr algn="r"/>
            <a:r>
              <a:rPr lang="en-GB" altLang="en-US" sz="24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Helpful Tips</a:t>
            </a:r>
            <a:endParaRPr lang="en-GB" sz="24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Consider your audience – job descriptions should be written in layman’s terms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Job Purpose – how you would briefly describe your role 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Main outputs – written in order of importance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 sections should complement each other, for example it would be unlikely for a cleaner to be required to have a degree in order to do their job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Get someone to proof read it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oes it make sense, </a:t>
            </a:r>
          </a:p>
          <a:p>
            <a:pPr lvl="1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Is it a true reflection on the role as it is at present, </a:t>
            </a:r>
          </a:p>
          <a:p>
            <a:pPr lvl="1"/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oes it  reflect what it is required to do the role at a competent level?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5084763"/>
            <a:ext cx="183515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166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82000" cy="3886200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main purpose is:</a:t>
            </a:r>
          </a:p>
          <a:p>
            <a:pPr marL="0" indent="0">
              <a:buNone/>
            </a:pPr>
            <a:endParaRPr lang="en-GB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Provides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clarity of the role for the 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role-holder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Assists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in the recruitment and selection 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Allows a role to be evaluated into a particular grade ensuring consistency in approach &amp; application particularly in terms of gender equality</a:t>
            </a:r>
          </a:p>
          <a:p>
            <a:pPr marL="0" indent="0">
              <a:buNone/>
            </a:pPr>
            <a:endParaRPr lang="en-GB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should outline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the main duties and responsibilities that are attached to a particular 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role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– it is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an exhaustive list of all activities associated with a particular role.</a:t>
            </a:r>
            <a:endParaRPr lang="en-GB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1920" y="463755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the purpose of a Job Description?</a:t>
            </a:r>
            <a:endParaRPr lang="en-GB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2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332656"/>
            <a:ext cx="6336704" cy="685800"/>
          </a:xfrm>
        </p:spPr>
        <p:txBody>
          <a:bodyPr/>
          <a:lstStyle/>
          <a:p>
            <a:pPr algn="r"/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should a new Job Description be created?</a:t>
            </a:r>
            <a:endParaRPr lang="en-GB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A new role which does not exist elsewhere in the University</a:t>
            </a:r>
          </a:p>
          <a:p>
            <a:r>
              <a:rPr lang="en-GB" sz="1600" dirty="0" smtClean="0"/>
              <a:t>An existing role has permanently changed significantly</a:t>
            </a:r>
          </a:p>
          <a:p>
            <a:r>
              <a:rPr lang="en-GB" sz="1600" dirty="0" smtClean="0"/>
              <a:t>There is a structural reorganisation</a:t>
            </a:r>
          </a:p>
          <a:p>
            <a:r>
              <a:rPr lang="en-GB" sz="1600" dirty="0" smtClean="0"/>
              <a:t>There is no current role profile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240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332656"/>
            <a:ext cx="6192688" cy="685800"/>
          </a:xfrm>
        </p:spPr>
        <p:txBody>
          <a:bodyPr/>
          <a:lstStyle/>
          <a:p>
            <a:pPr algn="r"/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methodology is used?</a:t>
            </a:r>
            <a:endParaRPr lang="en-GB" sz="24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 roles are evaluated (regardless of whether it is a new role or changes to an existing role) using the Hay Job Evaluation methodology.</a:t>
            </a:r>
          </a:p>
          <a:p>
            <a:pPr marL="0" indent="0">
              <a:buNone/>
            </a:pPr>
            <a:endParaRPr lang="en-GB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is the world’s leading job evaluation methodology used across industry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uses a defined methodology which enables dissimilar roles to be evaluated for comparative purposes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is an analytical process to determine the complexity of the role with checks and balances incorporated</a:t>
            </a:r>
          </a:p>
          <a:p>
            <a:pPr marL="0" indent="0">
              <a:buNone/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The methodology evaluates the role and not the </a:t>
            </a:r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person</a:t>
            </a:r>
            <a:endParaRPr lang="en-GB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1037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404664"/>
            <a:ext cx="6417924" cy="685800"/>
          </a:xfrm>
        </p:spPr>
        <p:txBody>
          <a:bodyPr/>
          <a:lstStyle/>
          <a:p>
            <a:pPr algn="r"/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included</a:t>
            </a:r>
            <a:endParaRPr lang="en-GB" sz="24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Job Headings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Job Purpose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Main Duties &amp; Responsibilities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Knowledge, qualifications, skills &amp; experience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Dimensions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Job Features: planning &amp; organising, decision making, internal/external relationships, problem solving, other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Organisation chart</a:t>
            </a:r>
          </a:p>
          <a:p>
            <a:pPr marL="0" indent="0">
              <a:buNone/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Nb. The examples of good and bad practice given in this guide are for illustrative purposes only and do not necessarily reflect a typical job description for the role of Administration Assistant.</a:t>
            </a:r>
            <a:endParaRPr lang="en-GB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40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260648"/>
            <a:ext cx="6149752" cy="685800"/>
          </a:xfrm>
        </p:spPr>
        <p:txBody>
          <a:bodyPr/>
          <a:lstStyle/>
          <a:p>
            <a:pPr algn="r"/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 Headings</a:t>
            </a:r>
            <a:endParaRPr lang="en-GB" sz="24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Job Title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School/RI/US Department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College/University Services Division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Reporting To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332656"/>
            <a:ext cx="6221760" cy="685800"/>
          </a:xfrm>
        </p:spPr>
        <p:txBody>
          <a:bodyPr/>
          <a:lstStyle/>
          <a:p>
            <a:pPr algn="r"/>
            <a:r>
              <a:rPr lang="en-GB" sz="24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 Purpose</a:t>
            </a:r>
            <a:endParaRPr lang="en-GB" sz="24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00808"/>
            <a:ext cx="8382000" cy="3886200"/>
          </a:xfrm>
        </p:spPr>
        <p:txBody>
          <a:bodyPr/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An accurate, concise statement of why the job exists</a:t>
            </a:r>
          </a:p>
          <a:p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One to two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short sentences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Job specific and not a general statement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C:\Users\fk59v\AppData\Local\Microsoft\Windows\Temporary Internet Files\Content.IE5\5CK0VI1G\green_tic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6"/>
            <a:ext cx="1832862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fk59v\AppData\Local\Microsoft\Windows\Temporary Internet Files\Content.IE5\5CK0VI1G\S43Qy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211697"/>
            <a:ext cx="148504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1560" y="4509120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purpose of this role is to provide administrative support to the Head of School in order to ensure the overall smooth running of the School.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984" y="4509119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University of Glasgow is a world-leading research centre and the 4</a:t>
            </a:r>
            <a:r>
              <a:rPr lang="en-GB" sz="1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oldest English speaking University in the world.  The </a:t>
            </a:r>
            <a:r>
              <a:rPr lang="en-GB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roleholder</a:t>
            </a: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brings a wealth of knowledge of the College to the role and is always helpful in the delivery of their duties.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77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6137246" cy="685800"/>
          </a:xfrm>
        </p:spPr>
        <p:txBody>
          <a:bodyPr/>
          <a:lstStyle/>
          <a:p>
            <a:pPr algn="r"/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Duties and Responsibilities</a:t>
            </a:r>
            <a:endParaRPr lang="en-GB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5048"/>
            <a:ext cx="8382000" cy="3886200"/>
          </a:xfrm>
        </p:spPr>
        <p:txBody>
          <a:bodyPr/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Should be in bullet points with a minimum of 6 and a maximum of 10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Must be easily understood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is not an exhaustive list of all the duties of the role but the key outputs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They should be written in order of importance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Focus on results and are job specific</a:t>
            </a:r>
          </a:p>
          <a:p>
            <a:pPr lvl="1"/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is done, to what/whom, with what outcome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Are distinct and timeless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 descr="C:\Users\fk59v\AppData\Local\Microsoft\Windows\Temporary Internet Files\Content.IE5\5CK0VI1G\green_tick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25" y="4040157"/>
            <a:ext cx="1832862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fk59v\AppData\Local\Microsoft\Windows\Temporary Internet Files\Content.IE5\5CK0VI1G\S43Qy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762" y="3964027"/>
            <a:ext cx="1291208" cy="113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3782" y="5373216"/>
            <a:ext cx="27160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 Assistant)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Manage the Head of School’s diary to ensure effective time management</a:t>
            </a:r>
            <a:r>
              <a:rPr lang="en-GB" sz="1400" dirty="0" smtClean="0"/>
              <a:t>;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5373215"/>
            <a:ext cx="31671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 Assistant)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 diaries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Open mail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Arrange meetings</a:t>
            </a:r>
          </a:p>
          <a:p>
            <a:r>
              <a:rPr lang="en-GB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a list of duties not outputs</a:t>
            </a:r>
            <a:endParaRPr lang="en-GB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62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6221760" cy="685800"/>
          </a:xfrm>
        </p:spPr>
        <p:txBody>
          <a:bodyPr/>
          <a:lstStyle/>
          <a:p>
            <a:pPr algn="r"/>
            <a:r>
              <a:rPr lang="en-GB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Knowledge, qualifications, </a:t>
            </a:r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skills &amp; experience</a:t>
            </a:r>
            <a:endParaRPr lang="en-GB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382000" cy="3886200"/>
          </a:xfrm>
        </p:spPr>
        <p:txBody>
          <a:bodyPr/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Specific to the role </a:t>
            </a:r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en-GB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roleholder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what would be required for the role if advertising externally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Formal qualifications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Specialist expertise/skills</a:t>
            </a:r>
          </a:p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Training</a:t>
            </a:r>
          </a:p>
          <a:p>
            <a:pPr marL="0" indent="0">
              <a:buNone/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These should convey the depth and breadth of specialist knowledge required to perform the role as evidenced in job description.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49080"/>
            <a:ext cx="18351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149080"/>
            <a:ext cx="12922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5517232"/>
            <a:ext cx="2952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(Administrative Assistant)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Has extensive experience of using MS Office – specifically Word, Excel and PowerPoint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4008" y="5517232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(Administrative Assistant)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Has PC skills</a:t>
            </a:r>
          </a:p>
          <a:p>
            <a:r>
              <a:rPr lang="en-GB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doesn’t clarify what PC skills are required and at what level</a:t>
            </a:r>
            <a:endParaRPr lang="en-GB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65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 Tower cover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White">
  <a:themeElements>
    <a:clrScheme name="1_standardWhite 1">
      <a:dk1>
        <a:srgbClr val="000000"/>
      </a:dk1>
      <a:lt1>
        <a:srgbClr val="FFFFFF"/>
      </a:lt1>
      <a:dk2>
        <a:srgbClr val="003C69"/>
      </a:dk2>
      <a:lt2>
        <a:srgbClr val="808080"/>
      </a:lt2>
      <a:accent1>
        <a:srgbClr val="1C598C"/>
      </a:accent1>
      <a:accent2>
        <a:srgbClr val="4386AF"/>
      </a:accent2>
      <a:accent3>
        <a:srgbClr val="FFFFFF"/>
      </a:accent3>
      <a:accent4>
        <a:srgbClr val="000000"/>
      </a:accent4>
      <a:accent5>
        <a:srgbClr val="ABB5C5"/>
      </a:accent5>
      <a:accent6>
        <a:srgbClr val="3C799E"/>
      </a:accent6>
      <a:hlink>
        <a:srgbClr val="92BCD6"/>
      </a:hlink>
      <a:folHlink>
        <a:srgbClr val="C5DBE9"/>
      </a:folHlink>
    </a:clrScheme>
    <a:fontScheme name="1_standardWhi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White 1">
        <a:dk1>
          <a:srgbClr val="000000"/>
        </a:dk1>
        <a:lt1>
          <a:srgbClr val="FFFFFF"/>
        </a:lt1>
        <a:dk2>
          <a:srgbClr val="003C69"/>
        </a:dk2>
        <a:lt2>
          <a:srgbClr val="808080"/>
        </a:lt2>
        <a:accent1>
          <a:srgbClr val="1C598C"/>
        </a:accent1>
        <a:accent2>
          <a:srgbClr val="4386AF"/>
        </a:accent2>
        <a:accent3>
          <a:srgbClr val="FFFFFF"/>
        </a:accent3>
        <a:accent4>
          <a:srgbClr val="000000"/>
        </a:accent4>
        <a:accent5>
          <a:srgbClr val="ABB5C5"/>
        </a:accent5>
        <a:accent6>
          <a:srgbClr val="3C799E"/>
        </a:accent6>
        <a:hlink>
          <a:srgbClr val="92BCD6"/>
        </a:hlink>
        <a:folHlink>
          <a:srgbClr val="C5DBE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White 2">
        <a:dk1>
          <a:srgbClr val="000000"/>
        </a:dk1>
        <a:lt1>
          <a:srgbClr val="FFFFFF"/>
        </a:lt1>
        <a:dk2>
          <a:srgbClr val="5A2669"/>
        </a:dk2>
        <a:lt2>
          <a:srgbClr val="808080"/>
        </a:lt2>
        <a:accent1>
          <a:srgbClr val="815595"/>
        </a:accent1>
        <a:accent2>
          <a:srgbClr val="A580B6"/>
        </a:accent2>
        <a:accent3>
          <a:srgbClr val="FFFFFF"/>
        </a:accent3>
        <a:accent4>
          <a:srgbClr val="000000"/>
        </a:accent4>
        <a:accent5>
          <a:srgbClr val="C1B4C8"/>
        </a:accent5>
        <a:accent6>
          <a:srgbClr val="9573A5"/>
        </a:accent6>
        <a:hlink>
          <a:srgbClr val="C6AFD1"/>
        </a:hlink>
        <a:folHlink>
          <a:srgbClr val="E3D8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White 3">
        <a:dk1>
          <a:srgbClr val="000000"/>
        </a:dk1>
        <a:lt1>
          <a:srgbClr val="FFFFFF"/>
        </a:lt1>
        <a:dk2>
          <a:srgbClr val="003C69"/>
        </a:dk2>
        <a:lt2>
          <a:srgbClr val="808080"/>
        </a:lt2>
        <a:accent1>
          <a:srgbClr val="1C598C"/>
        </a:accent1>
        <a:accent2>
          <a:srgbClr val="4386AF"/>
        </a:accent2>
        <a:accent3>
          <a:srgbClr val="FFFFFF"/>
        </a:accent3>
        <a:accent4>
          <a:srgbClr val="000000"/>
        </a:accent4>
        <a:accent5>
          <a:srgbClr val="ABB5C5"/>
        </a:accent5>
        <a:accent6>
          <a:srgbClr val="3C799E"/>
        </a:accent6>
        <a:hlink>
          <a:srgbClr val="92BCD6"/>
        </a:hlink>
        <a:folHlink>
          <a:srgbClr val="C5DBE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White 4">
        <a:dk1>
          <a:srgbClr val="000000"/>
        </a:dk1>
        <a:lt1>
          <a:srgbClr val="FFFFFF"/>
        </a:lt1>
        <a:dk2>
          <a:srgbClr val="5A266A"/>
        </a:dk2>
        <a:lt2>
          <a:srgbClr val="808080"/>
        </a:lt2>
        <a:accent1>
          <a:srgbClr val="815595"/>
        </a:accent1>
        <a:accent2>
          <a:srgbClr val="A580B6"/>
        </a:accent2>
        <a:accent3>
          <a:srgbClr val="FFFFFF"/>
        </a:accent3>
        <a:accent4>
          <a:srgbClr val="000000"/>
        </a:accent4>
        <a:accent5>
          <a:srgbClr val="C1B4C8"/>
        </a:accent5>
        <a:accent6>
          <a:srgbClr val="9573A5"/>
        </a:accent6>
        <a:hlink>
          <a:srgbClr val="C6AFD1"/>
        </a:hlink>
        <a:folHlink>
          <a:srgbClr val="E3D8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White 5">
        <a:dk1>
          <a:srgbClr val="000000"/>
        </a:dk1>
        <a:lt1>
          <a:srgbClr val="FFFFFF"/>
        </a:lt1>
        <a:dk2>
          <a:srgbClr val="693F58"/>
        </a:dk2>
        <a:lt2>
          <a:srgbClr val="808080"/>
        </a:lt2>
        <a:accent1>
          <a:srgbClr val="92587B"/>
        </a:accent1>
        <a:accent2>
          <a:srgbClr val="B88AA5"/>
        </a:accent2>
        <a:accent3>
          <a:srgbClr val="FFFFFF"/>
        </a:accent3>
        <a:accent4>
          <a:srgbClr val="000000"/>
        </a:accent4>
        <a:accent5>
          <a:srgbClr val="C7B4BF"/>
        </a:accent5>
        <a:accent6>
          <a:srgbClr val="A67D95"/>
        </a:accent6>
        <a:hlink>
          <a:srgbClr val="DEC8D5"/>
        </a:hlink>
        <a:folHlink>
          <a:srgbClr val="EFE5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White 6">
        <a:dk1>
          <a:srgbClr val="000000"/>
        </a:dk1>
        <a:lt1>
          <a:srgbClr val="FFFFFF"/>
        </a:lt1>
        <a:dk2>
          <a:srgbClr val="813C49"/>
        </a:dk2>
        <a:lt2>
          <a:srgbClr val="808080"/>
        </a:lt2>
        <a:accent1>
          <a:srgbClr val="A54D5E"/>
        </a:accent1>
        <a:accent2>
          <a:srgbClr val="BD717F"/>
        </a:accent2>
        <a:accent3>
          <a:srgbClr val="FFFFFF"/>
        </a:accent3>
        <a:accent4>
          <a:srgbClr val="000000"/>
        </a:accent4>
        <a:accent5>
          <a:srgbClr val="CFB2B6"/>
        </a:accent5>
        <a:accent6>
          <a:srgbClr val="AB6672"/>
        </a:accent6>
        <a:hlink>
          <a:srgbClr val="D8ACB4"/>
        </a:hlink>
        <a:folHlink>
          <a:srgbClr val="E9CFD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White 7">
        <a:dk1>
          <a:srgbClr val="000000"/>
        </a:dk1>
        <a:lt1>
          <a:srgbClr val="FFFFFF"/>
        </a:lt1>
        <a:dk2>
          <a:srgbClr val="433F6D"/>
        </a:dk2>
        <a:lt2>
          <a:srgbClr val="808080"/>
        </a:lt2>
        <a:accent1>
          <a:srgbClr val="5F5999"/>
        </a:accent1>
        <a:accent2>
          <a:srgbClr val="8B86B8"/>
        </a:accent2>
        <a:accent3>
          <a:srgbClr val="FFFFFF"/>
        </a:accent3>
        <a:accent4>
          <a:srgbClr val="000000"/>
        </a:accent4>
        <a:accent5>
          <a:srgbClr val="B6B5CA"/>
        </a:accent5>
        <a:accent6>
          <a:srgbClr val="7D79A6"/>
        </a:accent6>
        <a:hlink>
          <a:srgbClr val="C2C0DA"/>
        </a:hlink>
        <a:folHlink>
          <a:srgbClr val="D6D5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White 8">
        <a:dk1>
          <a:srgbClr val="000000"/>
        </a:dk1>
        <a:lt1>
          <a:srgbClr val="FFFFFF"/>
        </a:lt1>
        <a:dk2>
          <a:srgbClr val="20628D"/>
        </a:dk2>
        <a:lt2>
          <a:srgbClr val="808080"/>
        </a:lt2>
        <a:accent1>
          <a:srgbClr val="4A98B0"/>
        </a:accent1>
        <a:accent2>
          <a:srgbClr val="78B3C6"/>
        </a:accent2>
        <a:accent3>
          <a:srgbClr val="FFFFFF"/>
        </a:accent3>
        <a:accent4>
          <a:srgbClr val="000000"/>
        </a:accent4>
        <a:accent5>
          <a:srgbClr val="B1CAD4"/>
        </a:accent5>
        <a:accent6>
          <a:srgbClr val="6CA2B3"/>
        </a:accent6>
        <a:hlink>
          <a:srgbClr val="A1CAD7"/>
        </a:hlink>
        <a:folHlink>
          <a:srgbClr val="C4DE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White 9">
        <a:dk1>
          <a:srgbClr val="000000"/>
        </a:dk1>
        <a:lt1>
          <a:srgbClr val="FFFFFF"/>
        </a:lt1>
        <a:dk2>
          <a:srgbClr val="305C74"/>
        </a:dk2>
        <a:lt2>
          <a:srgbClr val="808080"/>
        </a:lt2>
        <a:accent1>
          <a:srgbClr val="4381A3"/>
        </a:accent1>
        <a:accent2>
          <a:srgbClr val="77AAC7"/>
        </a:accent2>
        <a:accent3>
          <a:srgbClr val="FFFFFF"/>
        </a:accent3>
        <a:accent4>
          <a:srgbClr val="000000"/>
        </a:accent4>
        <a:accent5>
          <a:srgbClr val="B0C1CE"/>
        </a:accent5>
        <a:accent6>
          <a:srgbClr val="6B9AB4"/>
        </a:accent6>
        <a:hlink>
          <a:srgbClr val="B8D3E2"/>
        </a:hlink>
        <a:folHlink>
          <a:srgbClr val="D6E5E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White 10">
        <a:dk1>
          <a:srgbClr val="000000"/>
        </a:dk1>
        <a:lt1>
          <a:srgbClr val="FFFFFF"/>
        </a:lt1>
        <a:dk2>
          <a:srgbClr val="40685B"/>
        </a:dk2>
        <a:lt2>
          <a:srgbClr val="808080"/>
        </a:lt2>
        <a:accent1>
          <a:srgbClr val="619D89"/>
        </a:accent1>
        <a:accent2>
          <a:srgbClr val="95BDB0"/>
        </a:accent2>
        <a:accent3>
          <a:srgbClr val="FFFFFF"/>
        </a:accent3>
        <a:accent4>
          <a:srgbClr val="000000"/>
        </a:accent4>
        <a:accent5>
          <a:srgbClr val="B7CCC4"/>
        </a:accent5>
        <a:accent6>
          <a:srgbClr val="87AB9F"/>
        </a:accent6>
        <a:hlink>
          <a:srgbClr val="CEE0DA"/>
        </a:hlink>
        <a:folHlink>
          <a:srgbClr val="DCE8E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White 11">
        <a:dk1>
          <a:srgbClr val="000000"/>
        </a:dk1>
        <a:lt1>
          <a:srgbClr val="FFFFFF"/>
        </a:lt1>
        <a:dk2>
          <a:srgbClr val="8B4A1D"/>
        </a:dk2>
        <a:lt2>
          <a:srgbClr val="808080"/>
        </a:lt2>
        <a:accent1>
          <a:srgbClr val="A96B45"/>
        </a:accent1>
        <a:accent2>
          <a:srgbClr val="C79577"/>
        </a:accent2>
        <a:accent3>
          <a:srgbClr val="FFFFFF"/>
        </a:accent3>
        <a:accent4>
          <a:srgbClr val="000000"/>
        </a:accent4>
        <a:accent5>
          <a:srgbClr val="D1BAB0"/>
        </a:accent5>
        <a:accent6>
          <a:srgbClr val="B4876B"/>
        </a:accent6>
        <a:hlink>
          <a:srgbClr val="DEC2B0"/>
        </a:hlink>
        <a:folHlink>
          <a:srgbClr val="EAD9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University Tower cover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1177</Words>
  <Application>Microsoft Office PowerPoint</Application>
  <PresentationFormat>On-screen Show (4:3)</PresentationFormat>
  <Paragraphs>153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Calibri</vt:lpstr>
      <vt:lpstr>Wingdings</vt:lpstr>
      <vt:lpstr>University Tower cover</vt:lpstr>
      <vt:lpstr>1_standardWhite</vt:lpstr>
      <vt:lpstr>1_University Tower cover</vt:lpstr>
      <vt:lpstr>PowerPoint Presentation</vt:lpstr>
      <vt:lpstr>PowerPoint Presentation</vt:lpstr>
      <vt:lpstr>When should a new Job Description be created?</vt:lpstr>
      <vt:lpstr>What methodology is used?</vt:lpstr>
      <vt:lpstr>What is included</vt:lpstr>
      <vt:lpstr>Job Headings</vt:lpstr>
      <vt:lpstr>Job Purpose</vt:lpstr>
      <vt:lpstr>Main Duties and Responsibilities</vt:lpstr>
      <vt:lpstr>Knowledge, qualifications,  skills &amp; experience</vt:lpstr>
      <vt:lpstr>Dimensions</vt:lpstr>
      <vt:lpstr>Planning &amp; Organising  </vt:lpstr>
      <vt:lpstr>Decision Making</vt:lpstr>
      <vt:lpstr>Internal/external Relationships</vt:lpstr>
      <vt:lpstr>Problem Solving</vt:lpstr>
      <vt:lpstr>Other</vt:lpstr>
      <vt:lpstr>Organisation Chart</vt:lpstr>
      <vt:lpstr>Helpful Tips</vt:lpstr>
    </vt:vector>
  </TitlesOfParts>
  <Company>University of Glasgow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fk59v</dc:creator>
  <cp:lastModifiedBy>Fiona Millar</cp:lastModifiedBy>
  <cp:revision>47</cp:revision>
  <cp:lastPrinted>2015-08-18T09:15:33Z</cp:lastPrinted>
  <dcterms:created xsi:type="dcterms:W3CDTF">2015-08-11T09:10:53Z</dcterms:created>
  <dcterms:modified xsi:type="dcterms:W3CDTF">2018-07-02T13:41:30Z</dcterms:modified>
</cp:coreProperties>
</file>