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7666" autoAdjust="0"/>
  </p:normalViewPr>
  <p:slideViewPr>
    <p:cSldViewPr>
      <p:cViewPr varScale="1">
        <p:scale>
          <a:sx n="50" d="100"/>
          <a:sy n="50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7ABDB-6F1F-4F66-B761-0157430EEBDA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FA0351-FABC-425E-B784-21F548AB95C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41610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A0351-FABC-425E-B784-21F548AB95CD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5396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A0351-FABC-425E-B784-21F548AB95C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92620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FA0351-FABC-425E-B784-21F548AB95C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147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958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4192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5601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8722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856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3942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9178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798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3586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0221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0071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C6C44-7CF2-4E0E-AC7B-D31EF386674C}" type="datetimeFigureOut">
              <a:rPr lang="en-GB" smtClean="0"/>
              <a:pPr/>
              <a:t>12/05/2014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20381-5634-4573-8DD6-A608E5D28A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9499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Scottish Independence Social Media Analyses - some R tm analyses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Stephen </a:t>
            </a:r>
            <a:r>
              <a:rPr lang="en-GB" dirty="0" err="1" smtClean="0"/>
              <a:t>Tagg</a:t>
            </a:r>
            <a:r>
              <a:rPr lang="en-GB" dirty="0" smtClean="0"/>
              <a:t>, Dr Mark Shepard, Dr Stephen Quinlan</a:t>
            </a:r>
            <a:br>
              <a:rPr lang="en-GB" dirty="0" smtClean="0"/>
            </a:br>
            <a:r>
              <a:rPr lang="en-GB" dirty="0" smtClean="0"/>
              <a:t>HASS/SBS University of Strathclyde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1479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Social Media Analysis: Methods and Ethics Friday April 25</a:t>
            </a:r>
            <a:r>
              <a:rPr lang="en-GB" baseline="30000" dirty="0" smtClean="0"/>
              <a:t>th</a:t>
            </a:r>
            <a:r>
              <a:rPr lang="en-GB" dirty="0" smtClean="0"/>
              <a:t> 10:50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This </a:t>
            </a:r>
            <a:r>
              <a:rPr lang="en-GB" dirty="0"/>
              <a:t>paper describes work done as part of a small ESRC project coding forum contributions and tweets.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R tm analyses have extended the hand coding using sentiment analysis and general inquirer tag codes, and have explored ways of automatically coding pro-independence and pro-union attitudes in tweets</a:t>
            </a:r>
            <a:r>
              <a:rPr lang="en-GB" dirty="0" smtClean="0"/>
              <a:t>.</a:t>
            </a:r>
          </a:p>
          <a:p>
            <a:r>
              <a:rPr lang="en-GB" dirty="0" smtClean="0"/>
              <a:t>Future </a:t>
            </a:r>
            <a:r>
              <a:rPr lang="en-GB" dirty="0"/>
              <a:t>developments may allow the identification of tweet bots, to discover the relative usage by the yes and no campaigns.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7702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Sentiment Analyses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following measures from (</a:t>
            </a:r>
            <a:r>
              <a:rPr lang="en-GB" dirty="0" err="1">
                <a:hlinkClick r:id="" action="ppaction://hlinkfile" tooltip="Bautin, 2010 #3256"/>
              </a:rPr>
              <a:t>Bautin</a:t>
            </a:r>
            <a:r>
              <a:rPr lang="en-GB" dirty="0">
                <a:hlinkClick r:id="" action="ppaction://hlinkfile" tooltip="Bautin, 2010 #3256"/>
              </a:rPr>
              <a:t>, Ward et al. 2010</a:t>
            </a:r>
            <a:r>
              <a:rPr lang="en-GB" dirty="0"/>
              <a:t>) are used in the sentiment plugin and attempt to produce comparable scores.</a:t>
            </a:r>
          </a:p>
          <a:p>
            <a:pPr lvl="1"/>
            <a:r>
              <a:rPr lang="en-GB" sz="3000" dirty="0"/>
              <a:t>Polarity </a:t>
            </a:r>
            <a:r>
              <a:rPr lang="en-GB" dirty="0"/>
              <a:t>=(positive-negative)/(</a:t>
            </a:r>
            <a:r>
              <a:rPr lang="en-GB" dirty="0" err="1"/>
              <a:t>positive+negative</a:t>
            </a:r>
            <a:r>
              <a:rPr lang="en-GB" dirty="0"/>
              <a:t>)</a:t>
            </a:r>
          </a:p>
          <a:p>
            <a:pPr lvl="1"/>
            <a:r>
              <a:rPr lang="en-GB" sz="3000" dirty="0"/>
              <a:t>Subjectivity</a:t>
            </a:r>
            <a:r>
              <a:rPr lang="en-GB" dirty="0"/>
              <a:t>= (</a:t>
            </a:r>
            <a:r>
              <a:rPr lang="en-GB" dirty="0" err="1"/>
              <a:t>positive+negative</a:t>
            </a:r>
            <a:r>
              <a:rPr lang="en-GB" dirty="0"/>
              <a:t>)/total number of words</a:t>
            </a:r>
          </a:p>
          <a:p>
            <a:pPr lvl="1"/>
            <a:r>
              <a:rPr lang="en-GB" sz="3000" dirty="0" err="1"/>
              <a:t>Pos</a:t>
            </a:r>
            <a:r>
              <a:rPr lang="en-GB" sz="3000" dirty="0"/>
              <a:t>-refs per ref</a:t>
            </a:r>
            <a:r>
              <a:rPr lang="en-GB" dirty="0"/>
              <a:t>= positive/number of words</a:t>
            </a:r>
          </a:p>
          <a:p>
            <a:pPr lvl="1"/>
            <a:r>
              <a:rPr lang="en-GB" sz="3000" dirty="0" err="1"/>
              <a:t>Neg</a:t>
            </a:r>
            <a:r>
              <a:rPr lang="en-GB" sz="3000" dirty="0"/>
              <a:t> refs per ref</a:t>
            </a:r>
            <a:r>
              <a:rPr lang="en-GB" dirty="0"/>
              <a:t>= Negative/ number of words</a:t>
            </a:r>
          </a:p>
          <a:p>
            <a:pPr lvl="1"/>
            <a:r>
              <a:rPr lang="en-GB" sz="3000" dirty="0" err="1"/>
              <a:t>Senti</a:t>
            </a:r>
            <a:r>
              <a:rPr lang="en-GB" sz="3000" dirty="0"/>
              <a:t>-diffs-per ref</a:t>
            </a:r>
            <a:r>
              <a:rPr lang="en-GB" dirty="0"/>
              <a:t>= (positive-negative)/number of words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2000297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Sentiment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83264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9" y="1124743"/>
            <a:ext cx="6884044" cy="55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68791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22" y="153081"/>
            <a:ext cx="8229600" cy="1143000"/>
          </a:xfrm>
        </p:spPr>
        <p:txBody>
          <a:bodyPr/>
          <a:lstStyle/>
          <a:p>
            <a:pPr algn="l"/>
            <a:r>
              <a:rPr lang="en-GB" dirty="0" smtClean="0"/>
              <a:t>General Inquirer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Graph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3" cstate="print"/>
          <a:srcRect r="78320" b="35808"/>
          <a:stretch/>
        </p:blipFill>
        <p:spPr bwMode="auto">
          <a:xfrm>
            <a:off x="4211960" y="116632"/>
            <a:ext cx="4804514" cy="40324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1122" y="2065396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21779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TwitterBot</a:t>
            </a:r>
            <a:r>
              <a:rPr lang="en-GB" dirty="0" smtClean="0"/>
              <a:t> Identification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 smtClean="0"/>
              <a:t>TwitterBots</a:t>
            </a:r>
            <a:r>
              <a:rPr lang="en-GB" dirty="0" smtClean="0"/>
              <a:t> do not sleep, nor do they stop. They’re there to bias social media analyses</a:t>
            </a:r>
          </a:p>
          <a:p>
            <a:r>
              <a:rPr lang="en-GB" dirty="0" smtClean="0"/>
              <a:t>Identification by frequency and time patterns. Time patterns not available for Have Your </a:t>
            </a:r>
            <a:r>
              <a:rPr lang="en-GB" smtClean="0"/>
              <a:t>Say discussions. </a:t>
            </a:r>
            <a:endParaRPr lang="en-GB" dirty="0" smtClean="0"/>
          </a:p>
          <a:p>
            <a:r>
              <a:rPr lang="en-GB" dirty="0" smtClean="0"/>
              <a:t>Those with more than 10 contributions are more likely to have been identified as </a:t>
            </a:r>
            <a:r>
              <a:rPr lang="en-GB" dirty="0"/>
              <a:t>S</a:t>
            </a:r>
            <a:r>
              <a:rPr lang="en-GB" dirty="0" smtClean="0"/>
              <a:t>cottish (40% ) rather nationality unidentifiable (28%). Chi-square (over 6 categories )=583,  </a:t>
            </a:r>
            <a:r>
              <a:rPr lang="en-GB" dirty="0" err="1" smtClean="0"/>
              <a:t>df</a:t>
            </a:r>
            <a:r>
              <a:rPr lang="en-GB" dirty="0" smtClean="0"/>
              <a:t>=5, p&lt;.001.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78155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Summary/ Ethics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Ethics of those trying to use social media metrics – sold to indicate brand reputation</a:t>
            </a:r>
          </a:p>
          <a:p>
            <a:r>
              <a:rPr lang="en-GB" dirty="0" smtClean="0"/>
              <a:t>Ethics of using simple ‘bag of words’ methods rather than sophisticated machine learning – with more sensible language processing.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1296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269</Words>
  <Application>Microsoft Office PowerPoint</Application>
  <PresentationFormat>On-screen Show (4:3)</PresentationFormat>
  <Paragraphs>28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Scottish Independence Social Media Analyses - some R tm analyses</vt:lpstr>
      <vt:lpstr>Social Media Analysis: Methods and Ethics Friday April 25th 10:50 </vt:lpstr>
      <vt:lpstr>Sentiment Analyses</vt:lpstr>
      <vt:lpstr>Sentiment Analysis</vt:lpstr>
      <vt:lpstr>General Inquirer </vt:lpstr>
      <vt:lpstr>TwitterBot Identification</vt:lpstr>
      <vt:lpstr>Summary/ Ethics</vt:lpstr>
    </vt:vector>
  </TitlesOfParts>
  <Company>____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Scottish Independence Social Media Analyses - some R tm analyses</dc:title>
  <dc:creator>Stephen Tagg</dc:creator>
  <cp:lastModifiedBy>gt59g</cp:lastModifiedBy>
  <cp:revision>11</cp:revision>
  <dcterms:created xsi:type="dcterms:W3CDTF">2014-04-08T10:24:13Z</dcterms:created>
  <dcterms:modified xsi:type="dcterms:W3CDTF">2014-05-12T11:10:07Z</dcterms:modified>
</cp:coreProperties>
</file>