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22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40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6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62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65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77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0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95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46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9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24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DDB9B-AFAD-4D9E-BB77-050F97634F1C}" type="datetimeFigureOut">
              <a:rPr lang="en-GB" smtClean="0"/>
              <a:t>24/04/2014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516B-6241-4D6D-9E8B-1568E929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85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Explaining and Mitigating Electoral Violence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Sarah Birch</a:t>
            </a:r>
          </a:p>
          <a:p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Politics</a:t>
            </a:r>
          </a:p>
          <a:p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Social and Political Sciences</a:t>
            </a:r>
          </a:p>
          <a:p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Glasgow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researchers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Sarah Birch, Politics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 Cockshott, Computing Science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Iadh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unis, Computing science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Craig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acdonald, Computing Science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PhD student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 of the project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6489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conceptual, practical and methodological tools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electoral violence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strategies for deterring electoral violence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strategies for preventing/minimising electoral violence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98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Electoral violence and social media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project does not study social media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project will use social media as data to study electoral violence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Specifically, the project will use tweets about electoral violence to identify incidents of electoral violence in selected elections around the world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6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social media to approximate events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 of terms will be developed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Pilot coding of tweets will be conducted manually and compared with independent data on electoral violence for pilot cases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Machine-learning techniques will be developed to analyse tweets and interpolate from these a list of incidents of electoral violence + salient characteristics of each incident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36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Explaining and Mitigating Electoral Violence</vt:lpstr>
      <vt:lpstr>Project researchers</vt:lpstr>
      <vt:lpstr>Aims of the project</vt:lpstr>
      <vt:lpstr>Electoral violence and social media</vt:lpstr>
      <vt:lpstr>Using social media to approximate events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Explaining and Mitigating Electoral Violence</dc:title>
  <dc:creator>Sarah Birch</dc:creator>
  <cp:lastModifiedBy>Sarah Birch</cp:lastModifiedBy>
  <cp:revision>2</cp:revision>
  <dcterms:created xsi:type="dcterms:W3CDTF">2014-04-24T18:09:41Z</dcterms:created>
  <dcterms:modified xsi:type="dcterms:W3CDTF">2014-04-24T18:26:42Z</dcterms:modified>
</cp:coreProperties>
</file>