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custDataLst>
    <p:tags r:id="rId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C00"/>
    <a:srgbClr val="CC6600"/>
    <a:srgbClr val="996633"/>
    <a:srgbClr val="993300"/>
    <a:srgbClr val="FFCC99"/>
    <a:srgbClr val="CC9900"/>
    <a:srgbClr val="FFCC66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5C03AE-3C84-4731-BBD9-394FA3C3AB3C}" v="1" dt="2022-11-16T14:37:13.2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4660"/>
  </p:normalViewPr>
  <p:slideViewPr>
    <p:cSldViewPr>
      <p:cViewPr varScale="1">
        <p:scale>
          <a:sx n="110" d="100"/>
          <a:sy n="110" d="100"/>
        </p:scale>
        <p:origin x="516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Relationship Id="rId14" Type="http://schemas.microsoft.com/office/2016/11/relationships/changesInfo" Target="changesInfos/changesInfo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ew Lynch" userId="767d3e1f-1351-4927-81c3-3a7c6138718a" providerId="ADAL" clId="{415C03AE-3C84-4731-BBD9-394FA3C3AB3C}"/>
    <pc:docChg chg="modSld modMainMaster modNotesMaster">
      <pc:chgData name="Drew Lynch" userId="767d3e1f-1351-4927-81c3-3a7c6138718a" providerId="ADAL" clId="{415C03AE-3C84-4731-BBD9-394FA3C3AB3C}" dt="2022-11-16T14:37:13.229" v="0"/>
      <pc:docMkLst>
        <pc:docMk/>
      </pc:docMkLst>
      <pc:sldChg chg="modSp">
        <pc:chgData name="Drew Lynch" userId="767d3e1f-1351-4927-81c3-3a7c6138718a" providerId="ADAL" clId="{415C03AE-3C84-4731-BBD9-394FA3C3AB3C}" dt="2022-11-16T14:37:13.229" v="0"/>
        <pc:sldMkLst>
          <pc:docMk/>
          <pc:sldMk cId="0" sldId="256"/>
        </pc:sldMkLst>
        <pc:spChg chg="mod">
          <ac:chgData name="Drew Lynch" userId="767d3e1f-1351-4927-81c3-3a7c6138718a" providerId="ADAL" clId="{415C03AE-3C84-4731-BBD9-394FA3C3AB3C}" dt="2022-11-16T14:37:13.229" v="0"/>
          <ac:spMkLst>
            <pc:docMk/>
            <pc:sldMk cId="0" sldId="256"/>
            <ac:spMk id="4102" creationId="{00000000-0000-0000-0000-000000000000}"/>
          </ac:spMkLst>
        </pc:spChg>
      </pc:sldChg>
      <pc:sldChg chg="modSp">
        <pc:chgData name="Drew Lynch" userId="767d3e1f-1351-4927-81c3-3a7c6138718a" providerId="ADAL" clId="{415C03AE-3C84-4731-BBD9-394FA3C3AB3C}" dt="2022-11-16T14:37:13.229" v="0"/>
        <pc:sldMkLst>
          <pc:docMk/>
          <pc:sldMk cId="0" sldId="260"/>
        </pc:sldMkLst>
        <pc:spChg chg="mod">
          <ac:chgData name="Drew Lynch" userId="767d3e1f-1351-4927-81c3-3a7c6138718a" providerId="ADAL" clId="{415C03AE-3C84-4731-BBD9-394FA3C3AB3C}" dt="2022-11-16T14:37:13.229" v="0"/>
          <ac:spMkLst>
            <pc:docMk/>
            <pc:sldMk cId="0" sldId="260"/>
            <ac:spMk id="34819" creationId="{00000000-0000-0000-0000-000000000000}"/>
          </ac:spMkLst>
        </pc:spChg>
        <pc:picChg chg="mod">
          <ac:chgData name="Drew Lynch" userId="767d3e1f-1351-4927-81c3-3a7c6138718a" providerId="ADAL" clId="{415C03AE-3C84-4731-BBD9-394FA3C3AB3C}" dt="2022-11-16T14:37:13.229" v="0"/>
          <ac:picMkLst>
            <pc:docMk/>
            <pc:sldMk cId="0" sldId="260"/>
            <ac:picMk id="34821" creationId="{00000000-0000-0000-0000-000000000000}"/>
          </ac:picMkLst>
        </pc:picChg>
      </pc:sldChg>
      <pc:sldMasterChg chg="modSp modSldLayout">
        <pc:chgData name="Drew Lynch" userId="767d3e1f-1351-4927-81c3-3a7c6138718a" providerId="ADAL" clId="{415C03AE-3C84-4731-BBD9-394FA3C3AB3C}" dt="2022-11-16T14:37:13.229" v="0"/>
        <pc:sldMasterMkLst>
          <pc:docMk/>
          <pc:sldMasterMk cId="0" sldId="2147483666"/>
        </pc:sldMasterMkLst>
        <pc:spChg chg="mod">
          <ac:chgData name="Drew Lynch" userId="767d3e1f-1351-4927-81c3-3a7c6138718a" providerId="ADAL" clId="{415C03AE-3C84-4731-BBD9-394FA3C3AB3C}" dt="2022-11-16T14:37:13.229" v="0"/>
          <ac:spMkLst>
            <pc:docMk/>
            <pc:sldMasterMk cId="0" sldId="2147483666"/>
            <ac:spMk id="38914" creationId="{00000000-0000-0000-0000-000000000000}"/>
          </ac:spMkLst>
        </pc:spChg>
        <pc:spChg chg="mod">
          <ac:chgData name="Drew Lynch" userId="767d3e1f-1351-4927-81c3-3a7c6138718a" providerId="ADAL" clId="{415C03AE-3C84-4731-BBD9-394FA3C3AB3C}" dt="2022-11-16T14:37:13.229" v="0"/>
          <ac:spMkLst>
            <pc:docMk/>
            <pc:sldMasterMk cId="0" sldId="2147483666"/>
            <ac:spMk id="38915" creationId="{00000000-0000-0000-0000-000000000000}"/>
          </ac:spMkLst>
        </pc:spChg>
        <pc:spChg chg="mod">
          <ac:chgData name="Drew Lynch" userId="767d3e1f-1351-4927-81c3-3a7c6138718a" providerId="ADAL" clId="{415C03AE-3C84-4731-BBD9-394FA3C3AB3C}" dt="2022-11-16T14:37:13.229" v="0"/>
          <ac:spMkLst>
            <pc:docMk/>
            <pc:sldMasterMk cId="0" sldId="2147483666"/>
            <ac:spMk id="38916" creationId="{00000000-0000-0000-0000-000000000000}"/>
          </ac:spMkLst>
        </pc:spChg>
        <pc:sldLayoutChg chg="modSp">
          <pc:chgData name="Drew Lynch" userId="767d3e1f-1351-4927-81c3-3a7c6138718a" providerId="ADAL" clId="{415C03AE-3C84-4731-BBD9-394FA3C3AB3C}" dt="2022-11-16T14:37:13.229" v="0"/>
          <pc:sldLayoutMkLst>
            <pc:docMk/>
            <pc:sldMasterMk cId="0" sldId="2147483666"/>
            <pc:sldLayoutMk cId="0" sldId="2147483667"/>
          </pc:sldLayoutMkLst>
          <pc:spChg chg="mod">
            <ac:chgData name="Drew Lynch" userId="767d3e1f-1351-4927-81c3-3a7c6138718a" providerId="ADAL" clId="{415C03AE-3C84-4731-BBD9-394FA3C3AB3C}" dt="2022-11-16T14:37:13.229" v="0"/>
            <ac:spMkLst>
              <pc:docMk/>
              <pc:sldMasterMk cId="0" sldId="2147483666"/>
              <pc:sldLayoutMk cId="0" sldId="2147483667"/>
              <ac:spMk id="39938" creationId="{00000000-0000-0000-0000-000000000000}"/>
            </ac:spMkLst>
          </pc:spChg>
          <pc:spChg chg="mod">
            <ac:chgData name="Drew Lynch" userId="767d3e1f-1351-4927-81c3-3a7c6138718a" providerId="ADAL" clId="{415C03AE-3C84-4731-BBD9-394FA3C3AB3C}" dt="2022-11-16T14:37:13.229" v="0"/>
            <ac:spMkLst>
              <pc:docMk/>
              <pc:sldMasterMk cId="0" sldId="2147483666"/>
              <pc:sldLayoutMk cId="0" sldId="2147483667"/>
              <ac:spMk id="39939" creationId="{00000000-0000-0000-0000-000000000000}"/>
            </ac:spMkLst>
          </pc:spChg>
          <pc:spChg chg="mod">
            <ac:chgData name="Drew Lynch" userId="767d3e1f-1351-4927-81c3-3a7c6138718a" providerId="ADAL" clId="{415C03AE-3C84-4731-BBD9-394FA3C3AB3C}" dt="2022-11-16T14:37:13.229" v="0"/>
            <ac:spMkLst>
              <pc:docMk/>
              <pc:sldMasterMk cId="0" sldId="2147483666"/>
              <pc:sldLayoutMk cId="0" sldId="2147483667"/>
              <ac:spMk id="39940" creationId="{00000000-0000-0000-0000-000000000000}"/>
            </ac:spMkLst>
          </pc:spChg>
          <pc:spChg chg="mod">
            <ac:chgData name="Drew Lynch" userId="767d3e1f-1351-4927-81c3-3a7c6138718a" providerId="ADAL" clId="{415C03AE-3C84-4731-BBD9-394FA3C3AB3C}" dt="2022-11-16T14:37:13.229" v="0"/>
            <ac:spMkLst>
              <pc:docMk/>
              <pc:sldMasterMk cId="0" sldId="2147483666"/>
              <pc:sldLayoutMk cId="0" sldId="2147483667"/>
              <ac:spMk id="39941" creationId="{00000000-0000-0000-0000-000000000000}"/>
            </ac:spMkLst>
          </pc:spChg>
          <pc:spChg chg="mod">
            <ac:chgData name="Drew Lynch" userId="767d3e1f-1351-4927-81c3-3a7c6138718a" providerId="ADAL" clId="{415C03AE-3C84-4731-BBD9-394FA3C3AB3C}" dt="2022-11-16T14:37:13.229" v="0"/>
            <ac:spMkLst>
              <pc:docMk/>
              <pc:sldMasterMk cId="0" sldId="2147483666"/>
              <pc:sldLayoutMk cId="0" sldId="2147483667"/>
              <ac:spMk id="39942" creationId="{00000000-0000-0000-0000-000000000000}"/>
            </ac:spMkLst>
          </pc:spChg>
        </pc:sldLayoutChg>
        <pc:sldLayoutChg chg="modSp">
          <pc:chgData name="Drew Lynch" userId="767d3e1f-1351-4927-81c3-3a7c6138718a" providerId="ADAL" clId="{415C03AE-3C84-4731-BBD9-394FA3C3AB3C}" dt="2022-11-16T14:37:13.229" v="0"/>
          <pc:sldLayoutMkLst>
            <pc:docMk/>
            <pc:sldMasterMk cId="0" sldId="2147483666"/>
            <pc:sldLayoutMk cId="1147789210" sldId="2147483669"/>
          </pc:sldLayoutMkLst>
          <pc:spChg chg="mod">
            <ac:chgData name="Drew Lynch" userId="767d3e1f-1351-4927-81c3-3a7c6138718a" providerId="ADAL" clId="{415C03AE-3C84-4731-BBD9-394FA3C3AB3C}" dt="2022-11-16T14:37:13.229" v="0"/>
            <ac:spMkLst>
              <pc:docMk/>
              <pc:sldMasterMk cId="0" sldId="2147483666"/>
              <pc:sldLayoutMk cId="1147789210" sldId="2147483669"/>
              <ac:spMk id="2" creationId="{00000000-0000-0000-0000-000000000000}"/>
            </ac:spMkLst>
          </pc:spChg>
          <pc:spChg chg="mod">
            <ac:chgData name="Drew Lynch" userId="767d3e1f-1351-4927-81c3-3a7c6138718a" providerId="ADAL" clId="{415C03AE-3C84-4731-BBD9-394FA3C3AB3C}" dt="2022-11-16T14:37:13.229" v="0"/>
            <ac:spMkLst>
              <pc:docMk/>
              <pc:sldMasterMk cId="0" sldId="2147483666"/>
              <pc:sldLayoutMk cId="1147789210" sldId="2147483669"/>
              <ac:spMk id="3" creationId="{00000000-0000-0000-0000-000000000000}"/>
            </ac:spMkLst>
          </pc:spChg>
        </pc:sldLayoutChg>
        <pc:sldLayoutChg chg="modSp">
          <pc:chgData name="Drew Lynch" userId="767d3e1f-1351-4927-81c3-3a7c6138718a" providerId="ADAL" clId="{415C03AE-3C84-4731-BBD9-394FA3C3AB3C}" dt="2022-11-16T14:37:13.229" v="0"/>
          <pc:sldLayoutMkLst>
            <pc:docMk/>
            <pc:sldMasterMk cId="0" sldId="2147483666"/>
            <pc:sldLayoutMk cId="929455873" sldId="2147483670"/>
          </pc:sldLayoutMkLst>
          <pc:spChg chg="mod">
            <ac:chgData name="Drew Lynch" userId="767d3e1f-1351-4927-81c3-3a7c6138718a" providerId="ADAL" clId="{415C03AE-3C84-4731-BBD9-394FA3C3AB3C}" dt="2022-11-16T14:37:13.229" v="0"/>
            <ac:spMkLst>
              <pc:docMk/>
              <pc:sldMasterMk cId="0" sldId="2147483666"/>
              <pc:sldLayoutMk cId="929455873" sldId="2147483670"/>
              <ac:spMk id="3" creationId="{00000000-0000-0000-0000-000000000000}"/>
            </ac:spMkLst>
          </pc:spChg>
          <pc:spChg chg="mod">
            <ac:chgData name="Drew Lynch" userId="767d3e1f-1351-4927-81c3-3a7c6138718a" providerId="ADAL" clId="{415C03AE-3C84-4731-BBD9-394FA3C3AB3C}" dt="2022-11-16T14:37:13.229" v="0"/>
            <ac:spMkLst>
              <pc:docMk/>
              <pc:sldMasterMk cId="0" sldId="2147483666"/>
              <pc:sldLayoutMk cId="929455873" sldId="2147483670"/>
              <ac:spMk id="4" creationId="{00000000-0000-0000-0000-000000000000}"/>
            </ac:spMkLst>
          </pc:spChg>
        </pc:sldLayoutChg>
        <pc:sldLayoutChg chg="modSp">
          <pc:chgData name="Drew Lynch" userId="767d3e1f-1351-4927-81c3-3a7c6138718a" providerId="ADAL" clId="{415C03AE-3C84-4731-BBD9-394FA3C3AB3C}" dt="2022-11-16T14:37:13.229" v="0"/>
          <pc:sldLayoutMkLst>
            <pc:docMk/>
            <pc:sldMasterMk cId="0" sldId="2147483666"/>
            <pc:sldLayoutMk cId="2876821434" sldId="2147483671"/>
          </pc:sldLayoutMkLst>
          <pc:spChg chg="mod">
            <ac:chgData name="Drew Lynch" userId="767d3e1f-1351-4927-81c3-3a7c6138718a" providerId="ADAL" clId="{415C03AE-3C84-4731-BBD9-394FA3C3AB3C}" dt="2022-11-16T14:37:13.229" v="0"/>
            <ac:spMkLst>
              <pc:docMk/>
              <pc:sldMasterMk cId="0" sldId="2147483666"/>
              <pc:sldLayoutMk cId="2876821434" sldId="2147483671"/>
              <ac:spMk id="2" creationId="{00000000-0000-0000-0000-000000000000}"/>
            </ac:spMkLst>
          </pc:spChg>
          <pc:spChg chg="mod">
            <ac:chgData name="Drew Lynch" userId="767d3e1f-1351-4927-81c3-3a7c6138718a" providerId="ADAL" clId="{415C03AE-3C84-4731-BBD9-394FA3C3AB3C}" dt="2022-11-16T14:37:13.229" v="0"/>
            <ac:spMkLst>
              <pc:docMk/>
              <pc:sldMasterMk cId="0" sldId="2147483666"/>
              <pc:sldLayoutMk cId="2876821434" sldId="2147483671"/>
              <ac:spMk id="3" creationId="{00000000-0000-0000-0000-000000000000}"/>
            </ac:spMkLst>
          </pc:spChg>
          <pc:spChg chg="mod">
            <ac:chgData name="Drew Lynch" userId="767d3e1f-1351-4927-81c3-3a7c6138718a" providerId="ADAL" clId="{415C03AE-3C84-4731-BBD9-394FA3C3AB3C}" dt="2022-11-16T14:37:13.229" v="0"/>
            <ac:spMkLst>
              <pc:docMk/>
              <pc:sldMasterMk cId="0" sldId="2147483666"/>
              <pc:sldLayoutMk cId="2876821434" sldId="2147483671"/>
              <ac:spMk id="4" creationId="{00000000-0000-0000-0000-000000000000}"/>
            </ac:spMkLst>
          </pc:spChg>
          <pc:spChg chg="mod">
            <ac:chgData name="Drew Lynch" userId="767d3e1f-1351-4927-81c3-3a7c6138718a" providerId="ADAL" clId="{415C03AE-3C84-4731-BBD9-394FA3C3AB3C}" dt="2022-11-16T14:37:13.229" v="0"/>
            <ac:spMkLst>
              <pc:docMk/>
              <pc:sldMasterMk cId="0" sldId="2147483666"/>
              <pc:sldLayoutMk cId="2876821434" sldId="2147483671"/>
              <ac:spMk id="5" creationId="{00000000-0000-0000-0000-000000000000}"/>
            </ac:spMkLst>
          </pc:spChg>
          <pc:spChg chg="mod">
            <ac:chgData name="Drew Lynch" userId="767d3e1f-1351-4927-81c3-3a7c6138718a" providerId="ADAL" clId="{415C03AE-3C84-4731-BBD9-394FA3C3AB3C}" dt="2022-11-16T14:37:13.229" v="0"/>
            <ac:spMkLst>
              <pc:docMk/>
              <pc:sldMasterMk cId="0" sldId="2147483666"/>
              <pc:sldLayoutMk cId="2876821434" sldId="2147483671"/>
              <ac:spMk id="6" creationId="{00000000-0000-0000-0000-000000000000}"/>
            </ac:spMkLst>
          </pc:spChg>
        </pc:sldLayoutChg>
        <pc:sldLayoutChg chg="modSp">
          <pc:chgData name="Drew Lynch" userId="767d3e1f-1351-4927-81c3-3a7c6138718a" providerId="ADAL" clId="{415C03AE-3C84-4731-BBD9-394FA3C3AB3C}" dt="2022-11-16T14:37:13.229" v="0"/>
          <pc:sldLayoutMkLst>
            <pc:docMk/>
            <pc:sldMasterMk cId="0" sldId="2147483666"/>
            <pc:sldLayoutMk cId="2240619536" sldId="2147483674"/>
          </pc:sldLayoutMkLst>
          <pc:spChg chg="mod">
            <ac:chgData name="Drew Lynch" userId="767d3e1f-1351-4927-81c3-3a7c6138718a" providerId="ADAL" clId="{415C03AE-3C84-4731-BBD9-394FA3C3AB3C}" dt="2022-11-16T14:37:13.229" v="0"/>
            <ac:spMkLst>
              <pc:docMk/>
              <pc:sldMasterMk cId="0" sldId="2147483666"/>
              <pc:sldLayoutMk cId="2240619536" sldId="2147483674"/>
              <ac:spMk id="2" creationId="{00000000-0000-0000-0000-000000000000}"/>
            </ac:spMkLst>
          </pc:spChg>
          <pc:spChg chg="mod">
            <ac:chgData name="Drew Lynch" userId="767d3e1f-1351-4927-81c3-3a7c6138718a" providerId="ADAL" clId="{415C03AE-3C84-4731-BBD9-394FA3C3AB3C}" dt="2022-11-16T14:37:13.229" v="0"/>
            <ac:spMkLst>
              <pc:docMk/>
              <pc:sldMasterMk cId="0" sldId="2147483666"/>
              <pc:sldLayoutMk cId="2240619536" sldId="2147483674"/>
              <ac:spMk id="3" creationId="{00000000-0000-0000-0000-000000000000}"/>
            </ac:spMkLst>
          </pc:spChg>
          <pc:spChg chg="mod">
            <ac:chgData name="Drew Lynch" userId="767d3e1f-1351-4927-81c3-3a7c6138718a" providerId="ADAL" clId="{415C03AE-3C84-4731-BBD9-394FA3C3AB3C}" dt="2022-11-16T14:37:13.229" v="0"/>
            <ac:spMkLst>
              <pc:docMk/>
              <pc:sldMasterMk cId="0" sldId="2147483666"/>
              <pc:sldLayoutMk cId="2240619536" sldId="2147483674"/>
              <ac:spMk id="4" creationId="{00000000-0000-0000-0000-000000000000}"/>
            </ac:spMkLst>
          </pc:spChg>
        </pc:sldLayoutChg>
        <pc:sldLayoutChg chg="modSp">
          <pc:chgData name="Drew Lynch" userId="767d3e1f-1351-4927-81c3-3a7c6138718a" providerId="ADAL" clId="{415C03AE-3C84-4731-BBD9-394FA3C3AB3C}" dt="2022-11-16T14:37:13.229" v="0"/>
          <pc:sldLayoutMkLst>
            <pc:docMk/>
            <pc:sldMasterMk cId="0" sldId="2147483666"/>
            <pc:sldLayoutMk cId="952223528" sldId="2147483675"/>
          </pc:sldLayoutMkLst>
          <pc:spChg chg="mod">
            <ac:chgData name="Drew Lynch" userId="767d3e1f-1351-4927-81c3-3a7c6138718a" providerId="ADAL" clId="{415C03AE-3C84-4731-BBD9-394FA3C3AB3C}" dt="2022-11-16T14:37:13.229" v="0"/>
            <ac:spMkLst>
              <pc:docMk/>
              <pc:sldMasterMk cId="0" sldId="2147483666"/>
              <pc:sldLayoutMk cId="952223528" sldId="2147483675"/>
              <ac:spMk id="2" creationId="{00000000-0000-0000-0000-000000000000}"/>
            </ac:spMkLst>
          </pc:spChg>
          <pc:spChg chg="mod">
            <ac:chgData name="Drew Lynch" userId="767d3e1f-1351-4927-81c3-3a7c6138718a" providerId="ADAL" clId="{415C03AE-3C84-4731-BBD9-394FA3C3AB3C}" dt="2022-11-16T14:37:13.229" v="0"/>
            <ac:spMkLst>
              <pc:docMk/>
              <pc:sldMasterMk cId="0" sldId="2147483666"/>
              <pc:sldLayoutMk cId="952223528" sldId="2147483675"/>
              <ac:spMk id="3" creationId="{00000000-0000-0000-0000-000000000000}"/>
            </ac:spMkLst>
          </pc:spChg>
          <pc:spChg chg="mod">
            <ac:chgData name="Drew Lynch" userId="767d3e1f-1351-4927-81c3-3a7c6138718a" providerId="ADAL" clId="{415C03AE-3C84-4731-BBD9-394FA3C3AB3C}" dt="2022-11-16T14:37:13.229" v="0"/>
            <ac:spMkLst>
              <pc:docMk/>
              <pc:sldMasterMk cId="0" sldId="2147483666"/>
              <pc:sldLayoutMk cId="952223528" sldId="2147483675"/>
              <ac:spMk id="4" creationId="{00000000-0000-0000-0000-000000000000}"/>
            </ac:spMkLst>
          </pc:spChg>
        </pc:sldLayoutChg>
        <pc:sldLayoutChg chg="modSp">
          <pc:chgData name="Drew Lynch" userId="767d3e1f-1351-4927-81c3-3a7c6138718a" providerId="ADAL" clId="{415C03AE-3C84-4731-BBD9-394FA3C3AB3C}" dt="2022-11-16T14:37:13.229" v="0"/>
          <pc:sldLayoutMkLst>
            <pc:docMk/>
            <pc:sldMasterMk cId="0" sldId="2147483666"/>
            <pc:sldLayoutMk cId="835099232" sldId="2147483677"/>
          </pc:sldLayoutMkLst>
          <pc:spChg chg="mod">
            <ac:chgData name="Drew Lynch" userId="767d3e1f-1351-4927-81c3-3a7c6138718a" providerId="ADAL" clId="{415C03AE-3C84-4731-BBD9-394FA3C3AB3C}" dt="2022-11-16T14:37:13.229" v="0"/>
            <ac:spMkLst>
              <pc:docMk/>
              <pc:sldMasterMk cId="0" sldId="2147483666"/>
              <pc:sldLayoutMk cId="835099232" sldId="2147483677"/>
              <ac:spMk id="2" creationId="{00000000-0000-0000-0000-000000000000}"/>
            </ac:spMkLst>
          </pc:spChg>
          <pc:spChg chg="mod">
            <ac:chgData name="Drew Lynch" userId="767d3e1f-1351-4927-81c3-3a7c6138718a" providerId="ADAL" clId="{415C03AE-3C84-4731-BBD9-394FA3C3AB3C}" dt="2022-11-16T14:37:13.229" v="0"/>
            <ac:spMkLst>
              <pc:docMk/>
              <pc:sldMasterMk cId="0" sldId="2147483666"/>
              <pc:sldLayoutMk cId="835099232" sldId="2147483677"/>
              <ac:spMk id="3" creationId="{00000000-0000-0000-0000-000000000000}"/>
            </ac:spMkLst>
          </pc:spChg>
        </pc:sldLayoutChg>
        <pc:sldLayoutChg chg="modSp">
          <pc:chgData name="Drew Lynch" userId="767d3e1f-1351-4927-81c3-3a7c6138718a" providerId="ADAL" clId="{415C03AE-3C84-4731-BBD9-394FA3C3AB3C}" dt="2022-11-16T14:37:13.229" v="0"/>
          <pc:sldLayoutMkLst>
            <pc:docMk/>
            <pc:sldMasterMk cId="0" sldId="2147483666"/>
            <pc:sldLayoutMk cId="638602563" sldId="2147483678"/>
          </pc:sldLayoutMkLst>
          <pc:spChg chg="mod">
            <ac:chgData name="Drew Lynch" userId="767d3e1f-1351-4927-81c3-3a7c6138718a" providerId="ADAL" clId="{415C03AE-3C84-4731-BBD9-394FA3C3AB3C}" dt="2022-11-16T14:37:13.229" v="0"/>
            <ac:spMkLst>
              <pc:docMk/>
              <pc:sldMasterMk cId="0" sldId="2147483666"/>
              <pc:sldLayoutMk cId="638602563" sldId="2147483678"/>
              <ac:spMk id="2" creationId="{00000000-0000-0000-0000-000000000000}"/>
            </ac:spMkLst>
          </pc:spChg>
          <pc:spChg chg="mod">
            <ac:chgData name="Drew Lynch" userId="767d3e1f-1351-4927-81c3-3a7c6138718a" providerId="ADAL" clId="{415C03AE-3C84-4731-BBD9-394FA3C3AB3C}" dt="2022-11-16T14:37:13.229" v="0"/>
            <ac:spMkLst>
              <pc:docMk/>
              <pc:sldMasterMk cId="0" sldId="2147483666"/>
              <pc:sldLayoutMk cId="638602563" sldId="2147483678"/>
              <ac:spMk id="3" creationId="{00000000-0000-0000-0000-000000000000}"/>
            </ac:spMkLst>
          </pc:spChg>
          <pc:spChg chg="mod">
            <ac:chgData name="Drew Lynch" userId="767d3e1f-1351-4927-81c3-3a7c6138718a" providerId="ADAL" clId="{415C03AE-3C84-4731-BBD9-394FA3C3AB3C}" dt="2022-11-16T14:37:13.229" v="0"/>
            <ac:spMkLst>
              <pc:docMk/>
              <pc:sldMasterMk cId="0" sldId="2147483666"/>
              <pc:sldLayoutMk cId="638602563" sldId="2147483678"/>
              <ac:spMk id="4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GB"/>
              <a:t>Introduction to the Internet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74097FF-AFF5-4305-914E-D30FF544A6F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171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charset="0"/>
              </a:defRPr>
            </a:lvl1pPr>
          </a:lstStyle>
          <a:p>
            <a:endParaRPr lang="en-GB"/>
          </a:p>
        </p:txBody>
      </p:sp>
      <p:sp>
        <p:nvSpPr>
          <p:cNvPr id="2057" name="Rectangle 9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endParaRPr lang="en-GB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charset="0"/>
              </a:defRPr>
            </a:lvl1pPr>
          </a:lstStyle>
          <a:p>
            <a:endParaRPr lang="en-GB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fld id="{6171E4EE-CC12-4615-B812-2801D08AA51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0851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07833" y="2147889"/>
            <a:ext cx="8544984" cy="606425"/>
          </a:xfrm>
        </p:spPr>
        <p:txBody>
          <a:bodyPr/>
          <a:lstStyle>
            <a:lvl1pPr>
              <a:defRPr sz="20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07833" y="2749550"/>
            <a:ext cx="8534400" cy="477838"/>
          </a:xfrm>
        </p:spPr>
        <p:txBody>
          <a:bodyPr/>
          <a:lstStyle>
            <a:lvl1pPr marL="0" indent="0">
              <a:buFontTx/>
              <a:buNone/>
              <a:defRPr sz="1600" b="1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7A0A813-A259-4A60-9B1D-C32D60572D8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565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49884" y="893763"/>
            <a:ext cx="2207683" cy="54276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24718" y="893763"/>
            <a:ext cx="6421967" cy="54276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5099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1652" y="893764"/>
            <a:ext cx="8284633" cy="7207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24718" y="2060575"/>
            <a:ext cx="4313767" cy="4260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7541684" y="2060575"/>
            <a:ext cx="4315883" cy="426085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602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51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7789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24718" y="2060575"/>
            <a:ext cx="4313767" cy="4260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1684" y="2060575"/>
            <a:ext cx="4315883" cy="4260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455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821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164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4090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40619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2223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3024717" y="1154113"/>
            <a:ext cx="2878667" cy="2159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1652" y="893764"/>
            <a:ext cx="8284633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24718" y="2060575"/>
            <a:ext cx="8832849" cy="426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4079875" y="2211389"/>
            <a:ext cx="6408738" cy="471487"/>
          </a:xfrm>
        </p:spPr>
        <p:txBody>
          <a:bodyPr/>
          <a:lstStyle/>
          <a:p>
            <a:r>
              <a:rPr lang="en-GB"/>
              <a:t>Introduction to the Internet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Drew Lynch</a:t>
            </a: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autoUpdateAnimBg="0"/>
      <p:bldP spid="410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Training Challenge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How to assist beginners without boring existing users?</a:t>
            </a:r>
          </a:p>
        </p:txBody>
      </p:sp>
    </p:spTree>
  </p:cSld>
  <p:clrMapOvr>
    <a:masterClrMapping/>
  </p:clrMapOvr>
  <p:transition spd="med">
    <p:cover dir="l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Suggestions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Beginners course</a:t>
            </a:r>
          </a:p>
          <a:p>
            <a:r>
              <a:rPr lang="en-GB"/>
              <a:t>Help Desk</a:t>
            </a:r>
          </a:p>
          <a:p>
            <a:r>
              <a:rPr lang="en-GB"/>
              <a:t>Expert Sessions</a:t>
            </a: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Getting Started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792539" y="2060575"/>
            <a:ext cx="3248025" cy="4260850"/>
          </a:xfrm>
        </p:spPr>
        <p:txBody>
          <a:bodyPr/>
          <a:lstStyle/>
          <a:p>
            <a:r>
              <a:rPr lang="en-GB" sz="2000"/>
              <a:t>Gaining access</a:t>
            </a:r>
          </a:p>
          <a:p>
            <a:pPr lvl="1"/>
            <a:r>
              <a:rPr lang="en-GB" sz="1800"/>
              <a:t>Software</a:t>
            </a:r>
          </a:p>
          <a:p>
            <a:pPr lvl="1"/>
            <a:r>
              <a:rPr lang="en-GB" sz="1800"/>
              <a:t>Hardware</a:t>
            </a:r>
          </a:p>
          <a:p>
            <a:r>
              <a:rPr lang="en-GB" sz="2000"/>
              <a:t>Getting help</a:t>
            </a:r>
          </a:p>
          <a:p>
            <a:pPr lvl="1"/>
            <a:r>
              <a:rPr lang="en-GB" sz="1800"/>
              <a:t>Local know-how</a:t>
            </a:r>
          </a:p>
          <a:p>
            <a:pPr lvl="1"/>
            <a:r>
              <a:rPr lang="en-GB" sz="1800"/>
              <a:t>Documentation</a:t>
            </a:r>
          </a:p>
        </p:txBody>
      </p:sp>
      <p:pic>
        <p:nvPicPr>
          <p:cNvPr id="34821" name="Picture 5" descr="BD06662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9151" y="2444750"/>
            <a:ext cx="3248025" cy="3492500"/>
          </a:xfrm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Objectives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Minimum base level experience</a:t>
            </a:r>
          </a:p>
          <a:p>
            <a:pPr lvl="1"/>
            <a:r>
              <a:rPr lang="en-GB"/>
              <a:t>Training courses</a:t>
            </a:r>
          </a:p>
          <a:p>
            <a:pPr lvl="1"/>
            <a:r>
              <a:rPr lang="en-GB"/>
              <a:t>Continuous assessment</a:t>
            </a:r>
          </a:p>
          <a:p>
            <a:r>
              <a:rPr lang="en-GB"/>
              <a:t>Departmental experts</a:t>
            </a:r>
          </a:p>
          <a:p>
            <a:pPr lvl="1"/>
            <a:r>
              <a:rPr lang="en-GB"/>
              <a:t>Accreditation scheme</a:t>
            </a: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build="p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ANCHTO" val="262"/>
  <p:tag name="HOTSPOTTYPE" val="DefinedInNavigator"/>
  <p:tag name="DEFINEDINNAVIGATOR" val="True"/>
</p:tagLst>
</file>

<file path=ppt/theme/theme1.xml><?xml version="1.0" encoding="utf-8"?>
<a:theme xmlns:a="http://schemas.openxmlformats.org/drawingml/2006/main" name="University of Glasgow template v2 - Sept 2007">
  <a:themeElements>
    <a:clrScheme name="University of Glasgow template v2 - Sept 2007 1">
      <a:dk1>
        <a:srgbClr val="000000"/>
      </a:dk1>
      <a:lt1>
        <a:srgbClr val="FFFFFF"/>
      </a:lt1>
      <a:dk2>
        <a:srgbClr val="FFFFFF"/>
      </a:dk2>
      <a:lt2>
        <a:srgbClr val="023761"/>
      </a:lt2>
      <a:accent1>
        <a:srgbClr val="023761"/>
      </a:accent1>
      <a:accent2>
        <a:srgbClr val="7A7E9A"/>
      </a:accent2>
      <a:accent3>
        <a:srgbClr val="FFFFFF"/>
      </a:accent3>
      <a:accent4>
        <a:srgbClr val="000000"/>
      </a:accent4>
      <a:accent5>
        <a:srgbClr val="AAAEB7"/>
      </a:accent5>
      <a:accent6>
        <a:srgbClr val="6E728B"/>
      </a:accent6>
      <a:hlink>
        <a:srgbClr val="77A8ED"/>
      </a:hlink>
      <a:folHlink>
        <a:srgbClr val="FF9900"/>
      </a:folHlink>
    </a:clrScheme>
    <a:fontScheme name="University of Glasgow template v2 - Sept 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iversity of Glasgow template v2 - Sept 2007 1">
        <a:dk1>
          <a:srgbClr val="000000"/>
        </a:dk1>
        <a:lt1>
          <a:srgbClr val="FFFFFF"/>
        </a:lt1>
        <a:dk2>
          <a:srgbClr val="FFFFFF"/>
        </a:dk2>
        <a:lt2>
          <a:srgbClr val="023761"/>
        </a:lt2>
        <a:accent1>
          <a:srgbClr val="023761"/>
        </a:accent1>
        <a:accent2>
          <a:srgbClr val="7A7E9A"/>
        </a:accent2>
        <a:accent3>
          <a:srgbClr val="FFFFFF"/>
        </a:accent3>
        <a:accent4>
          <a:srgbClr val="000000"/>
        </a:accent4>
        <a:accent5>
          <a:srgbClr val="AAAEB7"/>
        </a:accent5>
        <a:accent6>
          <a:srgbClr val="6E728B"/>
        </a:accent6>
        <a:hlink>
          <a:srgbClr val="77A8ED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UniversityofGlasgowPowerpoint2</Template>
  <TotalTime>126</TotalTime>
  <Words>48</Words>
  <Application>Microsoft Office PowerPoint</Application>
  <PresentationFormat>Widescreen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Times New Roman</vt:lpstr>
      <vt:lpstr>University of Glasgow template v2 - Sept 2007</vt:lpstr>
      <vt:lpstr>Introduction to the Internet</vt:lpstr>
      <vt:lpstr>Training Challenge</vt:lpstr>
      <vt:lpstr>Suggestions</vt:lpstr>
      <vt:lpstr>Getting Started</vt:lpstr>
      <vt:lpstr>Objectives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Drew Lynch</cp:lastModifiedBy>
  <cp:revision>5</cp:revision>
  <cp:lastPrinted>1601-01-01T00:00:00Z</cp:lastPrinted>
  <dcterms:created xsi:type="dcterms:W3CDTF">1601-01-01T00:00:00Z</dcterms:created>
  <dcterms:modified xsi:type="dcterms:W3CDTF">2022-11-16T14:37:16Z</dcterms:modified>
</cp:coreProperties>
</file>