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2" r:id="rId4"/>
    <p:sldMasterId id="2147483748" r:id="rId5"/>
  </p:sldMasterIdLst>
  <p:notesMasterIdLst>
    <p:notesMasterId r:id="rId19"/>
  </p:notesMasterIdLst>
  <p:sldIdLst>
    <p:sldId id="256" r:id="rId6"/>
    <p:sldId id="269" r:id="rId7"/>
    <p:sldId id="260" r:id="rId8"/>
    <p:sldId id="267" r:id="rId9"/>
    <p:sldId id="271" r:id="rId10"/>
    <p:sldId id="268" r:id="rId11"/>
    <p:sldId id="273" r:id="rId12"/>
    <p:sldId id="275" r:id="rId13"/>
    <p:sldId id="274" r:id="rId14"/>
    <p:sldId id="276" r:id="rId15"/>
    <p:sldId id="272" r:id="rId16"/>
    <p:sldId id="261" r:id="rId17"/>
    <p:sldId id="26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42045A-9347-4B78-A761-95A73088D126}" v="4" dt="2025-04-23T11:19:12.0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91" autoAdjust="0"/>
    <p:restoredTop sz="75439" autoAdjust="0"/>
  </p:normalViewPr>
  <p:slideViewPr>
    <p:cSldViewPr snapToGrid="0">
      <p:cViewPr varScale="1">
        <p:scale>
          <a:sx n="80" d="100"/>
          <a:sy n="80" d="100"/>
        </p:scale>
        <p:origin x="172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ew Lynch" userId="767d3e1f-1351-4927-81c3-3a7c6138718a" providerId="ADAL" clId="{E542045A-9347-4B78-A761-95A73088D126}"/>
    <pc:docChg chg="undo custSel addSld delSld modSld sldOrd">
      <pc:chgData name="Drew Lynch" userId="767d3e1f-1351-4927-81c3-3a7c6138718a" providerId="ADAL" clId="{E542045A-9347-4B78-A761-95A73088D126}" dt="2025-04-23T11:22:11.027" v="255" actId="1076"/>
      <pc:docMkLst>
        <pc:docMk/>
      </pc:docMkLst>
      <pc:sldChg chg="modSp mod modNotesTx">
        <pc:chgData name="Drew Lynch" userId="767d3e1f-1351-4927-81c3-3a7c6138718a" providerId="ADAL" clId="{E542045A-9347-4B78-A761-95A73088D126}" dt="2025-03-27T12:43:36.559" v="77" actId="20577"/>
        <pc:sldMkLst>
          <pc:docMk/>
          <pc:sldMk cId="746404021" sldId="260"/>
        </pc:sldMkLst>
        <pc:spChg chg="mod">
          <ac:chgData name="Drew Lynch" userId="767d3e1f-1351-4927-81c3-3a7c6138718a" providerId="ADAL" clId="{E542045A-9347-4B78-A761-95A73088D126}" dt="2025-03-27T12:43:36.559" v="77" actId="20577"/>
          <ac:spMkLst>
            <pc:docMk/>
            <pc:sldMk cId="746404021" sldId="260"/>
            <ac:spMk id="2" creationId="{00000000-0000-0000-0000-000000000000}"/>
          </ac:spMkLst>
        </pc:spChg>
      </pc:sldChg>
      <pc:sldChg chg="modSp mod modNotesTx">
        <pc:chgData name="Drew Lynch" userId="767d3e1f-1351-4927-81c3-3a7c6138718a" providerId="ADAL" clId="{E542045A-9347-4B78-A761-95A73088D126}" dt="2025-03-27T12:47:30.904" v="137" actId="113"/>
        <pc:sldMkLst>
          <pc:docMk/>
          <pc:sldMk cId="1484768803" sldId="268"/>
        </pc:sldMkLst>
        <pc:spChg chg="mod">
          <ac:chgData name="Drew Lynch" userId="767d3e1f-1351-4927-81c3-3a7c6138718a" providerId="ADAL" clId="{E542045A-9347-4B78-A761-95A73088D126}" dt="2025-03-27T12:44:25.956" v="102" actId="20577"/>
          <ac:spMkLst>
            <pc:docMk/>
            <pc:sldMk cId="1484768803" sldId="268"/>
            <ac:spMk id="2" creationId="{3054FCDE-5034-4055-B4B7-F17D741A9D62}"/>
          </ac:spMkLst>
        </pc:spChg>
      </pc:sldChg>
      <pc:sldChg chg="add">
        <pc:chgData name="Drew Lynch" userId="767d3e1f-1351-4927-81c3-3a7c6138718a" providerId="ADAL" clId="{E542045A-9347-4B78-A761-95A73088D126}" dt="2025-03-27T12:44:00.789" v="78" actId="2890"/>
        <pc:sldMkLst>
          <pc:docMk/>
          <pc:sldMk cId="4232427181" sldId="272"/>
        </pc:sldMkLst>
      </pc:sldChg>
      <pc:sldChg chg="addSp modSp new mod">
        <pc:chgData name="Drew Lynch" userId="767d3e1f-1351-4927-81c3-3a7c6138718a" providerId="ADAL" clId="{E542045A-9347-4B78-A761-95A73088D126}" dt="2025-04-23T11:22:11.027" v="255" actId="1076"/>
        <pc:sldMkLst>
          <pc:docMk/>
          <pc:sldMk cId="829167680" sldId="273"/>
        </pc:sldMkLst>
        <pc:spChg chg="add mod">
          <ac:chgData name="Drew Lynch" userId="767d3e1f-1351-4927-81c3-3a7c6138718a" providerId="ADAL" clId="{E542045A-9347-4B78-A761-95A73088D126}" dt="2025-04-23T11:22:08.284" v="254" actId="1076"/>
          <ac:spMkLst>
            <pc:docMk/>
            <pc:sldMk cId="829167680" sldId="273"/>
            <ac:spMk id="4" creationId="{CBE8B89D-AAFE-92F1-33BF-5F9ADA897091}"/>
          </ac:spMkLst>
        </pc:spChg>
        <pc:spChg chg="add mod">
          <ac:chgData name="Drew Lynch" userId="767d3e1f-1351-4927-81c3-3a7c6138718a" providerId="ADAL" clId="{E542045A-9347-4B78-A761-95A73088D126}" dt="2025-04-23T11:22:11.027" v="255" actId="1076"/>
          <ac:spMkLst>
            <pc:docMk/>
            <pc:sldMk cId="829167680" sldId="273"/>
            <ac:spMk id="5" creationId="{87D197E6-AFE7-C1F1-C4CE-88A7B986B3D2}"/>
          </ac:spMkLst>
        </pc:spChg>
        <pc:spChg chg="add mod">
          <ac:chgData name="Drew Lynch" userId="767d3e1f-1351-4927-81c3-3a7c6138718a" providerId="ADAL" clId="{E542045A-9347-4B78-A761-95A73088D126}" dt="2025-04-23T11:20:42.806" v="249" actId="1076"/>
          <ac:spMkLst>
            <pc:docMk/>
            <pc:sldMk cId="829167680" sldId="273"/>
            <ac:spMk id="6" creationId="{B666774D-25D7-9424-E34F-F24FDD98D9C7}"/>
          </ac:spMkLst>
        </pc:spChg>
        <pc:picChg chg="add mod">
          <ac:chgData name="Drew Lynch" userId="767d3e1f-1351-4927-81c3-3a7c6138718a" providerId="ADAL" clId="{E542045A-9347-4B78-A761-95A73088D126}" dt="2025-04-23T11:18:03.336" v="150" actId="14100"/>
          <ac:picMkLst>
            <pc:docMk/>
            <pc:sldMk cId="829167680" sldId="273"/>
            <ac:picMk id="3" creationId="{B76C5F19-A00A-ECE3-2C88-19CDA4BF23BE}"/>
          </ac:picMkLst>
        </pc:picChg>
      </pc:sldChg>
      <pc:sldChg chg="new del">
        <pc:chgData name="Drew Lynch" userId="767d3e1f-1351-4927-81c3-3a7c6138718a" providerId="ADAL" clId="{E542045A-9347-4B78-A761-95A73088D126}" dt="2025-04-23T11:15:18.249" v="139" actId="680"/>
        <pc:sldMkLst>
          <pc:docMk/>
          <pc:sldMk cId="2320444299" sldId="273"/>
        </pc:sldMkLst>
      </pc:sldChg>
      <pc:sldChg chg="addSp new mod">
        <pc:chgData name="Drew Lynch" userId="767d3e1f-1351-4927-81c3-3a7c6138718a" providerId="ADAL" clId="{E542045A-9347-4B78-A761-95A73088D126}" dt="2025-04-23T11:15:44.984" v="144" actId="22"/>
        <pc:sldMkLst>
          <pc:docMk/>
          <pc:sldMk cId="954770868" sldId="274"/>
        </pc:sldMkLst>
        <pc:picChg chg="add">
          <ac:chgData name="Drew Lynch" userId="767d3e1f-1351-4927-81c3-3a7c6138718a" providerId="ADAL" clId="{E542045A-9347-4B78-A761-95A73088D126}" dt="2025-04-23T11:15:44.984" v="144" actId="22"/>
          <ac:picMkLst>
            <pc:docMk/>
            <pc:sldMk cId="954770868" sldId="274"/>
            <ac:picMk id="3" creationId="{F05D1581-CFFD-23FA-6A81-7FCA3E0523C7}"/>
          </ac:picMkLst>
        </pc:picChg>
      </pc:sldChg>
      <pc:sldChg chg="addSp new mod ord">
        <pc:chgData name="Drew Lynch" userId="767d3e1f-1351-4927-81c3-3a7c6138718a" providerId="ADAL" clId="{E542045A-9347-4B78-A761-95A73088D126}" dt="2025-04-23T11:18:13.219" v="154"/>
        <pc:sldMkLst>
          <pc:docMk/>
          <pc:sldMk cId="2346966745" sldId="275"/>
        </pc:sldMkLst>
        <pc:picChg chg="add">
          <ac:chgData name="Drew Lynch" userId="767d3e1f-1351-4927-81c3-3a7c6138718a" providerId="ADAL" clId="{E542045A-9347-4B78-A761-95A73088D126}" dt="2025-04-23T11:15:58.738" v="145" actId="22"/>
          <ac:picMkLst>
            <pc:docMk/>
            <pc:sldMk cId="2346966745" sldId="275"/>
            <ac:picMk id="3" creationId="{9B46B24D-24B3-EF4F-5E91-5F6C4F56A179}"/>
          </ac:picMkLst>
        </pc:picChg>
      </pc:sldChg>
      <pc:sldChg chg="addSp new mod">
        <pc:chgData name="Drew Lynch" userId="767d3e1f-1351-4927-81c3-3a7c6138718a" providerId="ADAL" clId="{E542045A-9347-4B78-A761-95A73088D126}" dt="2025-04-23T11:16:33.050" v="146" actId="22"/>
        <pc:sldMkLst>
          <pc:docMk/>
          <pc:sldMk cId="633460691" sldId="276"/>
        </pc:sldMkLst>
        <pc:picChg chg="add">
          <ac:chgData name="Drew Lynch" userId="767d3e1f-1351-4927-81c3-3a7c6138718a" providerId="ADAL" clId="{E542045A-9347-4B78-A761-95A73088D126}" dt="2025-04-23T11:16:33.050" v="146" actId="22"/>
          <ac:picMkLst>
            <pc:docMk/>
            <pc:sldMk cId="633460691" sldId="276"/>
            <ac:picMk id="3" creationId="{E6F3E4E4-3460-7828-7521-F77F5A3AD66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8BFE4-CBAC-4458-9C59-CC8586209E62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493C39-9768-4B03-8B76-D9DFBEA937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184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493C39-9768-4B03-8B76-D9DFBEA937B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9766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b="0" i="0" dirty="0">
              <a:solidFill>
                <a:srgbClr val="1E1E1E"/>
              </a:solidFill>
              <a:effectLst/>
              <a:latin typeface="Segoe UI Light" panose="020B0502040204020203" pitchFamily="34" charset="0"/>
            </a:endParaRPr>
          </a:p>
          <a:p>
            <a:pPr algn="l"/>
            <a:r>
              <a:rPr lang="en-US" sz="1400" b="0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To be able to see text formatting in the </a:t>
            </a:r>
            <a:r>
              <a:rPr lang="en-US" sz="1400" b="1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Notes pane</a:t>
            </a:r>
            <a:r>
              <a:rPr lang="en-US" sz="1400" b="0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, first you must turn formatting on:</a:t>
            </a:r>
          </a:p>
          <a:p>
            <a:pPr algn="l">
              <a:buFont typeface="+mj-lt"/>
              <a:buAutoNum type="arabicPeriod"/>
            </a:pPr>
            <a:r>
              <a:rPr lang="en-US" sz="1400" b="0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On the </a:t>
            </a:r>
            <a:r>
              <a:rPr lang="en-US" sz="1400" b="1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View</a:t>
            </a:r>
            <a:r>
              <a:rPr lang="en-US" sz="1400" b="0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 tab, select </a:t>
            </a:r>
            <a:r>
              <a:rPr lang="en-US" sz="1400" b="1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Outline View</a:t>
            </a:r>
            <a:r>
              <a:rPr lang="en-US" sz="1400" b="0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.</a:t>
            </a:r>
          </a:p>
          <a:p>
            <a:pPr algn="l">
              <a:buFont typeface="+mj-lt"/>
              <a:buAutoNum type="arabicPeriod"/>
            </a:pPr>
            <a:r>
              <a:rPr lang="en-US" sz="1400" b="0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Right-click the Outline pane on the left side and select </a:t>
            </a:r>
            <a:r>
              <a:rPr lang="en-US" sz="1400" b="1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Show Text Formatting</a:t>
            </a:r>
            <a:r>
              <a:rPr lang="en-US" sz="1400" b="0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 on the pop-up menu.</a:t>
            </a:r>
          </a:p>
          <a:p>
            <a:pPr algn="l">
              <a:buFont typeface="+mj-lt"/>
              <a:buAutoNum type="arabicPeriod"/>
            </a:pPr>
            <a:r>
              <a:rPr lang="en-US" sz="1400" b="0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On the View tab, switch back to </a:t>
            </a:r>
            <a:r>
              <a:rPr lang="en-US" sz="1400" b="1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Normal</a:t>
            </a:r>
            <a:r>
              <a:rPr lang="en-US" sz="1400" b="0" i="0" dirty="0">
                <a:solidFill>
                  <a:srgbClr val="1E1E1E"/>
                </a:solidFill>
                <a:effectLst/>
                <a:latin typeface="Segoe UI" panose="020B0502040204020203" pitchFamily="34" charset="0"/>
              </a:rPr>
              <a:t> view.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493C39-9768-4B03-8B76-D9DFBEA937BC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685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Apply a Theme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493C39-9768-4B03-8B76-D9DFBEA937B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2522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GB" sz="1600" dirty="0"/>
              <a:t>SmartArt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/>
              <a:t>3-D Models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/>
              <a:t>Charts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493C39-9768-4B03-8B76-D9DFBEA937B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4999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493C39-9768-4B03-8B76-D9DFBEA937B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1207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600" dirty="0"/>
              <a:t>Morph Transition: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600" dirty="0"/>
              <a:t>Duplicate slide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600" dirty="0"/>
              <a:t>Arrange image to select the area you want to ‘zoom into’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600" dirty="0"/>
              <a:t>From that slide, go to Transitions &gt; Morph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493C39-9768-4B03-8B76-D9DFBEA937B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1990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dirty="0"/>
              <a:t>Open </a:t>
            </a:r>
            <a:r>
              <a:rPr lang="en-GB" sz="1400" b="1" dirty="0"/>
              <a:t>Slide Zoom </a:t>
            </a:r>
            <a:r>
              <a:rPr lang="en-GB" sz="1400" b="0" dirty="0"/>
              <a:t>ppt and demo</a:t>
            </a:r>
            <a:endParaRPr lang="en-GB" sz="1600" b="1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493C39-9768-4B03-8B76-D9DFBEA937B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3632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493C39-9768-4B03-8B76-D9DFBEA937B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781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E4F618-1EBA-1E3F-AA84-07980116A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81A618-6D2A-6069-68A3-F1BEE97EB3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6619ED-7B3F-9F7C-D79E-B0F10A58BD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dirty="0"/>
              <a:t>For Video Insert use</a:t>
            </a:r>
            <a:r>
              <a:rPr lang="en-GB" sz="1200" b="1" dirty="0"/>
              <a:t> </a:t>
            </a:r>
            <a:r>
              <a:rPr lang="en-GB" sz="1600" b="1" dirty="0"/>
              <a:t>https://www.youtube.com/watch?v=CLNhko9TG9Q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04A766-7C5A-A73F-F415-362104AACF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493C39-9768-4B03-8B76-D9DFBEA937B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076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b="1" dirty="0"/>
              <a:t>Use ‘Newnet.pptx’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493C39-9768-4B03-8B76-D9DFBEA937B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4129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B2066-4BF7-722A-505C-C225D64E7C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8A2FEE-C214-CE65-19D2-0D852F3F13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6DD928-4E48-C32E-703E-CE2B49935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713C2-C6CF-4D1C-9D5E-576D3BF8DDF9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BEF11B-D6A1-AAA1-68A1-F98F4757D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6A908-FC5D-1FEC-C320-567AA4B69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85E8-14CF-4488-B5EF-5EB183B79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6934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E0ECF-264B-3FDA-6D5D-620AF5770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7E7D4B-FBF6-1FC6-8CB8-837E1ED32A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025B1F-EE8F-93A8-B329-5578BB1BF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713C2-C6CF-4D1C-9D5E-576D3BF8DDF9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72A616-756B-2819-75A4-71909C10D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24866-3A81-5145-F4F2-29F78104F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85E8-14CF-4488-B5EF-5EB183B79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2491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FA2E27-6580-4DD5-AA6F-E0D3916DC0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0D4465-34E6-5035-61B7-6465DD61DC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5A9235-12C7-AF3B-A120-0A24B3B17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713C2-C6CF-4D1C-9D5E-576D3BF8DDF9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0A55D5-8032-712F-586F-DA9CA32C8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942BD-84D4-03E2-4EDA-E8D1C150C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85E8-14CF-4488-B5EF-5EB183B79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26033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5E9C2-8FD8-44E9-9E62-ABF603218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CCEB60-5FA7-4D1B-B890-11E860FF44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FC6664-53FA-4C7B-ADE0-9A03D9B09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713C2-C6CF-4D1C-9D5E-576D3BF8DDF9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787226-0829-46C9-82F9-E16111712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7B6B7E-5DF3-4295-AC79-4B980C494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85E8-14CF-4488-B5EF-5EB183B79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6223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5CACD4-AAD4-4681-A9F0-00E6741EB0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713C2-C6CF-4D1C-9D5E-576D3BF8DDF9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9C3CC6-FF1D-4D26-87DD-BE6016CAF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6AECF7-48D4-478F-9359-2B48A40AA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85E8-14CF-4488-B5EF-5EB183B79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317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41796-80EE-3874-6EE3-D736E3707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80A7D-089A-E0E0-C8F6-8C9C1E44DB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AA4130-DBCE-0703-4A75-E6F9E9B69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713C2-C6CF-4D1C-9D5E-576D3BF8DDF9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C23FE6-25D1-5388-2667-790B93FA2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8FFF5-9125-F7DD-7916-ABE657889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85E8-14CF-4488-B5EF-5EB183B79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9500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14F69-74D8-8328-C78A-C88DD3BA9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26A804-808D-F892-8F58-1428CD0D20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D530CF-9F74-633E-23CF-E4B981F2E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713C2-C6CF-4D1C-9D5E-576D3BF8DDF9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760647-B87D-A252-2115-6103D9E96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89C933-D7B9-5770-892C-FF81443B5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85E8-14CF-4488-B5EF-5EB183B79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115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C0DC1-AE90-3E80-2F21-FFB176673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255E4-1B60-ADDE-63D9-AA323CC740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C80F39-A5B0-1773-3A10-FC0E22152D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072BCA-F242-3B00-22D1-1D8E6C76E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713C2-C6CF-4D1C-9D5E-576D3BF8DDF9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6F110D-6FF3-A260-66FD-007AE2200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46FACB-0387-0ED3-8968-E0985806A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85E8-14CF-4488-B5EF-5EB183B79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892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691E2-C1A8-4A5F-3468-8A77F83BE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45349F-FF84-ED0F-4F69-44E88CE13F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87C94D-D5A4-F9BA-2119-7860250352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7647D6-8A85-CF16-0639-7E3E7ACA84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0A7BA1-BFF1-3FFA-F8E0-DFA8084E0D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F32190-F5A3-0A7A-062F-C24191787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713C2-C6CF-4D1C-9D5E-576D3BF8DDF9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0185A8-D3B5-08CB-33EC-53EACB967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B4D9E8-5C57-F1F0-AD86-BDFEF23F0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85E8-14CF-4488-B5EF-5EB183B79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614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845E5-F08F-B377-8752-AE9E87171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68812B-7BD3-4AA9-29C7-68773BBD4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713C2-C6CF-4D1C-9D5E-576D3BF8DDF9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157473-E2EC-C0A7-E84A-F358CA55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8E4CBE-79C1-46CF-8737-DC391D33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85E8-14CF-4488-B5EF-5EB183B79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4398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8A3BB7-65CF-B533-F597-9322A8081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713C2-C6CF-4D1C-9D5E-576D3BF8DDF9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95CDC4-ABED-C0F2-6F49-25C0DE982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0BB23E-4F59-4B54-963B-9DEDA0290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85E8-14CF-4488-B5EF-5EB183B79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5925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B5C21-2077-BE0F-D7AC-F7A4F6DB8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CB253F-9DCC-E7D0-8991-2F1B91DA30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6D04BD-2581-078B-DDA6-87FC7A6F5D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04FF19-67BC-4F51-3403-F53E0B336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713C2-C6CF-4D1C-9D5E-576D3BF8DDF9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28AAF9-AD4F-FEF8-7049-3F01C93FD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1AE00B-A0BC-333C-C3DA-93DDD7185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85E8-14CF-4488-B5EF-5EB183B79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1769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E8B68-BAD0-3851-6058-2BD1F099F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4B774D-B5D7-9CB8-AE8F-30A6650C9B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8D5FCB-40FF-30C2-8EC5-5979E8D474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DBAFE6-2269-9ED0-8C60-C152F43F7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713C2-C6CF-4D1C-9D5E-576D3BF8DDF9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7114F9-807A-4739-C35D-6E1B79DC3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BF68E7-C11B-F4BE-F2EC-C73BB6198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85E8-14CF-4488-B5EF-5EB183B79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6099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3E6FB3-8D80-8A93-0714-6C8EF1F90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1C6F7B-E8AE-6B72-F914-18B748D518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4C789E-4567-19C8-E452-AF914FE6B0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713C2-C6CF-4D1C-9D5E-576D3BF8DDF9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FCEDB4-CE1E-F56C-C125-171B6F9A4D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D2F242-EAE4-179E-81A9-6237B4EEB8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E85E8-14CF-4488-B5EF-5EB183B79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597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1E627F-08AB-430B-93D5-419DB8C31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F29012-AC89-49BD-95BA-0E0D594548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3FCC4D-8AE1-4277-A663-BA19CDEA4D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713C2-C6CF-4D1C-9D5E-576D3BF8DDF9}" type="datetimeFigureOut">
              <a:rPr lang="en-GB" smtClean="0"/>
              <a:t>23/04/2025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492DA8-9C68-4416-BEE6-84CAF5278E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900FE3-F78F-46ED-A469-7445AD65A7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E85E8-14CF-4488-B5EF-5EB183B79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310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superuser.com/questions/49642/where-can-i-find-google-maps-with-a-geopolitical-overlay-as-in-colored-countrie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1" y="685799"/>
            <a:ext cx="10843065" cy="2971801"/>
          </a:xfrm>
        </p:spPr>
        <p:txBody>
          <a:bodyPr/>
          <a:lstStyle/>
          <a:p>
            <a:r>
              <a:rPr lang="en-GB" dirty="0"/>
              <a:t>PowerPoint Power up!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EE0E666-4540-C9E3-08BA-3301601127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1699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F3E4E4-3460-7828-7521-F77F5A3AD6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460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7D5DA-0B28-E252-19E8-34A1B46CA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26349-43B2-4BAF-C916-ADCF32B03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Video and Media</a:t>
            </a:r>
          </a:p>
        </p:txBody>
      </p:sp>
    </p:spTree>
    <p:extLst>
      <p:ext uri="{BB962C8B-B14F-4D97-AF65-F5344CB8AC3E}">
        <p14:creationId xmlns:p14="http://schemas.microsoft.com/office/powerpoint/2010/main" val="4232427181"/>
      </p:ext>
    </p:extLst>
  </p:cSld>
  <p:clrMapOvr>
    <a:masterClrMapping/>
  </p:clrMapOvr>
  <p:timing>
    <p:tnLst>
      <p:par>
        <p:cTn id="1" dur="indefinite" restart="never" nodeType="tmRoot">
          <p:childTnLst>
            <p:par>
              <p:cTn id="2"/>
            </p:par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4FCDE-5034-4055-B4B7-F17D741A9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Reuse slides</a:t>
            </a:r>
          </a:p>
        </p:txBody>
      </p:sp>
    </p:spTree>
    <p:extLst>
      <p:ext uri="{BB962C8B-B14F-4D97-AF65-F5344CB8AC3E}">
        <p14:creationId xmlns:p14="http://schemas.microsoft.com/office/powerpoint/2010/main" val="98644085"/>
      </p:ext>
    </p:extLst>
  </p:cSld>
  <p:clrMapOvr>
    <a:masterClrMapping/>
  </p:clrMapOvr>
  <p:timing>
    <p:tnLst>
      <p:par>
        <p:cTn id="1" dur="indefinite" restart="never" nodeType="tmRoot">
          <p:childTnLst>
            <p:par>
              <p:cTn id="2"/>
            </p:par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4FCDE-5034-4055-B4B7-F17D741A9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Notes, handouts &amp; printing</a:t>
            </a:r>
          </a:p>
        </p:txBody>
      </p:sp>
    </p:spTree>
    <p:extLst>
      <p:ext uri="{BB962C8B-B14F-4D97-AF65-F5344CB8AC3E}">
        <p14:creationId xmlns:p14="http://schemas.microsoft.com/office/powerpoint/2010/main" val="1450661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8EE57-5DB6-4504-FC9B-851BAFEEF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14A822-D844-81A7-2409-EDDDCDFF1D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 </a:t>
            </a:r>
            <a:r>
              <a:rPr lang="en-US" b="1" dirty="0"/>
              <a:t>theme</a:t>
            </a:r>
            <a:r>
              <a:rPr lang="en-US" dirty="0"/>
              <a:t> is a predefined set of colors, fonts, and visual effects that you apply to your slides for a unified, professional look.</a:t>
            </a:r>
          </a:p>
          <a:p>
            <a:r>
              <a:rPr lang="en-US" dirty="0"/>
              <a:t>Using a theme gives your presentation a harmonious appearance with minimal effort</a:t>
            </a:r>
          </a:p>
          <a:p>
            <a:r>
              <a:rPr lang="en-US" dirty="0"/>
              <a:t>Added graphs, shapes, tables, etc. will adopt the theme </a:t>
            </a:r>
            <a:r>
              <a:rPr lang="en-US" dirty="0" err="1"/>
              <a:t>colours</a:t>
            </a:r>
            <a:r>
              <a:rPr lang="en-US" dirty="0"/>
              <a:t> </a:t>
            </a:r>
          </a:p>
          <a:p>
            <a:r>
              <a:rPr lang="en-GB" dirty="0"/>
              <a:t>You can search for a theme or choose from a selection in the Design tab</a:t>
            </a:r>
          </a:p>
          <a:p>
            <a:r>
              <a:rPr lang="en-GB" dirty="0"/>
              <a:t>Select a </a:t>
            </a:r>
            <a:r>
              <a:rPr lang="en-GB" b="1" dirty="0"/>
              <a:t>theme</a:t>
            </a:r>
            <a:r>
              <a:rPr lang="en-GB" dirty="0"/>
              <a:t> you like for this presentation and apply to all slides</a:t>
            </a:r>
          </a:p>
        </p:txBody>
      </p:sp>
    </p:spTree>
    <p:extLst>
      <p:ext uri="{BB962C8B-B14F-4D97-AF65-F5344CB8AC3E}">
        <p14:creationId xmlns:p14="http://schemas.microsoft.com/office/powerpoint/2010/main" val="880924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Insert Menu items</a:t>
            </a:r>
          </a:p>
        </p:txBody>
      </p:sp>
    </p:spTree>
    <p:extLst>
      <p:ext uri="{BB962C8B-B14F-4D97-AF65-F5344CB8AC3E}">
        <p14:creationId xmlns:p14="http://schemas.microsoft.com/office/powerpoint/2010/main" val="746404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Transitions &amp; animation effects</a:t>
            </a:r>
          </a:p>
        </p:txBody>
      </p:sp>
    </p:spTree>
    <p:extLst>
      <p:ext uri="{BB962C8B-B14F-4D97-AF65-F5344CB8AC3E}">
        <p14:creationId xmlns:p14="http://schemas.microsoft.com/office/powerpoint/2010/main" val="3235192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ap&#10;&#10;Description automatically generated">
            <a:extLst>
              <a:ext uri="{FF2B5EF4-FFF2-40B4-BE49-F238E27FC236}">
                <a16:creationId xmlns:a16="http://schemas.microsoft.com/office/drawing/2014/main" id="{07AFD430-07D9-433E-94DE-F44B484253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3243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4FCDE-5034-4055-B4B7-F17D741A9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Zoom</a:t>
            </a:r>
          </a:p>
        </p:txBody>
      </p:sp>
    </p:spTree>
    <p:extLst>
      <p:ext uri="{BB962C8B-B14F-4D97-AF65-F5344CB8AC3E}">
        <p14:creationId xmlns:p14="http://schemas.microsoft.com/office/powerpoint/2010/main" val="1484768803"/>
      </p:ext>
    </p:extLst>
  </p:cSld>
  <p:clrMapOvr>
    <a:masterClrMapping/>
  </p:clrMapOvr>
  <p:timing>
    <p:tnLst>
      <p:par>
        <p:cTn id="1" dur="indefinite" restart="never" nodeType="tmRoot">
          <p:childTnLst>
            <p:par>
              <p:cTn id="2"/>
            </p:par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6C5F19-A00A-ECE3-2C88-19CDA4BF23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BE8B89D-AAFE-92F1-33BF-5F9ADA897091}"/>
              </a:ext>
            </a:extLst>
          </p:cNvPr>
          <p:cNvSpPr txBox="1"/>
          <p:nvPr/>
        </p:nvSpPr>
        <p:spPr>
          <a:xfrm>
            <a:off x="1536032" y="2205221"/>
            <a:ext cx="1708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Clarice Pears Building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D197E6-AFE7-C1F1-C4CE-88A7B986B3D2}"/>
              </a:ext>
            </a:extLst>
          </p:cNvPr>
          <p:cNvSpPr txBox="1"/>
          <p:nvPr/>
        </p:nvSpPr>
        <p:spPr>
          <a:xfrm>
            <a:off x="1921044" y="4006449"/>
            <a:ext cx="1708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ARC Building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66774D-25D7-9424-E34F-F24FDD98D9C7}"/>
              </a:ext>
            </a:extLst>
          </p:cNvPr>
          <p:cNvSpPr txBox="1"/>
          <p:nvPr/>
        </p:nvSpPr>
        <p:spPr>
          <a:xfrm>
            <a:off x="5050255" y="1291388"/>
            <a:ext cx="1923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James McCune Smith Building</a:t>
            </a:r>
          </a:p>
        </p:txBody>
      </p:sp>
    </p:spTree>
    <p:extLst>
      <p:ext uri="{BB962C8B-B14F-4D97-AF65-F5344CB8AC3E}">
        <p14:creationId xmlns:p14="http://schemas.microsoft.com/office/powerpoint/2010/main" val="829167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46B24D-24B3-EF4F-5E91-5F6C4F56A1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966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05D1581-CFFD-23FA-6A81-7FCA3E052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07" y="0"/>
            <a:ext cx="120249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770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20F8FDF7FCF547900C76A8D3C74A27" ma:contentTypeVersion="13" ma:contentTypeDescription="Create a new document." ma:contentTypeScope="" ma:versionID="576f94c24a78815c59164f842abf223d">
  <xsd:schema xmlns:xsd="http://www.w3.org/2001/XMLSchema" xmlns:xs="http://www.w3.org/2001/XMLSchema" xmlns:p="http://schemas.microsoft.com/office/2006/metadata/properties" xmlns:ns3="513a9783-5b03-4d8e-a4d1-4673b11ad843" xmlns:ns4="cf1d1034-3ce5-4b47-8134-5830f076e11a" targetNamespace="http://schemas.microsoft.com/office/2006/metadata/properties" ma:root="true" ma:fieldsID="d5049f66144a8a2e7f35eb776abf9ef6" ns3:_="" ns4:_="">
    <xsd:import namespace="513a9783-5b03-4d8e-a4d1-4673b11ad843"/>
    <xsd:import namespace="cf1d1034-3ce5-4b47-8134-5830f076e11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4:SharedWithUsers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3a9783-5b03-4d8e-a4d1-4673b11ad8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3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1d1034-3ce5-4b47-8134-5830f076e11a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8A0EC96-9FE2-4C02-8634-1BA7C21EC365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513a9783-5b03-4d8e-a4d1-4673b11ad84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f1d1034-3ce5-4b47-8134-5830f076e11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0D14953-26E0-4F27-A5B6-5F217D7C42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3a9783-5b03-4d8e-a4d1-4673b11ad843"/>
    <ds:schemaRef ds:uri="cf1d1034-3ce5-4b47-8134-5830f076e1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08E015E-E60D-492C-9D7A-526E91FC4D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</TotalTime>
  <Words>244</Words>
  <Application>Microsoft Office PowerPoint</Application>
  <PresentationFormat>Widescreen</PresentationFormat>
  <Paragraphs>42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Segoe UI</vt:lpstr>
      <vt:lpstr>Segoe UI Light</vt:lpstr>
      <vt:lpstr>Office Theme</vt:lpstr>
      <vt:lpstr>Office Theme</vt:lpstr>
      <vt:lpstr>PowerPoint Power up!</vt:lpstr>
      <vt:lpstr>Themes</vt:lpstr>
      <vt:lpstr>Insert Menu items</vt:lpstr>
      <vt:lpstr>Transitions &amp; animation effects</vt:lpstr>
      <vt:lpstr>PowerPoint Presentation</vt:lpstr>
      <vt:lpstr>Slide Zoom</vt:lpstr>
      <vt:lpstr>PowerPoint Presentation</vt:lpstr>
      <vt:lpstr>PowerPoint Presentation</vt:lpstr>
      <vt:lpstr>PowerPoint Presentation</vt:lpstr>
      <vt:lpstr>PowerPoint Presentation</vt:lpstr>
      <vt:lpstr>Video and Media</vt:lpstr>
      <vt:lpstr>Reuse slides</vt:lpstr>
      <vt:lpstr>Notes, handouts &amp; printing</vt:lpstr>
    </vt:vector>
  </TitlesOfParts>
  <Company>University Of Glasgow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PowerPoint Presentation</dc:title>
  <dc:creator>Drew Lynch</dc:creator>
  <cp:lastModifiedBy>Drew Lynch</cp:lastModifiedBy>
  <cp:revision>8</cp:revision>
  <dcterms:created xsi:type="dcterms:W3CDTF">2020-10-26T14:10:26Z</dcterms:created>
  <dcterms:modified xsi:type="dcterms:W3CDTF">2025-04-23T11:22:19Z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0x010100F620F8FDF7FCF547900C76A8D3C74A27</vt:lpwstr>
  </property>
</Properties>
</file>