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B0A4"/>
    <a:srgbClr val="D5E6DC"/>
    <a:srgbClr val="A7CE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223"/>
    <p:restoredTop sz="95833"/>
  </p:normalViewPr>
  <p:slideViewPr>
    <p:cSldViewPr snapToGrid="0" snapToObjects="1">
      <p:cViewPr>
        <p:scale>
          <a:sx n="77" d="100"/>
          <a:sy n="77" d="100"/>
        </p:scale>
        <p:origin x="1728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943D7-8ABF-2543-B3A2-C59D857822A6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89AA2-894D-3946-80A1-290D721E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607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943D7-8ABF-2543-B3A2-C59D857822A6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89AA2-894D-3946-80A1-290D721E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07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943D7-8ABF-2543-B3A2-C59D857822A6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89AA2-894D-3946-80A1-290D721E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037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943D7-8ABF-2543-B3A2-C59D857822A6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89AA2-894D-3946-80A1-290D721E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372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943D7-8ABF-2543-B3A2-C59D857822A6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89AA2-894D-3946-80A1-290D721E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084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943D7-8ABF-2543-B3A2-C59D857822A6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89AA2-894D-3946-80A1-290D721E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628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943D7-8ABF-2543-B3A2-C59D857822A6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89AA2-894D-3946-80A1-290D721E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436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943D7-8ABF-2543-B3A2-C59D857822A6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89AA2-894D-3946-80A1-290D721E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775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943D7-8ABF-2543-B3A2-C59D857822A6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89AA2-894D-3946-80A1-290D721E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495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943D7-8ABF-2543-B3A2-C59D857822A6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89AA2-894D-3946-80A1-290D721E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642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943D7-8ABF-2543-B3A2-C59D857822A6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89AA2-894D-3946-80A1-290D721E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0232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943D7-8ABF-2543-B3A2-C59D857822A6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89AA2-894D-3946-80A1-290D721E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54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DAE43C9-AF34-CA48-B6CA-746D14E5A913}"/>
              </a:ext>
            </a:extLst>
          </p:cNvPr>
          <p:cNvSpPr/>
          <p:nvPr/>
        </p:nvSpPr>
        <p:spPr>
          <a:xfrm>
            <a:off x="273008" y="3028687"/>
            <a:ext cx="6296809" cy="29398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10">
            <a:extLst>
              <a:ext uri="{FF2B5EF4-FFF2-40B4-BE49-F238E27FC236}">
                <a16:creationId xmlns:a16="http://schemas.microsoft.com/office/drawing/2014/main" id="{EAB1F3FD-5E60-1F40-ABF5-455411238D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45" r="-2" b="5859"/>
          <a:stretch/>
        </p:blipFill>
        <p:spPr bwMode="auto">
          <a:xfrm>
            <a:off x="-214738" y="43936"/>
            <a:ext cx="2757642" cy="1921670"/>
          </a:xfrm>
          <a:custGeom>
            <a:avLst/>
            <a:gdLst/>
            <a:ahLst/>
            <a:cxnLst/>
            <a:rect l="l" t="t" r="r" b="b"/>
            <a:pathLst>
              <a:path w="9841377" h="6858000">
                <a:moveTo>
                  <a:pt x="1623023" y="0"/>
                </a:moveTo>
                <a:lnTo>
                  <a:pt x="4289415" y="0"/>
                </a:lnTo>
                <a:lnTo>
                  <a:pt x="4359035" y="0"/>
                </a:lnTo>
                <a:lnTo>
                  <a:pt x="5482342" y="0"/>
                </a:lnTo>
                <a:lnTo>
                  <a:pt x="5551962" y="0"/>
                </a:lnTo>
                <a:lnTo>
                  <a:pt x="8218354" y="0"/>
                </a:lnTo>
                <a:lnTo>
                  <a:pt x="8240478" y="14997"/>
                </a:lnTo>
                <a:cubicBezTo>
                  <a:pt x="9267641" y="754641"/>
                  <a:pt x="9841377" y="2093192"/>
                  <a:pt x="9841377" y="3621656"/>
                </a:cubicBezTo>
                <a:cubicBezTo>
                  <a:pt x="9841377" y="4969131"/>
                  <a:pt x="8912652" y="5602839"/>
                  <a:pt x="7967027" y="6374814"/>
                </a:cubicBezTo>
                <a:cubicBezTo>
                  <a:pt x="7794824" y="6515397"/>
                  <a:pt x="7624197" y="6653108"/>
                  <a:pt x="7450379" y="6780599"/>
                </a:cubicBezTo>
                <a:lnTo>
                  <a:pt x="7338623" y="6858000"/>
                </a:lnTo>
                <a:lnTo>
                  <a:pt x="5551962" y="6858000"/>
                </a:lnTo>
                <a:lnTo>
                  <a:pt x="5482342" y="6858000"/>
                </a:lnTo>
                <a:lnTo>
                  <a:pt x="4359035" y="6858000"/>
                </a:lnTo>
                <a:lnTo>
                  <a:pt x="4289415" y="6858000"/>
                </a:lnTo>
                <a:lnTo>
                  <a:pt x="2502754" y="6858000"/>
                </a:lnTo>
                <a:lnTo>
                  <a:pt x="2390998" y="6780599"/>
                </a:lnTo>
                <a:cubicBezTo>
                  <a:pt x="2217180" y="6653108"/>
                  <a:pt x="2046553" y="6515397"/>
                  <a:pt x="1874350" y="6374814"/>
                </a:cubicBezTo>
                <a:cubicBezTo>
                  <a:pt x="928725" y="5602839"/>
                  <a:pt x="0" y="4969131"/>
                  <a:pt x="0" y="3621656"/>
                </a:cubicBezTo>
                <a:cubicBezTo>
                  <a:pt x="0" y="2093192"/>
                  <a:pt x="573736" y="754641"/>
                  <a:pt x="1600899" y="14997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F0EF45C5-65C2-3847-9874-EBCC344905FD}"/>
              </a:ext>
            </a:extLst>
          </p:cNvPr>
          <p:cNvSpPr/>
          <p:nvPr/>
        </p:nvSpPr>
        <p:spPr>
          <a:xfrm>
            <a:off x="2362933" y="131986"/>
            <a:ext cx="4214471" cy="1772690"/>
          </a:xfrm>
          <a:prstGeom prst="roundRect">
            <a:avLst/>
          </a:prstGeom>
          <a:solidFill>
            <a:srgbClr val="A7CE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26F44E83-6915-BC4F-8648-2FB310CE7C26}"/>
              </a:ext>
            </a:extLst>
          </p:cNvPr>
          <p:cNvSpPr/>
          <p:nvPr/>
        </p:nvSpPr>
        <p:spPr>
          <a:xfrm>
            <a:off x="273008" y="2035392"/>
            <a:ext cx="6296810" cy="983556"/>
          </a:xfrm>
          <a:prstGeom prst="roundRect">
            <a:avLst/>
          </a:prstGeom>
          <a:solidFill>
            <a:srgbClr val="E3B0A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57DECA23-D1E9-6840-8E5D-F0274EAD1F8F}"/>
              </a:ext>
            </a:extLst>
          </p:cNvPr>
          <p:cNvSpPr/>
          <p:nvPr/>
        </p:nvSpPr>
        <p:spPr>
          <a:xfrm>
            <a:off x="273007" y="5988900"/>
            <a:ext cx="6296810" cy="981864"/>
          </a:xfrm>
          <a:prstGeom prst="roundRect">
            <a:avLst/>
          </a:prstGeom>
          <a:solidFill>
            <a:srgbClr val="D5E6D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398718-8A61-C741-9B95-482F5DF5D93E}"/>
              </a:ext>
            </a:extLst>
          </p:cNvPr>
          <p:cNvSpPr txBox="1"/>
          <p:nvPr/>
        </p:nvSpPr>
        <p:spPr>
          <a:xfrm>
            <a:off x="2408611" y="250633"/>
            <a:ext cx="4123113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Rounded MT Bold" panose="020F0704030504030204" pitchFamily="34" charset="77"/>
              </a:rPr>
              <a:t>Design your own Vaccine</a:t>
            </a:r>
          </a:p>
          <a:p>
            <a:pPr algn="ctr"/>
            <a:r>
              <a:rPr lang="en-US" sz="2500" dirty="0">
                <a:latin typeface="Arial Rounded MT Bold" panose="020F0704030504030204" pitchFamily="34" charset="77"/>
              </a:rPr>
              <a:t>Name __________________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03FD1C-2CBC-6643-B2BA-31E56F6392F1}"/>
              </a:ext>
            </a:extLst>
          </p:cNvPr>
          <p:cNvSpPr txBox="1"/>
          <p:nvPr/>
        </p:nvSpPr>
        <p:spPr>
          <a:xfrm>
            <a:off x="430224" y="2113669"/>
            <a:ext cx="898678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00" dirty="0">
                <a:latin typeface="Arial Rounded MT Bold" panose="020F0704030504030204" pitchFamily="34" charset="77"/>
              </a:rPr>
              <a:t>Part 1: What infection will your vaccine protect against?</a:t>
            </a:r>
          </a:p>
          <a:p>
            <a:endParaRPr lang="en-GB" sz="1700" dirty="0">
              <a:latin typeface="Arial Rounded MT Bold" panose="020F0704030504030204" pitchFamily="34" charset="77"/>
            </a:endParaRPr>
          </a:p>
          <a:p>
            <a:r>
              <a:rPr lang="en-GB" sz="1700" dirty="0">
                <a:latin typeface="Arial Rounded MT Bold" panose="020F0704030504030204" pitchFamily="34" charset="77"/>
              </a:rPr>
              <a:t>______________________________________________________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404AF09-31D0-454D-913D-0BCD4C3207BE}"/>
              </a:ext>
            </a:extLst>
          </p:cNvPr>
          <p:cNvSpPr txBox="1"/>
          <p:nvPr/>
        </p:nvSpPr>
        <p:spPr>
          <a:xfrm>
            <a:off x="273008" y="3081837"/>
            <a:ext cx="62968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 Rounded MT Bold" panose="020F0704030504030204" pitchFamily="34" charset="77"/>
              </a:rPr>
              <a:t>Draw a picture of the bug your vaccine will protect people against?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43CA71D-2A35-914F-9698-9621A8E3273A}"/>
              </a:ext>
            </a:extLst>
          </p:cNvPr>
          <p:cNvSpPr/>
          <p:nvPr/>
        </p:nvSpPr>
        <p:spPr>
          <a:xfrm>
            <a:off x="273007" y="6991126"/>
            <a:ext cx="6296809" cy="27828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B2D6FC9-D104-5644-88A0-76C80B21A644}"/>
              </a:ext>
            </a:extLst>
          </p:cNvPr>
          <p:cNvSpPr txBox="1"/>
          <p:nvPr/>
        </p:nvSpPr>
        <p:spPr>
          <a:xfrm>
            <a:off x="-1071980" y="6096549"/>
            <a:ext cx="8986782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700" dirty="0">
                <a:latin typeface="Arial Rounded MT Bold" panose="020F0704030504030204" pitchFamily="34" charset="77"/>
              </a:rPr>
              <a:t>Part 2: How will you give people your vaccine?</a:t>
            </a:r>
          </a:p>
          <a:p>
            <a:pPr algn="ctr"/>
            <a:endParaRPr lang="en-GB" sz="1600" dirty="0">
              <a:latin typeface="Arial Rounded MT Bold" panose="020F0704030504030204" pitchFamily="34" charset="77"/>
            </a:endParaRPr>
          </a:p>
          <a:p>
            <a:pPr algn="ctr"/>
            <a:r>
              <a:rPr lang="en-GB" sz="1600" dirty="0">
                <a:latin typeface="Arial Rounded MT Bold" panose="020F0704030504030204" pitchFamily="34" charset="77"/>
              </a:rPr>
              <a:t>______________________________________________________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AD02536-CAE7-4E49-BCA9-35CA40A26289}"/>
              </a:ext>
            </a:extLst>
          </p:cNvPr>
          <p:cNvSpPr txBox="1"/>
          <p:nvPr/>
        </p:nvSpPr>
        <p:spPr>
          <a:xfrm>
            <a:off x="288184" y="7018645"/>
            <a:ext cx="62968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 Rounded MT Bold" panose="020F0704030504030204" pitchFamily="34" charset="77"/>
              </a:rPr>
              <a:t>Draw a picture of someone getting your vaccine</a:t>
            </a:r>
          </a:p>
        </p:txBody>
      </p:sp>
    </p:spTree>
    <p:extLst>
      <p:ext uri="{BB962C8B-B14F-4D97-AF65-F5344CB8AC3E}">
        <p14:creationId xmlns:p14="http://schemas.microsoft.com/office/powerpoint/2010/main" val="3450188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F58D1B9-5182-8742-9DF8-F23698C3213B}"/>
              </a:ext>
            </a:extLst>
          </p:cNvPr>
          <p:cNvSpPr/>
          <p:nvPr/>
        </p:nvSpPr>
        <p:spPr>
          <a:xfrm>
            <a:off x="271606" y="1871491"/>
            <a:ext cx="6314783" cy="784425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2E50FDE-4F69-2A47-801F-A5BAAA8192A0}"/>
              </a:ext>
            </a:extLst>
          </p:cNvPr>
          <p:cNvSpPr/>
          <p:nvPr/>
        </p:nvSpPr>
        <p:spPr>
          <a:xfrm>
            <a:off x="271606" y="279297"/>
            <a:ext cx="4344926" cy="1546814"/>
          </a:xfrm>
          <a:prstGeom prst="roundRect">
            <a:avLst/>
          </a:prstGeom>
          <a:solidFill>
            <a:srgbClr val="A7CE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B6CD2F-E390-9D49-9270-4B3683D54648}"/>
              </a:ext>
            </a:extLst>
          </p:cNvPr>
          <p:cNvSpPr txBox="1"/>
          <p:nvPr/>
        </p:nvSpPr>
        <p:spPr>
          <a:xfrm>
            <a:off x="451344" y="560283"/>
            <a:ext cx="4152716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700" dirty="0">
                <a:latin typeface="Arial Rounded MT Bold" panose="020F0704030504030204" pitchFamily="34" charset="77"/>
              </a:rPr>
              <a:t>Part 3:</a:t>
            </a:r>
          </a:p>
          <a:p>
            <a:pPr algn="ctr"/>
            <a:r>
              <a:rPr lang="en-GB" sz="1700" dirty="0">
                <a:latin typeface="Arial Rounded MT Bold" panose="020F0704030504030204" pitchFamily="34" charset="77"/>
              </a:rPr>
              <a:t> Make a poster to encourage people to get your vaccine</a:t>
            </a:r>
          </a:p>
          <a:p>
            <a:pPr algn="ctr"/>
            <a:endParaRPr lang="en-GB" sz="1600" dirty="0">
              <a:latin typeface="Arial Rounded MT Bold" panose="020F0704030504030204" pitchFamily="34" charset="77"/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613ECAC3-34BE-7247-BF86-E1460A2A1F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E3B0A4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88143" y="2431"/>
            <a:ext cx="1969857" cy="1869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BSI logo">
            <a:extLst>
              <a:ext uri="{FF2B5EF4-FFF2-40B4-BE49-F238E27FC236}">
                <a16:creationId xmlns:a16="http://schemas.microsoft.com/office/drawing/2014/main" id="{0136488C-066C-CC4C-AC83-0354796996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767" b="93204" l="305" r="97462">
                        <a14:foregroundMark x1="31878" y1="54369" x2="31878" y2="54369"/>
                        <a14:foregroundMark x1="41218" y1="51456" x2="41218" y2="51456"/>
                        <a14:foregroundMark x1="50863" y1="44175" x2="50863" y2="44175"/>
                        <a14:foregroundMark x1="59594" y1="38835" x2="59594" y2="38835"/>
                        <a14:foregroundMark x1="64365" y1="48544" x2="64365" y2="48544"/>
                        <a14:foregroundMark x1="74112" y1="50485" x2="74112" y2="50485"/>
                        <a14:foregroundMark x1="84772" y1="58252" x2="84772" y2="58252"/>
                        <a14:foregroundMark x1="93604" y1="63592" x2="93604" y2="63592"/>
                        <a14:foregroundMark x1="97462" y1="22816" x2="97462" y2="22816"/>
                        <a14:foregroundMark x1="91574" y1="93204" x2="91574" y2="93204"/>
                        <a14:foregroundMark x1="27614" y1="49029" x2="27614" y2="49029"/>
                        <a14:foregroundMark x1="13909" y1="51456" x2="13909" y2="51456"/>
                        <a14:foregroundMark x1="4772" y1="48544" x2="4772" y2="48544"/>
                        <a14:foregroundMark x1="305" y1="48544" x2="305" y2="48544"/>
                        <a14:foregroundMark x1="406" y1="27670" x2="406" y2="27670"/>
                        <a14:foregroundMark x1="4061" y1="14563" x2="4061" y2="14563"/>
                        <a14:foregroundMark x1="7513" y1="15534" x2="7513" y2="15534"/>
                        <a14:foregroundMark x1="9543" y1="15534" x2="9543" y2="15534"/>
                        <a14:foregroundMark x1="9340" y1="9709" x2="9340" y2="9709"/>
                        <a14:foregroundMark x1="9442" y1="7767" x2="9442" y2="7767"/>
                        <a14:foregroundMark x1="11168" y1="14563" x2="11168" y2="14563"/>
                        <a14:foregroundMark x1="13198" y1="14563" x2="13198" y2="14563"/>
                        <a14:foregroundMark x1="13096" y1="7767" x2="13096" y2="7767"/>
                        <a14:foregroundMark x1="14416" y1="15534" x2="14416" y2="15534"/>
                        <a14:foregroundMark x1="17157" y1="14563" x2="17157" y2="14563"/>
                        <a14:foregroundMark x1="21929" y1="8738" x2="21929" y2="8738"/>
                        <a14:foregroundMark x1="26091" y1="13592" x2="26091" y2="13592"/>
                        <a14:foregroundMark x1="28629" y1="13107" x2="28629" y2="13107"/>
                        <a14:foregroundMark x1="30254" y1="14078" x2="30254" y2="14078"/>
                        <a14:foregroundMark x1="30254" y1="8738" x2="30254" y2="8738"/>
                        <a14:foregroundMark x1="31574" y1="17961" x2="31574" y2="17961"/>
                        <a14:foregroundMark x1="34721" y1="14078" x2="34721" y2="14078"/>
                        <a14:foregroundMark x1="36954" y1="18447" x2="36954" y2="18447"/>
                        <a14:foregroundMark x1="41218" y1="10194" x2="41218" y2="10194"/>
                        <a14:foregroundMark x1="44162" y1="13592" x2="44162" y2="13592"/>
                        <a14:foregroundMark x1="46294" y1="15534" x2="46294" y2="1553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376" y="1683667"/>
            <a:ext cx="898188" cy="187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7427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65</Words>
  <Application>Microsoft Macintosh PowerPoint</Application>
  <PresentationFormat>A4 Paper (210x297 mm)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Rounded MT Bold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Macleod</dc:creator>
  <cp:lastModifiedBy>Kerrie Hargrave</cp:lastModifiedBy>
  <cp:revision>4</cp:revision>
  <dcterms:created xsi:type="dcterms:W3CDTF">2022-04-10T16:58:39Z</dcterms:created>
  <dcterms:modified xsi:type="dcterms:W3CDTF">2022-04-14T13:29:10Z</dcterms:modified>
</cp:coreProperties>
</file>