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32"/>
  </p:notesMasterIdLst>
  <p:sldIdLst>
    <p:sldId id="284" r:id="rId2"/>
    <p:sldId id="268" r:id="rId3"/>
    <p:sldId id="290" r:id="rId4"/>
    <p:sldId id="289" r:id="rId5"/>
    <p:sldId id="256" r:id="rId6"/>
    <p:sldId id="258" r:id="rId7"/>
    <p:sldId id="257" r:id="rId8"/>
    <p:sldId id="263" r:id="rId9"/>
    <p:sldId id="269" r:id="rId10"/>
    <p:sldId id="260" r:id="rId11"/>
    <p:sldId id="291" r:id="rId12"/>
    <p:sldId id="286" r:id="rId13"/>
    <p:sldId id="297" r:id="rId14"/>
    <p:sldId id="262" r:id="rId15"/>
    <p:sldId id="292" r:id="rId16"/>
    <p:sldId id="271" r:id="rId17"/>
    <p:sldId id="265" r:id="rId18"/>
    <p:sldId id="266" r:id="rId19"/>
    <p:sldId id="267" r:id="rId20"/>
    <p:sldId id="273" r:id="rId21"/>
    <p:sldId id="276" r:id="rId22"/>
    <p:sldId id="294" r:id="rId23"/>
    <p:sldId id="293" r:id="rId24"/>
    <p:sldId id="287" r:id="rId25"/>
    <p:sldId id="298" r:id="rId26"/>
    <p:sldId id="280" r:id="rId27"/>
    <p:sldId id="281" r:id="rId28"/>
    <p:sldId id="296" r:id="rId29"/>
    <p:sldId id="295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38D21"/>
    <a:srgbClr val="41A6BA"/>
    <a:srgbClr val="069994"/>
    <a:srgbClr val="F0EEEC"/>
    <a:srgbClr val="787FAC"/>
    <a:srgbClr val="934E72"/>
    <a:srgbClr val="E6E7E5"/>
    <a:srgbClr val="01AFDC"/>
    <a:srgbClr val="552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72E732-87F9-5E4A-81FC-0D1446BB86CF}" v="2" dt="2022-09-09T12:56:38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/>
    <p:restoredTop sz="94737"/>
  </p:normalViewPr>
  <p:slideViewPr>
    <p:cSldViewPr snapToGrid="0">
      <p:cViewPr varScale="1">
        <p:scale>
          <a:sx n="101" d="100"/>
          <a:sy n="101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Macleod" userId="a7ee19a3-f1cf-43ac-855b-31ca5e208d10" providerId="ADAL" clId="{5C72E732-87F9-5E4A-81FC-0D1446BB86CF}"/>
    <pc:docChg chg="undo custSel modSld">
      <pc:chgData name="Megan Macleod" userId="a7ee19a3-f1cf-43ac-855b-31ca5e208d10" providerId="ADAL" clId="{5C72E732-87F9-5E4A-81FC-0D1446BB86CF}" dt="2022-09-09T12:59:11.622" v="24" actId="14100"/>
      <pc:docMkLst>
        <pc:docMk/>
      </pc:docMkLst>
      <pc:sldChg chg="modSp mod">
        <pc:chgData name="Megan Macleod" userId="a7ee19a3-f1cf-43ac-855b-31ca5e208d10" providerId="ADAL" clId="{5C72E732-87F9-5E4A-81FC-0D1446BB86CF}" dt="2022-09-09T12:57:53.461" v="18" actId="20577"/>
        <pc:sldMkLst>
          <pc:docMk/>
          <pc:sldMk cId="468175894" sldId="263"/>
        </pc:sldMkLst>
        <pc:spChg chg="mod">
          <ac:chgData name="Megan Macleod" userId="a7ee19a3-f1cf-43ac-855b-31ca5e208d10" providerId="ADAL" clId="{5C72E732-87F9-5E4A-81FC-0D1446BB86CF}" dt="2022-09-09T12:57:41.561" v="17" actId="20577"/>
          <ac:spMkLst>
            <pc:docMk/>
            <pc:sldMk cId="468175894" sldId="263"/>
            <ac:spMk id="5" creationId="{E68C3DC2-6919-A67C-9D31-ACA25174A7C8}"/>
          </ac:spMkLst>
        </pc:spChg>
        <pc:spChg chg="mod">
          <ac:chgData name="Megan Macleod" userId="a7ee19a3-f1cf-43ac-855b-31ca5e208d10" providerId="ADAL" clId="{5C72E732-87F9-5E4A-81FC-0D1446BB86CF}" dt="2022-09-09T12:57:53.461" v="18" actId="20577"/>
          <ac:spMkLst>
            <pc:docMk/>
            <pc:sldMk cId="468175894" sldId="263"/>
            <ac:spMk id="20" creationId="{C3E3339F-8BA0-942B-3969-1D463F701156}"/>
          </ac:spMkLst>
        </pc:spChg>
      </pc:sldChg>
      <pc:sldChg chg="modSp mod">
        <pc:chgData name="Megan Macleod" userId="a7ee19a3-f1cf-43ac-855b-31ca5e208d10" providerId="ADAL" clId="{5C72E732-87F9-5E4A-81FC-0D1446BB86CF}" dt="2022-09-09T12:59:11.622" v="24" actId="14100"/>
        <pc:sldMkLst>
          <pc:docMk/>
          <pc:sldMk cId="638410338" sldId="273"/>
        </pc:sldMkLst>
        <pc:spChg chg="mod">
          <ac:chgData name="Megan Macleod" userId="a7ee19a3-f1cf-43ac-855b-31ca5e208d10" providerId="ADAL" clId="{5C72E732-87F9-5E4A-81FC-0D1446BB86CF}" dt="2022-09-09T12:59:11.622" v="24" actId="14100"/>
          <ac:spMkLst>
            <pc:docMk/>
            <pc:sldMk cId="638410338" sldId="273"/>
            <ac:spMk id="3" creationId="{AAE9F15B-8558-1348-862B-19D2AFD751E4}"/>
          </ac:spMkLst>
        </pc:spChg>
      </pc:sldChg>
      <pc:sldChg chg="addSp delSp modSp mod">
        <pc:chgData name="Megan Macleod" userId="a7ee19a3-f1cf-43ac-855b-31ca5e208d10" providerId="ADAL" clId="{5C72E732-87F9-5E4A-81FC-0D1446BB86CF}" dt="2022-09-09T12:57:03.003" v="16" actId="1076"/>
        <pc:sldMkLst>
          <pc:docMk/>
          <pc:sldMk cId="3177358451" sldId="289"/>
        </pc:sldMkLst>
        <pc:spChg chg="add del">
          <ac:chgData name="Megan Macleod" userId="a7ee19a3-f1cf-43ac-855b-31ca5e208d10" providerId="ADAL" clId="{5C72E732-87F9-5E4A-81FC-0D1446BB86CF}" dt="2022-09-09T12:56:55.282" v="12" actId="478"/>
          <ac:spMkLst>
            <pc:docMk/>
            <pc:sldMk cId="3177358451" sldId="289"/>
            <ac:spMk id="11" creationId="{D84CFC50-BB4F-075E-1CF1-5FEFC8686BF8}"/>
          </ac:spMkLst>
        </pc:spChg>
        <pc:picChg chg="add del mod">
          <ac:chgData name="Megan Macleod" userId="a7ee19a3-f1cf-43ac-855b-31ca5e208d10" providerId="ADAL" clId="{5C72E732-87F9-5E4A-81FC-0D1446BB86CF}" dt="2022-09-09T12:56:29.748" v="4" actId="478"/>
          <ac:picMkLst>
            <pc:docMk/>
            <pc:sldMk cId="3177358451" sldId="289"/>
            <ac:picMk id="3" creationId="{4545F119-E105-1B84-EE56-874A6AFC1103}"/>
          </ac:picMkLst>
        </pc:picChg>
        <pc:picChg chg="add mod modCrop">
          <ac:chgData name="Megan Macleod" userId="a7ee19a3-f1cf-43ac-855b-31ca5e208d10" providerId="ADAL" clId="{5C72E732-87F9-5E4A-81FC-0D1446BB86CF}" dt="2022-09-09T12:57:03.003" v="16" actId="1076"/>
          <ac:picMkLst>
            <pc:docMk/>
            <pc:sldMk cId="3177358451" sldId="289"/>
            <ac:picMk id="14" creationId="{5D13D057-5484-3DDF-0F3E-2B6AE6B1DA17}"/>
          </ac:picMkLst>
        </pc:picChg>
        <pc:picChg chg="del">
          <ac:chgData name="Megan Macleod" userId="a7ee19a3-f1cf-43ac-855b-31ca5e208d10" providerId="ADAL" clId="{5C72E732-87F9-5E4A-81FC-0D1446BB86CF}" dt="2022-09-09T12:56:07.583" v="0" actId="478"/>
          <ac:picMkLst>
            <pc:docMk/>
            <pc:sldMk cId="3177358451" sldId="289"/>
            <ac:picMk id="15" creationId="{B921C45F-F9A5-1119-4019-3FE0D97A4397}"/>
          </ac:picMkLst>
        </pc:picChg>
      </pc:sldChg>
    </pc:docChg>
  </pc:docChgLst>
  <pc:docChgLst>
    <pc:chgData name="Kerrie Hargrave" userId="S::kerrie.hargrave@glasgow.ac.uk::d1e04415-c010-411c-8431-68cdd6865c4f" providerId="AD" clId="Web-{94ED5C46-78A8-7D80-14F0-CBDC9F6E32FF}"/>
    <pc:docChg chg="modSld">
      <pc:chgData name="Kerrie Hargrave" userId="S::kerrie.hargrave@glasgow.ac.uk::d1e04415-c010-411c-8431-68cdd6865c4f" providerId="AD" clId="Web-{94ED5C46-78A8-7D80-14F0-CBDC9F6E32FF}" dt="2022-08-29T15:10:36.801" v="17" actId="1076"/>
      <pc:docMkLst>
        <pc:docMk/>
      </pc:docMkLst>
      <pc:sldChg chg="modSp">
        <pc:chgData name="Kerrie Hargrave" userId="S::kerrie.hargrave@glasgow.ac.uk::d1e04415-c010-411c-8431-68cdd6865c4f" providerId="AD" clId="Web-{94ED5C46-78A8-7D80-14F0-CBDC9F6E32FF}" dt="2022-08-29T15:10:36.801" v="17" actId="1076"/>
        <pc:sldMkLst>
          <pc:docMk/>
          <pc:sldMk cId="3355348561" sldId="267"/>
        </pc:sldMkLst>
        <pc:spChg chg="mod">
          <ac:chgData name="Kerrie Hargrave" userId="S::kerrie.hargrave@glasgow.ac.uk::d1e04415-c010-411c-8431-68cdd6865c4f" providerId="AD" clId="Web-{94ED5C46-78A8-7D80-14F0-CBDC9F6E32FF}" dt="2022-08-29T15:10:32.941" v="16" actId="20577"/>
          <ac:spMkLst>
            <pc:docMk/>
            <pc:sldMk cId="3355348561" sldId="267"/>
            <ac:spMk id="5" creationId="{1F6B32B6-AC04-C845-9867-C218ED761CA6}"/>
          </ac:spMkLst>
        </pc:spChg>
        <pc:picChg chg="mod">
          <ac:chgData name="Kerrie Hargrave" userId="S::kerrie.hargrave@glasgow.ac.uk::d1e04415-c010-411c-8431-68cdd6865c4f" providerId="AD" clId="Web-{94ED5C46-78A8-7D80-14F0-CBDC9F6E32FF}" dt="2022-08-29T15:10:36.801" v="17" actId="1076"/>
          <ac:picMkLst>
            <pc:docMk/>
            <pc:sldMk cId="3355348561" sldId="267"/>
            <ac:picMk id="3074" creationId="{00A817E3-DCDD-3446-8469-B53674B1BC65}"/>
          </ac:picMkLst>
        </pc:picChg>
      </pc:sldChg>
    </pc:docChg>
  </pc:docChgLst>
  <pc:docChgLst>
    <pc:chgData name="Sophia Di Piazza (student)" userId="b85923a7-de68-405a-b77f-736bfaa5af95" providerId="ADAL" clId="{010C39DA-C249-46A0-B54F-C9A5B0163D2E}"/>
    <pc:docChg chg="undo custSel modSld">
      <pc:chgData name="Sophia Di Piazza (student)" userId="b85923a7-de68-405a-b77f-736bfaa5af95" providerId="ADAL" clId="{010C39DA-C249-46A0-B54F-C9A5B0163D2E}" dt="2022-06-22T13:48:43.698" v="7" actId="20577"/>
      <pc:docMkLst>
        <pc:docMk/>
      </pc:docMkLst>
      <pc:sldChg chg="modSp mod">
        <pc:chgData name="Sophia Di Piazza (student)" userId="b85923a7-de68-405a-b77f-736bfaa5af95" providerId="ADAL" clId="{010C39DA-C249-46A0-B54F-C9A5B0163D2E}" dt="2022-06-22T13:48:43.698" v="7" actId="20577"/>
        <pc:sldMkLst>
          <pc:docMk/>
          <pc:sldMk cId="452946362" sldId="276"/>
        </pc:sldMkLst>
        <pc:spChg chg="mod">
          <ac:chgData name="Sophia Di Piazza (student)" userId="b85923a7-de68-405a-b77f-736bfaa5af95" providerId="ADAL" clId="{010C39DA-C249-46A0-B54F-C9A5B0163D2E}" dt="2022-06-22T13:48:43.698" v="7" actId="20577"/>
          <ac:spMkLst>
            <pc:docMk/>
            <pc:sldMk cId="452946362" sldId="276"/>
            <ac:spMk id="11" creationId="{E492776C-A593-D34B-38C1-395E73ECC27A}"/>
          </ac:spMkLst>
        </pc:spChg>
      </pc:sldChg>
    </pc:docChg>
  </pc:docChgLst>
  <pc:docChgLst>
    <pc:chgData name="Megan Macleod" userId="a7ee19a3-f1cf-43ac-855b-31ca5e208d10" providerId="ADAL" clId="{519D3B06-5B9F-7E44-BCC5-A8142359E1C5}"/>
    <pc:docChg chg="undo custSel addSld delSld modSld sldOrd">
      <pc:chgData name="Megan Macleod" userId="a7ee19a3-f1cf-43ac-855b-31ca5e208d10" providerId="ADAL" clId="{519D3B06-5B9F-7E44-BCC5-A8142359E1C5}" dt="2022-04-24T12:48:47.873" v="6811" actId="20577"/>
      <pc:docMkLst>
        <pc:docMk/>
      </pc:docMkLst>
      <pc:sldChg chg="modAnim">
        <pc:chgData name="Megan Macleod" userId="a7ee19a3-f1cf-43ac-855b-31ca5e208d10" providerId="ADAL" clId="{519D3B06-5B9F-7E44-BCC5-A8142359E1C5}" dt="2022-04-24T12:39:23.990" v="6632"/>
        <pc:sldMkLst>
          <pc:docMk/>
          <pc:sldMk cId="436879433" sldId="256"/>
        </pc:sldMkLst>
      </pc:sldChg>
      <pc:sldChg chg="modSp">
        <pc:chgData name="Megan Macleod" userId="a7ee19a3-f1cf-43ac-855b-31ca5e208d10" providerId="ADAL" clId="{519D3B06-5B9F-7E44-BCC5-A8142359E1C5}" dt="2022-04-18T13:20:04.502" v="931" actId="1035"/>
        <pc:sldMkLst>
          <pc:docMk/>
          <pc:sldMk cId="1532868670" sldId="257"/>
        </pc:sldMkLst>
        <pc:picChg chg="mod">
          <ac:chgData name="Megan Macleod" userId="a7ee19a3-f1cf-43ac-855b-31ca5e208d10" providerId="ADAL" clId="{519D3B06-5B9F-7E44-BCC5-A8142359E1C5}" dt="2022-04-18T13:20:04.502" v="931" actId="1035"/>
          <ac:picMkLst>
            <pc:docMk/>
            <pc:sldMk cId="1532868670" sldId="257"/>
            <ac:picMk id="2050" creationId="{5BA1C24E-1D0D-AC44-86BB-3F3D503FE3BC}"/>
          </ac:picMkLst>
        </pc:picChg>
      </pc:sldChg>
      <pc:sldChg chg="modSp mod">
        <pc:chgData name="Megan Macleod" userId="a7ee19a3-f1cf-43ac-855b-31ca5e208d10" providerId="ADAL" clId="{519D3B06-5B9F-7E44-BCC5-A8142359E1C5}" dt="2022-04-24T12:38:16.696" v="6616" actId="20577"/>
        <pc:sldMkLst>
          <pc:docMk/>
          <pc:sldMk cId="3827817058" sldId="258"/>
        </pc:sldMkLst>
        <pc:spChg chg="mod">
          <ac:chgData name="Megan Macleod" userId="a7ee19a3-f1cf-43ac-855b-31ca5e208d10" providerId="ADAL" clId="{519D3B06-5B9F-7E44-BCC5-A8142359E1C5}" dt="2022-04-24T12:38:16.696" v="6616" actId="20577"/>
          <ac:spMkLst>
            <pc:docMk/>
            <pc:sldMk cId="3827817058" sldId="258"/>
            <ac:spMk id="16" creationId="{898FC1DA-6DF6-C747-B92B-1179AB093351}"/>
          </ac:spMkLst>
        </pc:spChg>
        <pc:spChg chg="mod">
          <ac:chgData name="Megan Macleod" userId="a7ee19a3-f1cf-43ac-855b-31ca5e208d10" providerId="ADAL" clId="{519D3B06-5B9F-7E44-BCC5-A8142359E1C5}" dt="2022-04-24T12:38:13.312" v="6615" actId="20577"/>
          <ac:spMkLst>
            <pc:docMk/>
            <pc:sldMk cId="3827817058" sldId="258"/>
            <ac:spMk id="18" creationId="{312B129B-B193-634D-B65C-951210A86103}"/>
          </ac:spMkLst>
        </pc:spChg>
        <pc:spChg chg="mod">
          <ac:chgData name="Megan Macleod" userId="a7ee19a3-f1cf-43ac-855b-31ca5e208d10" providerId="ADAL" clId="{519D3B06-5B9F-7E44-BCC5-A8142359E1C5}" dt="2022-04-18T13:19:38.682" v="926" actId="465"/>
          <ac:spMkLst>
            <pc:docMk/>
            <pc:sldMk cId="3827817058" sldId="258"/>
            <ac:spMk id="19" creationId="{701CA326-95E5-B949-8D51-52E0F53E94A7}"/>
          </ac:spMkLst>
        </pc:spChg>
      </pc:sldChg>
      <pc:sldChg chg="modSp mod ord">
        <pc:chgData name="Megan Macleod" userId="a7ee19a3-f1cf-43ac-855b-31ca5e208d10" providerId="ADAL" clId="{519D3B06-5B9F-7E44-BCC5-A8142359E1C5}" dt="2022-04-24T12:41:22.110" v="6653" actId="20577"/>
        <pc:sldMkLst>
          <pc:docMk/>
          <pc:sldMk cId="2690016886" sldId="260"/>
        </pc:sldMkLst>
        <pc:spChg chg="mod">
          <ac:chgData name="Megan Macleod" userId="a7ee19a3-f1cf-43ac-855b-31ca5e208d10" providerId="ADAL" clId="{519D3B06-5B9F-7E44-BCC5-A8142359E1C5}" dt="2022-04-24T12:41:22.110" v="6653" actId="20577"/>
          <ac:spMkLst>
            <pc:docMk/>
            <pc:sldMk cId="2690016886" sldId="260"/>
            <ac:spMk id="18" creationId="{6B3FE862-1231-AE49-90CC-5C39E97BF7DD}"/>
          </ac:spMkLst>
        </pc:spChg>
      </pc:sldChg>
      <pc:sldChg chg="del">
        <pc:chgData name="Megan Macleod" userId="a7ee19a3-f1cf-43ac-855b-31ca5e208d10" providerId="ADAL" clId="{519D3B06-5B9F-7E44-BCC5-A8142359E1C5}" dt="2022-04-20T11:03:00.717" v="6570" actId="2696"/>
        <pc:sldMkLst>
          <pc:docMk/>
          <pc:sldMk cId="3025331702" sldId="261"/>
        </pc:sldMkLst>
      </pc:sldChg>
      <pc:sldChg chg="addSp modSp mod">
        <pc:chgData name="Megan Macleod" userId="a7ee19a3-f1cf-43ac-855b-31ca5e208d10" providerId="ADAL" clId="{519D3B06-5B9F-7E44-BCC5-A8142359E1C5}" dt="2022-04-24T12:40:26.079" v="6641" actId="20577"/>
        <pc:sldMkLst>
          <pc:docMk/>
          <pc:sldMk cId="468175894" sldId="263"/>
        </pc:sldMkLst>
        <pc:spChg chg="mod">
          <ac:chgData name="Megan Macleod" userId="a7ee19a3-f1cf-43ac-855b-31ca5e208d10" providerId="ADAL" clId="{519D3B06-5B9F-7E44-BCC5-A8142359E1C5}" dt="2022-04-20T07:31:09.098" v="6061" actId="1076"/>
          <ac:spMkLst>
            <pc:docMk/>
            <pc:sldMk cId="468175894" sldId="263"/>
            <ac:spMk id="2" creationId="{AF95B7CB-01AB-BA46-9B49-D19A75500D02}"/>
          </ac:spMkLst>
        </pc:spChg>
        <pc:spChg chg="add mod">
          <ac:chgData name="Megan Macleod" userId="a7ee19a3-f1cf-43ac-855b-31ca5e208d10" providerId="ADAL" clId="{519D3B06-5B9F-7E44-BCC5-A8142359E1C5}" dt="2022-04-24T12:40:02.977" v="6633" actId="20577"/>
          <ac:spMkLst>
            <pc:docMk/>
            <pc:sldMk cId="468175894" sldId="263"/>
            <ac:spMk id="3" creationId="{685F7364-CFF3-C58D-87D3-E42057FD48FA}"/>
          </ac:spMkLst>
        </pc:spChg>
        <pc:spChg chg="add mod">
          <ac:chgData name="Megan Macleod" userId="a7ee19a3-f1cf-43ac-855b-31ca5e208d10" providerId="ADAL" clId="{519D3B06-5B9F-7E44-BCC5-A8142359E1C5}" dt="2022-04-24T12:40:22.498" v="6637" actId="20577"/>
          <ac:spMkLst>
            <pc:docMk/>
            <pc:sldMk cId="468175894" sldId="263"/>
            <ac:spMk id="5" creationId="{E68C3DC2-6919-A67C-9D31-ACA25174A7C8}"/>
          </ac:spMkLst>
        </pc:spChg>
        <pc:spChg chg="add mod">
          <ac:chgData name="Megan Macleod" userId="a7ee19a3-f1cf-43ac-855b-31ca5e208d10" providerId="ADAL" clId="{519D3B06-5B9F-7E44-BCC5-A8142359E1C5}" dt="2022-04-24T12:40:26.079" v="6641" actId="20577"/>
          <ac:spMkLst>
            <pc:docMk/>
            <pc:sldMk cId="468175894" sldId="263"/>
            <ac:spMk id="20" creationId="{C3E3339F-8BA0-942B-3969-1D463F701156}"/>
          </ac:spMkLst>
        </pc:spChg>
      </pc:sldChg>
      <pc:sldChg chg="addSp delSp modSp mod">
        <pc:chgData name="Megan Macleod" userId="a7ee19a3-f1cf-43ac-855b-31ca5e208d10" providerId="ADAL" clId="{519D3B06-5B9F-7E44-BCC5-A8142359E1C5}" dt="2022-04-18T15:15:01.002" v="3540" actId="14100"/>
        <pc:sldMkLst>
          <pc:docMk/>
          <pc:sldMk cId="1446598149" sldId="265"/>
        </pc:sldMkLst>
        <pc:spChg chg="mod">
          <ac:chgData name="Megan Macleod" userId="a7ee19a3-f1cf-43ac-855b-31ca5e208d10" providerId="ADAL" clId="{519D3B06-5B9F-7E44-BCC5-A8142359E1C5}" dt="2022-04-18T14:08:10.776" v="1886" actId="20577"/>
          <ac:spMkLst>
            <pc:docMk/>
            <pc:sldMk cId="1446598149" sldId="265"/>
            <ac:spMk id="2" creationId="{AF95B7CB-01AB-BA46-9B49-D19A75500D02}"/>
          </ac:spMkLst>
        </pc:spChg>
        <pc:spChg chg="add del mod">
          <ac:chgData name="Megan Macleod" userId="a7ee19a3-f1cf-43ac-855b-31ca5e208d10" providerId="ADAL" clId="{519D3B06-5B9F-7E44-BCC5-A8142359E1C5}" dt="2022-04-18T14:06:31.158" v="1685" actId="767"/>
          <ac:spMkLst>
            <pc:docMk/>
            <pc:sldMk cId="1446598149" sldId="265"/>
            <ac:spMk id="3" creationId="{E190B8FD-8B80-7FAA-562E-E7F810B7326C}"/>
          </ac:spMkLst>
        </pc:spChg>
        <pc:spChg chg="add del mod">
          <ac:chgData name="Megan Macleod" userId="a7ee19a3-f1cf-43ac-855b-31ca5e208d10" providerId="ADAL" clId="{519D3B06-5B9F-7E44-BCC5-A8142359E1C5}" dt="2022-04-18T14:15:12.271" v="2199" actId="478"/>
          <ac:spMkLst>
            <pc:docMk/>
            <pc:sldMk cId="1446598149" sldId="265"/>
            <ac:spMk id="22" creationId="{670C7DB3-4B43-4ADE-7069-067036266E23}"/>
          </ac:spMkLst>
        </pc:spChg>
        <pc:spChg chg="add del mod">
          <ac:chgData name="Megan Macleod" userId="a7ee19a3-f1cf-43ac-855b-31ca5e208d10" providerId="ADAL" clId="{519D3B06-5B9F-7E44-BCC5-A8142359E1C5}" dt="2022-04-18T14:49:48.746" v="3166" actId="478"/>
          <ac:spMkLst>
            <pc:docMk/>
            <pc:sldMk cId="1446598149" sldId="265"/>
            <ac:spMk id="23" creationId="{E50D087A-B4F4-142F-CE8D-3168BAAF1879}"/>
          </ac:spMkLst>
        </pc:spChg>
        <pc:spChg chg="add del mod">
          <ac:chgData name="Megan Macleod" userId="a7ee19a3-f1cf-43ac-855b-31ca5e208d10" providerId="ADAL" clId="{519D3B06-5B9F-7E44-BCC5-A8142359E1C5}" dt="2022-04-18T14:49:54.935" v="3168" actId="478"/>
          <ac:spMkLst>
            <pc:docMk/>
            <pc:sldMk cId="1446598149" sldId="265"/>
            <ac:spMk id="24" creationId="{2CBA9713-3674-9881-D8D5-2BE4D81DE56C}"/>
          </ac:spMkLst>
        </pc:spChg>
        <pc:spChg chg="add mod">
          <ac:chgData name="Megan Macleod" userId="a7ee19a3-f1cf-43ac-855b-31ca5e208d10" providerId="ADAL" clId="{519D3B06-5B9F-7E44-BCC5-A8142359E1C5}" dt="2022-04-18T14:51:50.931" v="3190" actId="465"/>
          <ac:spMkLst>
            <pc:docMk/>
            <pc:sldMk cId="1446598149" sldId="265"/>
            <ac:spMk id="25" creationId="{D51BED93-6C3D-4754-3A95-1228DDC3BAC2}"/>
          </ac:spMkLst>
        </pc:spChg>
        <pc:spChg chg="add mod">
          <ac:chgData name="Megan Macleod" userId="a7ee19a3-f1cf-43ac-855b-31ca5e208d10" providerId="ADAL" clId="{519D3B06-5B9F-7E44-BCC5-A8142359E1C5}" dt="2022-04-18T14:51:50.931" v="3190" actId="465"/>
          <ac:spMkLst>
            <pc:docMk/>
            <pc:sldMk cId="1446598149" sldId="265"/>
            <ac:spMk id="26" creationId="{6A8A3C7F-A32B-625B-369A-F8FA10EB1AE4}"/>
          </ac:spMkLst>
        </pc:spChg>
        <pc:spChg chg="add mod">
          <ac:chgData name="Megan Macleod" userId="a7ee19a3-f1cf-43ac-855b-31ca5e208d10" providerId="ADAL" clId="{519D3B06-5B9F-7E44-BCC5-A8142359E1C5}" dt="2022-04-18T14:51:50.931" v="3190" actId="465"/>
          <ac:spMkLst>
            <pc:docMk/>
            <pc:sldMk cId="1446598149" sldId="265"/>
            <ac:spMk id="27" creationId="{8F6704EF-5C7D-A798-96C2-773CAF01534F}"/>
          </ac:spMkLst>
        </pc:spChg>
        <pc:spChg chg="add mod">
          <ac:chgData name="Megan Macleod" userId="a7ee19a3-f1cf-43ac-855b-31ca5e208d10" providerId="ADAL" clId="{519D3B06-5B9F-7E44-BCC5-A8142359E1C5}" dt="2022-04-18T14:51:50.931" v="3190" actId="465"/>
          <ac:spMkLst>
            <pc:docMk/>
            <pc:sldMk cId="1446598149" sldId="265"/>
            <ac:spMk id="28" creationId="{27E28F96-2A08-C1EC-3014-5FEEADF14C3C}"/>
          </ac:spMkLst>
        </pc:spChg>
        <pc:spChg chg="add mod">
          <ac:chgData name="Megan Macleod" userId="a7ee19a3-f1cf-43ac-855b-31ca5e208d10" providerId="ADAL" clId="{519D3B06-5B9F-7E44-BCC5-A8142359E1C5}" dt="2022-04-18T14:51:50.931" v="3190" actId="465"/>
          <ac:spMkLst>
            <pc:docMk/>
            <pc:sldMk cId="1446598149" sldId="265"/>
            <ac:spMk id="29" creationId="{2139E0D7-0D3F-0C5F-9A21-A7CE8CDE3A2F}"/>
          </ac:spMkLst>
        </pc:spChg>
        <pc:spChg chg="del mod">
          <ac:chgData name="Megan Macleod" userId="a7ee19a3-f1cf-43ac-855b-31ca5e208d10" providerId="ADAL" clId="{519D3B06-5B9F-7E44-BCC5-A8142359E1C5}" dt="2022-04-18T14:15:12.271" v="2199" actId="478"/>
          <ac:spMkLst>
            <pc:docMk/>
            <pc:sldMk cId="1446598149" sldId="265"/>
            <ac:spMk id="42" creationId="{2821EB79-36ED-9A42-A7DC-B286A062A9D0}"/>
          </ac:spMkLst>
        </pc:spChg>
        <pc:spChg chg="mod">
          <ac:chgData name="Megan Macleod" userId="a7ee19a3-f1cf-43ac-855b-31ca5e208d10" providerId="ADAL" clId="{519D3B06-5B9F-7E44-BCC5-A8142359E1C5}" dt="2022-04-18T14:51:50.931" v="3190" actId="465"/>
          <ac:spMkLst>
            <pc:docMk/>
            <pc:sldMk cId="1446598149" sldId="265"/>
            <ac:spMk id="44" creationId="{6659E93C-3DFB-9445-9202-A7DBAC13B136}"/>
          </ac:spMkLst>
        </pc:spChg>
        <pc:spChg chg="del mod">
          <ac:chgData name="Megan Macleod" userId="a7ee19a3-f1cf-43ac-855b-31ca5e208d10" providerId="ADAL" clId="{519D3B06-5B9F-7E44-BCC5-A8142359E1C5}" dt="2022-04-18T14:14:01.004" v="2096" actId="478"/>
          <ac:spMkLst>
            <pc:docMk/>
            <pc:sldMk cId="1446598149" sldId="265"/>
            <ac:spMk id="45" creationId="{B652745C-1241-7046-9EF8-BB1ECC2DE389}"/>
          </ac:spMkLst>
        </pc:spChg>
        <pc:picChg chg="mod">
          <ac:chgData name="Megan Macleod" userId="a7ee19a3-f1cf-43ac-855b-31ca5e208d10" providerId="ADAL" clId="{519D3B06-5B9F-7E44-BCC5-A8142359E1C5}" dt="2022-04-18T15:15:01.002" v="3540" actId="14100"/>
          <ac:picMkLst>
            <pc:docMk/>
            <pc:sldMk cId="1446598149" sldId="265"/>
            <ac:picMk id="1026" creationId="{1A1C2968-0C13-4C4F-918D-A1BA536BB529}"/>
          </ac:picMkLst>
        </pc:picChg>
      </pc:sldChg>
      <pc:sldChg chg="addSp delSp modSp mod">
        <pc:chgData name="Megan Macleod" userId="a7ee19a3-f1cf-43ac-855b-31ca5e208d10" providerId="ADAL" clId="{519D3B06-5B9F-7E44-BCC5-A8142359E1C5}" dt="2022-04-18T15:17:56.804" v="3658" actId="20577"/>
        <pc:sldMkLst>
          <pc:docMk/>
          <pc:sldMk cId="2124096448" sldId="266"/>
        </pc:sldMkLst>
        <pc:spChg chg="add del mod">
          <ac:chgData name="Megan Macleod" userId="a7ee19a3-f1cf-43ac-855b-31ca5e208d10" providerId="ADAL" clId="{519D3B06-5B9F-7E44-BCC5-A8142359E1C5}" dt="2022-04-18T14:43:14.098" v="3006" actId="478"/>
          <ac:spMkLst>
            <pc:docMk/>
            <pc:sldMk cId="2124096448" sldId="266"/>
            <ac:spMk id="3" creationId="{7692A640-6AA2-9123-3C0A-A41DE2331EE1}"/>
          </ac:spMkLst>
        </pc:spChg>
        <pc:spChg chg="add del mod">
          <ac:chgData name="Megan Macleod" userId="a7ee19a3-f1cf-43ac-855b-31ca5e208d10" providerId="ADAL" clId="{519D3B06-5B9F-7E44-BCC5-A8142359E1C5}" dt="2022-04-18T14:39:58.294" v="2960" actId="21"/>
          <ac:spMkLst>
            <pc:docMk/>
            <pc:sldMk cId="2124096448" sldId="266"/>
            <ac:spMk id="21" creationId="{D0C84F4E-686D-9687-8302-5F1E05E5F39A}"/>
          </ac:spMkLst>
        </pc:spChg>
        <pc:spChg chg="add del mod">
          <ac:chgData name="Megan Macleod" userId="a7ee19a3-f1cf-43ac-855b-31ca5e208d10" providerId="ADAL" clId="{519D3B06-5B9F-7E44-BCC5-A8142359E1C5}" dt="2022-04-18T14:50:59.432" v="3176" actId="21"/>
          <ac:spMkLst>
            <pc:docMk/>
            <pc:sldMk cId="2124096448" sldId="266"/>
            <ac:spMk id="22" creationId="{9A65BCD4-7D87-10F4-65D5-B910EE58740F}"/>
          </ac:spMkLst>
        </pc:spChg>
        <pc:spChg chg="add mod">
          <ac:chgData name="Megan Macleod" userId="a7ee19a3-f1cf-43ac-855b-31ca5e208d10" providerId="ADAL" clId="{519D3B06-5B9F-7E44-BCC5-A8142359E1C5}" dt="2022-04-18T14:53:04.613" v="3207" actId="465"/>
          <ac:spMkLst>
            <pc:docMk/>
            <pc:sldMk cId="2124096448" sldId="266"/>
            <ac:spMk id="25" creationId="{9BF66095-D868-A39E-A9E4-9A8273DCBCDE}"/>
          </ac:spMkLst>
        </pc:spChg>
        <pc:spChg chg="add mod">
          <ac:chgData name="Megan Macleod" userId="a7ee19a3-f1cf-43ac-855b-31ca5e208d10" providerId="ADAL" clId="{519D3B06-5B9F-7E44-BCC5-A8142359E1C5}" dt="2022-04-18T14:53:04.613" v="3207" actId="465"/>
          <ac:spMkLst>
            <pc:docMk/>
            <pc:sldMk cId="2124096448" sldId="266"/>
            <ac:spMk id="26" creationId="{3D82B8FA-77C1-A52E-BBEA-4F21432ADE31}"/>
          </ac:spMkLst>
        </pc:spChg>
        <pc:spChg chg="add mod">
          <ac:chgData name="Megan Macleod" userId="a7ee19a3-f1cf-43ac-855b-31ca5e208d10" providerId="ADAL" clId="{519D3B06-5B9F-7E44-BCC5-A8142359E1C5}" dt="2022-04-18T14:53:04.613" v="3207" actId="465"/>
          <ac:spMkLst>
            <pc:docMk/>
            <pc:sldMk cId="2124096448" sldId="266"/>
            <ac:spMk id="27" creationId="{17AE0ABE-8700-49EB-B72C-0D96C167473A}"/>
          </ac:spMkLst>
        </pc:spChg>
        <pc:spChg chg="add mod">
          <ac:chgData name="Megan Macleod" userId="a7ee19a3-f1cf-43ac-855b-31ca5e208d10" providerId="ADAL" clId="{519D3B06-5B9F-7E44-BCC5-A8142359E1C5}" dt="2022-04-18T15:17:56.804" v="3658" actId="20577"/>
          <ac:spMkLst>
            <pc:docMk/>
            <pc:sldMk cId="2124096448" sldId="266"/>
            <ac:spMk id="28" creationId="{44AD1495-37ED-30C6-8D6B-9C5337E3A6D9}"/>
          </ac:spMkLst>
        </pc:spChg>
        <pc:spChg chg="del mod">
          <ac:chgData name="Megan Macleod" userId="a7ee19a3-f1cf-43ac-855b-31ca5e208d10" providerId="ADAL" clId="{519D3B06-5B9F-7E44-BCC5-A8142359E1C5}" dt="2022-04-18T14:39:58.294" v="2960" actId="21"/>
          <ac:spMkLst>
            <pc:docMk/>
            <pc:sldMk cId="2124096448" sldId="266"/>
            <ac:spMk id="37" creationId="{30BA6DC1-56F4-3F46-8810-D6CD39B42D4B}"/>
          </ac:spMkLst>
        </pc:spChg>
        <pc:spChg chg="mod">
          <ac:chgData name="Megan Macleod" userId="a7ee19a3-f1cf-43ac-855b-31ca5e208d10" providerId="ADAL" clId="{519D3B06-5B9F-7E44-BCC5-A8142359E1C5}" dt="2022-04-18T14:45:49.579" v="3051" actId="1076"/>
          <ac:spMkLst>
            <pc:docMk/>
            <pc:sldMk cId="2124096448" sldId="266"/>
            <ac:spMk id="38" creationId="{226B306C-F028-0048-810C-72941D922F1B}"/>
          </ac:spMkLst>
        </pc:spChg>
        <pc:spChg chg="del mod">
          <ac:chgData name="Megan Macleod" userId="a7ee19a3-f1cf-43ac-855b-31ca5e208d10" providerId="ADAL" clId="{519D3B06-5B9F-7E44-BCC5-A8142359E1C5}" dt="2022-04-18T14:50:59.432" v="3176" actId="21"/>
          <ac:spMkLst>
            <pc:docMk/>
            <pc:sldMk cId="2124096448" sldId="266"/>
            <ac:spMk id="39" creationId="{CF59B4F1-4FCE-D445-85E0-7351D396A3E9}"/>
          </ac:spMkLst>
        </pc:spChg>
        <pc:spChg chg="mod">
          <ac:chgData name="Megan Macleod" userId="a7ee19a3-f1cf-43ac-855b-31ca5e208d10" providerId="ADAL" clId="{519D3B06-5B9F-7E44-BCC5-A8142359E1C5}" dt="2022-04-18T14:53:04.613" v="3207" actId="465"/>
          <ac:spMkLst>
            <pc:docMk/>
            <pc:sldMk cId="2124096448" sldId="266"/>
            <ac:spMk id="40" creationId="{FCCAE0F6-FA60-C742-9F5F-14239E749F77}"/>
          </ac:spMkLst>
        </pc:spChg>
      </pc:sldChg>
      <pc:sldChg chg="addSp delSp modSp mod modAnim">
        <pc:chgData name="Megan Macleod" userId="a7ee19a3-f1cf-43ac-855b-31ca5e208d10" providerId="ADAL" clId="{519D3B06-5B9F-7E44-BCC5-A8142359E1C5}" dt="2022-04-24T12:46:59.704" v="6794"/>
        <pc:sldMkLst>
          <pc:docMk/>
          <pc:sldMk cId="3355348561" sldId="267"/>
        </pc:sldMkLst>
        <pc:spChg chg="add del mod">
          <ac:chgData name="Megan Macleod" userId="a7ee19a3-f1cf-43ac-855b-31ca5e208d10" providerId="ADAL" clId="{519D3B06-5B9F-7E44-BCC5-A8142359E1C5}" dt="2022-04-18T14:36:06.937" v="2876" actId="478"/>
          <ac:spMkLst>
            <pc:docMk/>
            <pc:sldMk cId="3355348561" sldId="267"/>
            <ac:spMk id="2" creationId="{958666B7-579D-3216-F203-D5B9FF0F10B1}"/>
          </ac:spMkLst>
        </pc:spChg>
        <pc:spChg chg="mod">
          <ac:chgData name="Megan Macleod" userId="a7ee19a3-f1cf-43ac-855b-31ca5e208d10" providerId="ADAL" clId="{519D3B06-5B9F-7E44-BCC5-A8142359E1C5}" dt="2022-04-18T15:18:15.659" v="3686" actId="20577"/>
          <ac:spMkLst>
            <pc:docMk/>
            <pc:sldMk cId="3355348561" sldId="267"/>
            <ac:spMk id="3" creationId="{FA142468-92B9-554B-9E58-EFAB22A959B6}"/>
          </ac:spMkLst>
        </pc:spChg>
        <pc:spChg chg="add del mod">
          <ac:chgData name="Megan Macleod" userId="a7ee19a3-f1cf-43ac-855b-31ca5e208d10" providerId="ADAL" clId="{519D3B06-5B9F-7E44-BCC5-A8142359E1C5}" dt="2022-04-18T15:10:47.078" v="3415" actId="478"/>
          <ac:spMkLst>
            <pc:docMk/>
            <pc:sldMk cId="3355348561" sldId="267"/>
            <ac:spMk id="6" creationId="{EBF8C690-CA38-F642-0C8C-673DA2D334BE}"/>
          </ac:spMkLst>
        </pc:spChg>
        <pc:spChg chg="add mod">
          <ac:chgData name="Megan Macleod" userId="a7ee19a3-f1cf-43ac-855b-31ca5e208d10" providerId="ADAL" clId="{519D3B06-5B9F-7E44-BCC5-A8142359E1C5}" dt="2022-04-18T15:25:42.747" v="4039" actId="1076"/>
          <ac:spMkLst>
            <pc:docMk/>
            <pc:sldMk cId="3355348561" sldId="267"/>
            <ac:spMk id="7" creationId="{490E47C5-FEBD-0A33-C41A-964585AE0B9E}"/>
          </ac:spMkLst>
        </pc:spChg>
        <pc:spChg chg="add del mod">
          <ac:chgData name="Megan Macleod" userId="a7ee19a3-f1cf-43ac-855b-31ca5e208d10" providerId="ADAL" clId="{519D3B06-5B9F-7E44-BCC5-A8142359E1C5}" dt="2022-04-18T14:42:37.946" v="2997" actId="21"/>
          <ac:spMkLst>
            <pc:docMk/>
            <pc:sldMk cId="3355348561" sldId="267"/>
            <ac:spMk id="21" creationId="{9CD1917A-0A86-29D0-F576-799706F215D0}"/>
          </ac:spMkLst>
        </pc:spChg>
        <pc:spChg chg="add del mod">
          <ac:chgData name="Megan Macleod" userId="a7ee19a3-f1cf-43ac-855b-31ca5e208d10" providerId="ADAL" clId="{519D3B06-5B9F-7E44-BCC5-A8142359E1C5}" dt="2022-04-18T14:32:02.954" v="2737" actId="478"/>
          <ac:spMkLst>
            <pc:docMk/>
            <pc:sldMk cId="3355348561" sldId="267"/>
            <ac:spMk id="22" creationId="{E3868A90-BF8E-8513-0DFB-74739896A4B7}"/>
          </ac:spMkLst>
        </pc:spChg>
        <pc:spChg chg="add mod">
          <ac:chgData name="Megan Macleod" userId="a7ee19a3-f1cf-43ac-855b-31ca5e208d10" providerId="ADAL" clId="{519D3B06-5B9F-7E44-BCC5-A8142359E1C5}" dt="2022-04-18T15:25:02.628" v="4024" actId="1076"/>
          <ac:spMkLst>
            <pc:docMk/>
            <pc:sldMk cId="3355348561" sldId="267"/>
            <ac:spMk id="24" creationId="{342261F5-255A-0254-FF36-1458A4400B9E}"/>
          </ac:spMkLst>
        </pc:spChg>
        <pc:spChg chg="add del mod">
          <ac:chgData name="Megan Macleod" userId="a7ee19a3-f1cf-43ac-855b-31ca5e208d10" providerId="ADAL" clId="{519D3B06-5B9F-7E44-BCC5-A8142359E1C5}" dt="2022-04-18T14:42:51.707" v="3003" actId="21"/>
          <ac:spMkLst>
            <pc:docMk/>
            <pc:sldMk cId="3355348561" sldId="267"/>
            <ac:spMk id="25" creationId="{BE4239F6-F5E0-97F1-AE02-82EF55DA9A58}"/>
          </ac:spMkLst>
        </pc:spChg>
        <pc:spChg chg="add del mod">
          <ac:chgData name="Megan Macleod" userId="a7ee19a3-f1cf-43ac-855b-31ca5e208d10" providerId="ADAL" clId="{519D3B06-5B9F-7E44-BCC5-A8142359E1C5}" dt="2022-04-18T14:42:51.707" v="3003" actId="21"/>
          <ac:spMkLst>
            <pc:docMk/>
            <pc:sldMk cId="3355348561" sldId="267"/>
            <ac:spMk id="26" creationId="{06D55318-0EAF-82AD-9B90-82176DC9A712}"/>
          </ac:spMkLst>
        </pc:spChg>
        <pc:spChg chg="add del mod">
          <ac:chgData name="Megan Macleod" userId="a7ee19a3-f1cf-43ac-855b-31ca5e208d10" providerId="ADAL" clId="{519D3B06-5B9F-7E44-BCC5-A8142359E1C5}" dt="2022-04-18T14:52:42.908" v="3200" actId="21"/>
          <ac:spMkLst>
            <pc:docMk/>
            <pc:sldMk cId="3355348561" sldId="267"/>
            <ac:spMk id="27" creationId="{5D9A0BA9-CD4A-50A8-6BB3-99535E9617BC}"/>
          </ac:spMkLst>
        </pc:spChg>
        <pc:spChg chg="add del mod">
          <ac:chgData name="Megan Macleod" userId="a7ee19a3-f1cf-43ac-855b-31ca5e208d10" providerId="ADAL" clId="{519D3B06-5B9F-7E44-BCC5-A8142359E1C5}" dt="2022-04-18T14:42:51.707" v="3003" actId="21"/>
          <ac:spMkLst>
            <pc:docMk/>
            <pc:sldMk cId="3355348561" sldId="267"/>
            <ac:spMk id="28" creationId="{7EFBD8C3-BC13-E4F4-83B7-97A905D7FE65}"/>
          </ac:spMkLst>
        </pc:spChg>
        <pc:spChg chg="add del mod">
          <ac:chgData name="Megan Macleod" userId="a7ee19a3-f1cf-43ac-855b-31ca5e208d10" providerId="ADAL" clId="{519D3B06-5B9F-7E44-BCC5-A8142359E1C5}" dt="2022-04-18T15:14:01.829" v="3494" actId="478"/>
          <ac:spMkLst>
            <pc:docMk/>
            <pc:sldMk cId="3355348561" sldId="267"/>
            <ac:spMk id="30" creationId="{E4A2CCB0-BE3B-EC21-D02D-B2177660CE66}"/>
          </ac:spMkLst>
        </pc:spChg>
        <pc:spChg chg="del mod">
          <ac:chgData name="Megan Macleod" userId="a7ee19a3-f1cf-43ac-855b-31ca5e208d10" providerId="ADAL" clId="{519D3B06-5B9F-7E44-BCC5-A8142359E1C5}" dt="2022-04-18T14:42:37.946" v="2997" actId="21"/>
          <ac:spMkLst>
            <pc:docMk/>
            <pc:sldMk cId="3355348561" sldId="267"/>
            <ac:spMk id="35" creationId="{6C03A39D-9EDA-B749-A16F-305B6840A1CD}"/>
          </ac:spMkLst>
        </pc:spChg>
        <pc:spChg chg="del mod">
          <ac:chgData name="Megan Macleod" userId="a7ee19a3-f1cf-43ac-855b-31ca5e208d10" providerId="ADAL" clId="{519D3B06-5B9F-7E44-BCC5-A8142359E1C5}" dt="2022-04-18T14:42:37.946" v="2997" actId="21"/>
          <ac:spMkLst>
            <pc:docMk/>
            <pc:sldMk cId="3355348561" sldId="267"/>
            <ac:spMk id="36" creationId="{BB0BB477-4FC0-EE4C-924D-D513868A9193}"/>
          </ac:spMkLst>
        </pc:spChg>
        <pc:spChg chg="del mod">
          <ac:chgData name="Megan Macleod" userId="a7ee19a3-f1cf-43ac-855b-31ca5e208d10" providerId="ADAL" clId="{519D3B06-5B9F-7E44-BCC5-A8142359E1C5}" dt="2022-04-18T14:42:37.946" v="2997" actId="21"/>
          <ac:spMkLst>
            <pc:docMk/>
            <pc:sldMk cId="3355348561" sldId="267"/>
            <ac:spMk id="41" creationId="{F4FB17E9-6AA7-0F44-91E1-8C6D5406408F}"/>
          </ac:spMkLst>
        </pc:spChg>
        <pc:picChg chg="add del mod">
          <ac:chgData name="Megan Macleod" userId="a7ee19a3-f1cf-43ac-855b-31ca5e208d10" providerId="ADAL" clId="{519D3B06-5B9F-7E44-BCC5-A8142359E1C5}" dt="2022-04-18T15:15:34.737" v="3552" actId="478"/>
          <ac:picMkLst>
            <pc:docMk/>
            <pc:sldMk cId="3355348561" sldId="267"/>
            <ac:picMk id="31" creationId="{741633FA-6316-A5BD-FAB9-B1B927BEA452}"/>
          </ac:picMkLst>
        </pc:picChg>
        <pc:picChg chg="mod">
          <ac:chgData name="Megan Macleod" userId="a7ee19a3-f1cf-43ac-855b-31ca5e208d10" providerId="ADAL" clId="{519D3B06-5B9F-7E44-BCC5-A8142359E1C5}" dt="2022-04-18T14:34:06.948" v="2858" actId="1076"/>
          <ac:picMkLst>
            <pc:docMk/>
            <pc:sldMk cId="3355348561" sldId="267"/>
            <ac:picMk id="3074" creationId="{00A817E3-DCDD-3446-8469-B53674B1BC65}"/>
          </ac:picMkLst>
        </pc:picChg>
      </pc:sldChg>
      <pc:sldChg chg="addSp delSp modSp mod">
        <pc:chgData name="Megan Macleod" userId="a7ee19a3-f1cf-43ac-855b-31ca5e208d10" providerId="ADAL" clId="{519D3B06-5B9F-7E44-BCC5-A8142359E1C5}" dt="2022-04-24T12:37:02.360" v="6589" actId="20577"/>
        <pc:sldMkLst>
          <pc:docMk/>
          <pc:sldMk cId="2119059734" sldId="268"/>
        </pc:sldMkLst>
        <pc:spChg chg="mod">
          <ac:chgData name="Megan Macleod" userId="a7ee19a3-f1cf-43ac-855b-31ca5e208d10" providerId="ADAL" clId="{519D3B06-5B9F-7E44-BCC5-A8142359E1C5}" dt="2022-04-18T13:08:17.285" v="460" actId="1076"/>
          <ac:spMkLst>
            <pc:docMk/>
            <pc:sldMk cId="2119059734" sldId="268"/>
            <ac:spMk id="2" creationId="{F10B01BF-D86C-A041-828B-045FE48F9510}"/>
          </ac:spMkLst>
        </pc:spChg>
        <pc:spChg chg="add del mod">
          <ac:chgData name="Megan Macleod" userId="a7ee19a3-f1cf-43ac-855b-31ca5e208d10" providerId="ADAL" clId="{519D3B06-5B9F-7E44-BCC5-A8142359E1C5}" dt="2022-04-18T12:50:55.844" v="21" actId="478"/>
          <ac:spMkLst>
            <pc:docMk/>
            <pc:sldMk cId="2119059734" sldId="268"/>
            <ac:spMk id="3" creationId="{50DFB99C-3C46-C00C-C377-556C23332B14}"/>
          </ac:spMkLst>
        </pc:spChg>
        <pc:spChg chg="add del mod">
          <ac:chgData name="Megan Macleod" userId="a7ee19a3-f1cf-43ac-855b-31ca5e208d10" providerId="ADAL" clId="{519D3B06-5B9F-7E44-BCC5-A8142359E1C5}" dt="2022-04-18T13:06:04.980" v="185" actId="478"/>
          <ac:spMkLst>
            <pc:docMk/>
            <pc:sldMk cId="2119059734" sldId="268"/>
            <ac:spMk id="17" creationId="{DBDC9144-1F44-B4CB-C921-CCCBCD1441E8}"/>
          </ac:spMkLst>
        </pc:spChg>
        <pc:spChg chg="del">
          <ac:chgData name="Megan Macleod" userId="a7ee19a3-f1cf-43ac-855b-31ca5e208d10" providerId="ADAL" clId="{519D3B06-5B9F-7E44-BCC5-A8142359E1C5}" dt="2022-04-18T12:50:37.430" v="18" actId="478"/>
          <ac:spMkLst>
            <pc:docMk/>
            <pc:sldMk cId="2119059734" sldId="268"/>
            <ac:spMk id="18" creationId="{312B129B-B193-634D-B65C-951210A86103}"/>
          </ac:spMkLst>
        </pc:spChg>
        <pc:spChg chg="add mod">
          <ac:chgData name="Megan Macleod" userId="a7ee19a3-f1cf-43ac-855b-31ca5e208d10" providerId="ADAL" clId="{519D3B06-5B9F-7E44-BCC5-A8142359E1C5}" dt="2022-04-24T12:37:02.360" v="6589" actId="20577"/>
          <ac:spMkLst>
            <pc:docMk/>
            <pc:sldMk cId="2119059734" sldId="268"/>
            <ac:spMk id="21" creationId="{CE83DFB4-7D83-3EF0-8BC4-D0BEBA9EB501}"/>
          </ac:spMkLst>
        </pc:spChg>
        <pc:picChg chg="add mod">
          <ac:chgData name="Megan Macleod" userId="a7ee19a3-f1cf-43ac-855b-31ca5e208d10" providerId="ADAL" clId="{519D3B06-5B9F-7E44-BCC5-A8142359E1C5}" dt="2022-04-18T12:59:27.840" v="124" actId="1076"/>
          <ac:picMkLst>
            <pc:docMk/>
            <pc:sldMk cId="2119059734" sldId="268"/>
            <ac:picMk id="5" creationId="{FF9E0D3B-7475-9E3D-7C57-918D930B0A06}"/>
          </ac:picMkLst>
        </pc:picChg>
        <pc:picChg chg="del">
          <ac:chgData name="Megan Macleod" userId="a7ee19a3-f1cf-43ac-855b-31ca5e208d10" providerId="ADAL" clId="{519D3B06-5B9F-7E44-BCC5-A8142359E1C5}" dt="2022-04-18T12:57:43.112" v="90" actId="478"/>
          <ac:picMkLst>
            <pc:docMk/>
            <pc:sldMk cId="2119059734" sldId="268"/>
            <ac:picMk id="7" creationId="{3B0CF57F-1B2D-B346-A5D1-860D46E3C4B4}"/>
          </ac:picMkLst>
        </pc:picChg>
        <pc:picChg chg="add mod">
          <ac:chgData name="Megan Macleod" userId="a7ee19a3-f1cf-43ac-855b-31ca5e208d10" providerId="ADAL" clId="{519D3B06-5B9F-7E44-BCC5-A8142359E1C5}" dt="2022-04-18T13:08:20.951" v="463" actId="1076"/>
          <ac:picMkLst>
            <pc:docMk/>
            <pc:sldMk cId="2119059734" sldId="268"/>
            <ac:picMk id="8" creationId="{546641BE-567A-ECE0-2D6C-46E75B52E202}"/>
          </ac:picMkLst>
        </pc:picChg>
        <pc:picChg chg="add mod">
          <ac:chgData name="Megan Macleod" userId="a7ee19a3-f1cf-43ac-855b-31ca5e208d10" providerId="ADAL" clId="{519D3B06-5B9F-7E44-BCC5-A8142359E1C5}" dt="2022-04-18T13:08:38.068" v="468" actId="1076"/>
          <ac:picMkLst>
            <pc:docMk/>
            <pc:sldMk cId="2119059734" sldId="268"/>
            <ac:picMk id="9" creationId="{72DE8C00-981D-4ECC-DED3-6855907818CB}"/>
          </ac:picMkLst>
        </pc:picChg>
        <pc:picChg chg="del">
          <ac:chgData name="Megan Macleod" userId="a7ee19a3-f1cf-43ac-855b-31ca5e208d10" providerId="ADAL" clId="{519D3B06-5B9F-7E44-BCC5-A8142359E1C5}" dt="2022-04-18T12:57:40.602" v="89" actId="478"/>
          <ac:picMkLst>
            <pc:docMk/>
            <pc:sldMk cId="2119059734" sldId="268"/>
            <ac:picMk id="10" creationId="{8BBF4AF7-7C69-C947-8694-44E8BC930ED2}"/>
          </ac:picMkLst>
        </pc:picChg>
        <pc:picChg chg="add del mod">
          <ac:chgData name="Megan Macleod" userId="a7ee19a3-f1cf-43ac-855b-31ca5e208d10" providerId="ADAL" clId="{519D3B06-5B9F-7E44-BCC5-A8142359E1C5}" dt="2022-04-18T12:59:28.943" v="126" actId="478"/>
          <ac:picMkLst>
            <pc:docMk/>
            <pc:sldMk cId="2119059734" sldId="268"/>
            <ac:picMk id="11" creationId="{4DB523C3-99AF-88C8-E0E1-297C61C90A6E}"/>
          </ac:picMkLst>
        </pc:picChg>
        <pc:picChg chg="add mod">
          <ac:chgData name="Megan Macleod" userId="a7ee19a3-f1cf-43ac-855b-31ca5e208d10" providerId="ADAL" clId="{519D3B06-5B9F-7E44-BCC5-A8142359E1C5}" dt="2022-04-18T12:59:35.385" v="130" actId="1076"/>
          <ac:picMkLst>
            <pc:docMk/>
            <pc:sldMk cId="2119059734" sldId="268"/>
            <ac:picMk id="12" creationId="{A3C4C015-D21C-CBB8-9D3D-D942F263317A}"/>
          </ac:picMkLst>
        </pc:picChg>
        <pc:picChg chg="add mod">
          <ac:chgData name="Megan Macleod" userId="a7ee19a3-f1cf-43ac-855b-31ca5e208d10" providerId="ADAL" clId="{519D3B06-5B9F-7E44-BCC5-A8142359E1C5}" dt="2022-04-18T13:06:23.584" v="188" actId="1076"/>
          <ac:picMkLst>
            <pc:docMk/>
            <pc:sldMk cId="2119059734" sldId="268"/>
            <ac:picMk id="13" creationId="{0B4D25A6-5C24-E653-217B-758814F780A6}"/>
          </ac:picMkLst>
        </pc:picChg>
        <pc:picChg chg="add mod">
          <ac:chgData name="Megan Macleod" userId="a7ee19a3-f1cf-43ac-855b-31ca5e208d10" providerId="ADAL" clId="{519D3B06-5B9F-7E44-BCC5-A8142359E1C5}" dt="2022-04-18T13:08:32.699" v="467" actId="1076"/>
          <ac:picMkLst>
            <pc:docMk/>
            <pc:sldMk cId="2119059734" sldId="268"/>
            <ac:picMk id="14" creationId="{026674E4-E54F-A6D5-F716-2D4454C6A039}"/>
          </ac:picMkLst>
        </pc:picChg>
        <pc:picChg chg="add mod">
          <ac:chgData name="Megan Macleod" userId="a7ee19a3-f1cf-43ac-855b-31ca5e208d10" providerId="ADAL" clId="{519D3B06-5B9F-7E44-BCC5-A8142359E1C5}" dt="2022-04-18T13:08:40.869" v="469" actId="1076"/>
          <ac:picMkLst>
            <pc:docMk/>
            <pc:sldMk cId="2119059734" sldId="268"/>
            <ac:picMk id="15" creationId="{910DE52E-1486-6449-B959-4D54009A7111}"/>
          </ac:picMkLst>
        </pc:picChg>
        <pc:picChg chg="add mod">
          <ac:chgData name="Megan Macleod" userId="a7ee19a3-f1cf-43ac-855b-31ca5e208d10" providerId="ADAL" clId="{519D3B06-5B9F-7E44-BCC5-A8142359E1C5}" dt="2022-04-18T12:59:32.816" v="128" actId="1076"/>
          <ac:picMkLst>
            <pc:docMk/>
            <pc:sldMk cId="2119059734" sldId="268"/>
            <ac:picMk id="16" creationId="{CD10DA84-63A3-CB1D-0504-A71732753264}"/>
          </ac:picMkLst>
        </pc:picChg>
        <pc:picChg chg="add mod">
          <ac:chgData name="Megan Macleod" userId="a7ee19a3-f1cf-43ac-855b-31ca5e208d10" providerId="ADAL" clId="{519D3B06-5B9F-7E44-BCC5-A8142359E1C5}" dt="2022-04-18T13:08:14.018" v="458" actId="14100"/>
          <ac:picMkLst>
            <pc:docMk/>
            <pc:sldMk cId="2119059734" sldId="268"/>
            <ac:picMk id="19" creationId="{B98058FB-33F6-8EDA-2609-C5ED056402AF}"/>
          </ac:picMkLst>
        </pc:picChg>
        <pc:picChg chg="add mod">
          <ac:chgData name="Megan Macleod" userId="a7ee19a3-f1cf-43ac-855b-31ca5e208d10" providerId="ADAL" clId="{519D3B06-5B9F-7E44-BCC5-A8142359E1C5}" dt="2022-04-18T13:06:11.020" v="187" actId="1076"/>
          <ac:picMkLst>
            <pc:docMk/>
            <pc:sldMk cId="2119059734" sldId="268"/>
            <ac:picMk id="20" creationId="{8C30F236-A65C-3D2F-83A9-D4BC10DBF82B}"/>
          </ac:picMkLst>
        </pc:picChg>
      </pc:sldChg>
      <pc:sldChg chg="addSp delSp modSp mod modClrScheme delDesignElem chgLayout">
        <pc:chgData name="Megan Macleod" userId="a7ee19a3-f1cf-43ac-855b-31ca5e208d10" providerId="ADAL" clId="{519D3B06-5B9F-7E44-BCC5-A8142359E1C5}" dt="2022-04-24T12:41:00.903" v="6651" actId="1036"/>
        <pc:sldMkLst>
          <pc:docMk/>
          <pc:sldMk cId="669615853" sldId="269"/>
        </pc:sldMkLst>
        <pc:spChg chg="del mod">
          <ac:chgData name="Megan Macleod" userId="a7ee19a3-f1cf-43ac-855b-31ca5e208d10" providerId="ADAL" clId="{519D3B06-5B9F-7E44-BCC5-A8142359E1C5}" dt="2022-04-18T14:04:28.588" v="1486" actId="478"/>
          <ac:spMkLst>
            <pc:docMk/>
            <pc:sldMk cId="669615853" sldId="269"/>
            <ac:spMk id="2" creationId="{AF95B7CB-01AB-BA46-9B49-D19A75500D02}"/>
          </ac:spMkLst>
        </pc:spChg>
        <pc:spChg chg="add del mod">
          <ac:chgData name="Megan Macleod" userId="a7ee19a3-f1cf-43ac-855b-31ca5e208d10" providerId="ADAL" clId="{519D3B06-5B9F-7E44-BCC5-A8142359E1C5}" dt="2022-04-18T14:04:37.486" v="1489" actId="478"/>
          <ac:spMkLst>
            <pc:docMk/>
            <pc:sldMk cId="669615853" sldId="269"/>
            <ac:spMk id="5" creationId="{D9AD3B5F-94FD-8AC4-FFCD-B72D6CB45220}"/>
          </ac:spMkLst>
        </pc:spChg>
        <pc:spChg chg="add mod">
          <ac:chgData name="Megan Macleod" userId="a7ee19a3-f1cf-43ac-855b-31ca5e208d10" providerId="ADAL" clId="{519D3B06-5B9F-7E44-BCC5-A8142359E1C5}" dt="2022-04-18T15:09:09.592" v="3407" actId="20577"/>
          <ac:spMkLst>
            <pc:docMk/>
            <pc:sldMk cId="669615853" sldId="269"/>
            <ac:spMk id="6" creationId="{CD713370-4F78-8184-EF74-FFB3744DF7D2}"/>
          </ac:spMkLst>
        </pc:spChg>
        <pc:spChg chg="add mod">
          <ac:chgData name="Megan Macleod" userId="a7ee19a3-f1cf-43ac-855b-31ca5e208d10" providerId="ADAL" clId="{519D3B06-5B9F-7E44-BCC5-A8142359E1C5}" dt="2022-04-24T12:41:00.903" v="6651" actId="1036"/>
          <ac:spMkLst>
            <pc:docMk/>
            <pc:sldMk cId="669615853" sldId="269"/>
            <ac:spMk id="7" creationId="{AD7CF822-C7AB-F5B6-FDDC-F39D010D9C76}"/>
          </ac:spMkLst>
        </pc:spChg>
        <pc:spChg chg="add mod">
          <ac:chgData name="Megan Macleod" userId="a7ee19a3-f1cf-43ac-855b-31ca5e208d10" providerId="ADAL" clId="{519D3B06-5B9F-7E44-BCC5-A8142359E1C5}" dt="2022-04-18T15:09:04.423" v="3406" actId="207"/>
          <ac:spMkLst>
            <pc:docMk/>
            <pc:sldMk cId="669615853" sldId="269"/>
            <ac:spMk id="8" creationId="{27781FA8-614B-A974-D3F7-D733C9F404D6}"/>
          </ac:spMkLst>
        </pc:spChg>
        <pc:spChg chg="add del">
          <ac:chgData name="Megan Macleod" userId="a7ee19a3-f1cf-43ac-855b-31ca5e208d10" providerId="ADAL" clId="{519D3B06-5B9F-7E44-BCC5-A8142359E1C5}" dt="2022-04-18T14:04:35.014" v="1488" actId="700"/>
          <ac:spMkLst>
            <pc:docMk/>
            <pc:sldMk cId="669615853" sldId="269"/>
            <ac:spMk id="13316" creationId="{0DBF1ABE-8590-450D-BB49-BDDCCF3EEA9E}"/>
          </ac:spMkLst>
        </pc:spChg>
        <pc:spChg chg="add del">
          <ac:chgData name="Megan Macleod" userId="a7ee19a3-f1cf-43ac-855b-31ca5e208d10" providerId="ADAL" clId="{519D3B06-5B9F-7E44-BCC5-A8142359E1C5}" dt="2022-04-18T14:04:35.014" v="1488" actId="700"/>
          <ac:spMkLst>
            <pc:docMk/>
            <pc:sldMk cId="669615853" sldId="269"/>
            <ac:spMk id="13317" creationId="{A896E309-9008-4FCF-B20E-4D66A8893375}"/>
          </ac:spMkLst>
        </pc:spChg>
        <pc:spChg chg="add del">
          <ac:chgData name="Megan Macleod" userId="a7ee19a3-f1cf-43ac-855b-31ca5e208d10" providerId="ADAL" clId="{519D3B06-5B9F-7E44-BCC5-A8142359E1C5}" dt="2022-04-18T14:04:35.014" v="1488" actId="700"/>
          <ac:spMkLst>
            <pc:docMk/>
            <pc:sldMk cId="669615853" sldId="269"/>
            <ac:spMk id="13318" creationId="{866FB43D-65CC-47CA-8035-FF8F6B4D1868}"/>
          </ac:spMkLst>
        </pc:spChg>
        <pc:spChg chg="add del">
          <ac:chgData name="Megan Macleod" userId="a7ee19a3-f1cf-43ac-855b-31ca5e208d10" providerId="ADAL" clId="{519D3B06-5B9F-7E44-BCC5-A8142359E1C5}" dt="2022-04-18T14:04:35.014" v="1488" actId="700"/>
          <ac:spMkLst>
            <pc:docMk/>
            <pc:sldMk cId="669615853" sldId="269"/>
            <ac:spMk id="13319" creationId="{E667A721-F18D-4002-9D70-BC20D791C0DC}"/>
          </ac:spMkLst>
        </pc:spChg>
        <pc:picChg chg="mod">
          <ac:chgData name="Megan Macleod" userId="a7ee19a3-f1cf-43ac-855b-31ca5e208d10" providerId="ADAL" clId="{519D3B06-5B9F-7E44-BCC5-A8142359E1C5}" dt="2022-04-18T13:59:51.979" v="1157" actId="1076"/>
          <ac:picMkLst>
            <pc:docMk/>
            <pc:sldMk cId="669615853" sldId="269"/>
            <ac:picMk id="13314" creationId="{93868207-C31D-734F-8B85-4774FF1728A6}"/>
          </ac:picMkLst>
        </pc:picChg>
      </pc:sldChg>
      <pc:sldChg chg="addSp modSp mod ord modAnim">
        <pc:chgData name="Megan Macleod" userId="a7ee19a3-f1cf-43ac-855b-31ca5e208d10" providerId="ADAL" clId="{519D3B06-5B9F-7E44-BCC5-A8142359E1C5}" dt="2022-04-24T12:45:17.206" v="6792"/>
        <pc:sldMkLst>
          <pc:docMk/>
          <pc:sldMk cId="2525788189" sldId="271"/>
        </pc:sldMkLst>
        <pc:spChg chg="add mod">
          <ac:chgData name="Megan Macleod" userId="a7ee19a3-f1cf-43ac-855b-31ca5e208d10" providerId="ADAL" clId="{519D3B06-5B9F-7E44-BCC5-A8142359E1C5}" dt="2022-04-24T12:45:14.001" v="6791" actId="1076"/>
          <ac:spMkLst>
            <pc:docMk/>
            <pc:sldMk cId="2525788189" sldId="271"/>
            <ac:spMk id="2" creationId="{C3CA98D9-C930-1538-8E25-93EFDA150FD8}"/>
          </ac:spMkLst>
        </pc:spChg>
        <pc:spChg chg="mod">
          <ac:chgData name="Megan Macleod" userId="a7ee19a3-f1cf-43ac-855b-31ca5e208d10" providerId="ADAL" clId="{519D3B06-5B9F-7E44-BCC5-A8142359E1C5}" dt="2022-04-24T12:44:16.100" v="6691" actId="20577"/>
          <ac:spMkLst>
            <pc:docMk/>
            <pc:sldMk cId="2525788189" sldId="271"/>
            <ac:spMk id="10" creationId="{7F9C1C09-F3B7-C24D-97F4-87B3BF60AE63}"/>
          </ac:spMkLst>
        </pc:spChg>
      </pc:sldChg>
      <pc:sldChg chg="addSp modSp mod">
        <pc:chgData name="Megan Macleod" userId="a7ee19a3-f1cf-43ac-855b-31ca5e208d10" providerId="ADAL" clId="{519D3B06-5B9F-7E44-BCC5-A8142359E1C5}" dt="2022-04-24T12:47:17.600" v="6808" actId="20577"/>
        <pc:sldMkLst>
          <pc:docMk/>
          <pc:sldMk cId="638410338" sldId="273"/>
        </pc:sldMkLst>
        <pc:spChg chg="mod">
          <ac:chgData name="Megan Macleod" userId="a7ee19a3-f1cf-43ac-855b-31ca5e208d10" providerId="ADAL" clId="{519D3B06-5B9F-7E44-BCC5-A8142359E1C5}" dt="2022-04-24T12:47:17.600" v="6808" actId="20577"/>
          <ac:spMkLst>
            <pc:docMk/>
            <pc:sldMk cId="638410338" sldId="273"/>
            <ac:spMk id="3" creationId="{AAE9F15B-8558-1348-862B-19D2AFD751E4}"/>
          </ac:spMkLst>
        </pc:spChg>
        <pc:spChg chg="mod">
          <ac:chgData name="Megan Macleod" userId="a7ee19a3-f1cf-43ac-855b-31ca5e208d10" providerId="ADAL" clId="{519D3B06-5B9F-7E44-BCC5-A8142359E1C5}" dt="2022-04-18T15:32:47.881" v="4143" actId="14100"/>
          <ac:spMkLst>
            <pc:docMk/>
            <pc:sldMk cId="638410338" sldId="273"/>
            <ac:spMk id="13" creationId="{0FA91C44-79B5-FB42-A879-201E00FA9F4A}"/>
          </ac:spMkLst>
        </pc:spChg>
        <pc:spChg chg="add mod">
          <ac:chgData name="Megan Macleod" userId="a7ee19a3-f1cf-43ac-855b-31ca5e208d10" providerId="ADAL" clId="{519D3B06-5B9F-7E44-BCC5-A8142359E1C5}" dt="2022-04-18T15:23:24.331" v="4015" actId="1076"/>
          <ac:spMkLst>
            <pc:docMk/>
            <pc:sldMk cId="638410338" sldId="273"/>
            <ac:spMk id="46" creationId="{EBF3DFA7-A9B9-4064-03B8-772F84AEF506}"/>
          </ac:spMkLst>
        </pc:spChg>
        <pc:spChg chg="add mod">
          <ac:chgData name="Megan Macleod" userId="a7ee19a3-f1cf-43ac-855b-31ca5e208d10" providerId="ADAL" clId="{519D3B06-5B9F-7E44-BCC5-A8142359E1C5}" dt="2022-04-18T15:23:27.146" v="4016" actId="1076"/>
          <ac:spMkLst>
            <pc:docMk/>
            <pc:sldMk cId="638410338" sldId="273"/>
            <ac:spMk id="47" creationId="{DB4E8118-5B43-A0FB-4630-967583B237EA}"/>
          </ac:spMkLst>
        </pc:spChg>
        <pc:spChg chg="add mod">
          <ac:chgData name="Megan Macleod" userId="a7ee19a3-f1cf-43ac-855b-31ca5e208d10" providerId="ADAL" clId="{519D3B06-5B9F-7E44-BCC5-A8142359E1C5}" dt="2022-04-18T15:23:18.771" v="4014"/>
          <ac:spMkLst>
            <pc:docMk/>
            <pc:sldMk cId="638410338" sldId="273"/>
            <ac:spMk id="48" creationId="{4719C440-507D-D28E-7476-05D9971EA228}"/>
          </ac:spMkLst>
        </pc:spChg>
        <pc:spChg chg="add mod">
          <ac:chgData name="Megan Macleod" userId="a7ee19a3-f1cf-43ac-855b-31ca5e208d10" providerId="ADAL" clId="{519D3B06-5B9F-7E44-BCC5-A8142359E1C5}" dt="2022-04-18T15:23:18.771" v="4014"/>
          <ac:spMkLst>
            <pc:docMk/>
            <pc:sldMk cId="638410338" sldId="273"/>
            <ac:spMk id="49" creationId="{895C49DA-6F86-24B8-4BF7-7CBDD05D23D9}"/>
          </ac:spMkLst>
        </pc:spChg>
        <pc:picChg chg="mod">
          <ac:chgData name="Megan Macleod" userId="a7ee19a3-f1cf-43ac-855b-31ca5e208d10" providerId="ADAL" clId="{519D3B06-5B9F-7E44-BCC5-A8142359E1C5}" dt="2022-04-18T15:21:38.244" v="3950" actId="1076"/>
          <ac:picMkLst>
            <pc:docMk/>
            <pc:sldMk cId="638410338" sldId="273"/>
            <ac:picMk id="6" creationId="{E36C23B3-B039-F547-8004-E7C52353CE39}"/>
          </ac:picMkLst>
        </pc:picChg>
        <pc:picChg chg="mod">
          <ac:chgData name="Megan Macleod" userId="a7ee19a3-f1cf-43ac-855b-31ca5e208d10" providerId="ADAL" clId="{519D3B06-5B9F-7E44-BCC5-A8142359E1C5}" dt="2022-04-18T15:21:36.648" v="3949" actId="688"/>
          <ac:picMkLst>
            <pc:docMk/>
            <pc:sldMk cId="638410338" sldId="273"/>
            <ac:picMk id="7" creationId="{A214C826-9A81-0E4A-B11F-BC484CC269CE}"/>
          </ac:picMkLst>
        </pc:picChg>
      </pc:sldChg>
      <pc:sldChg chg="modSp del mod">
        <pc:chgData name="Megan Macleod" userId="a7ee19a3-f1cf-43ac-855b-31ca5e208d10" providerId="ADAL" clId="{519D3B06-5B9F-7E44-BCC5-A8142359E1C5}" dt="2022-04-18T15:37:02.115" v="4352" actId="2696"/>
        <pc:sldMkLst>
          <pc:docMk/>
          <pc:sldMk cId="1728270553" sldId="275"/>
        </pc:sldMkLst>
        <pc:spChg chg="mod">
          <ac:chgData name="Megan Macleod" userId="a7ee19a3-f1cf-43ac-855b-31ca5e208d10" providerId="ADAL" clId="{519D3B06-5B9F-7E44-BCC5-A8142359E1C5}" dt="2022-04-18T15:23:38.579" v="4017" actId="1076"/>
          <ac:spMkLst>
            <pc:docMk/>
            <pc:sldMk cId="1728270553" sldId="275"/>
            <ac:spMk id="2" creationId="{18D719E2-D3F5-1541-8266-C59BCE94C2AC}"/>
          </ac:spMkLst>
        </pc:spChg>
        <pc:picChg chg="mod">
          <ac:chgData name="Megan Macleod" userId="a7ee19a3-f1cf-43ac-855b-31ca5e208d10" providerId="ADAL" clId="{519D3B06-5B9F-7E44-BCC5-A8142359E1C5}" dt="2022-04-18T15:23:41.828" v="4018" actId="1076"/>
          <ac:picMkLst>
            <pc:docMk/>
            <pc:sldMk cId="1728270553" sldId="275"/>
            <ac:picMk id="3" creationId="{8CB55793-EEF5-514A-A5C0-72EEE8F571A0}"/>
          </ac:picMkLst>
        </pc:picChg>
        <pc:picChg chg="mod">
          <ac:chgData name="Megan Macleod" userId="a7ee19a3-f1cf-43ac-855b-31ca5e208d10" providerId="ADAL" clId="{519D3B06-5B9F-7E44-BCC5-A8142359E1C5}" dt="2022-04-18T15:23:46.212" v="4020" actId="1076"/>
          <ac:picMkLst>
            <pc:docMk/>
            <pc:sldMk cId="1728270553" sldId="275"/>
            <ac:picMk id="4" creationId="{98471096-BFD5-F841-853F-E1DCDCD2996E}"/>
          </ac:picMkLst>
        </pc:picChg>
        <pc:picChg chg="mod">
          <ac:chgData name="Megan Macleod" userId="a7ee19a3-f1cf-43ac-855b-31ca5e208d10" providerId="ADAL" clId="{519D3B06-5B9F-7E44-BCC5-A8142359E1C5}" dt="2022-04-18T15:23:48.446" v="4021" actId="1076"/>
          <ac:picMkLst>
            <pc:docMk/>
            <pc:sldMk cId="1728270553" sldId="275"/>
            <ac:picMk id="5" creationId="{B9766BBA-6C30-224C-8A46-A8B36EABD0C2}"/>
          </ac:picMkLst>
        </pc:picChg>
      </pc:sldChg>
      <pc:sldChg chg="addSp delSp modSp mod ord">
        <pc:chgData name="Megan Macleod" userId="a7ee19a3-f1cf-43ac-855b-31ca5e208d10" providerId="ADAL" clId="{519D3B06-5B9F-7E44-BCC5-A8142359E1C5}" dt="2022-04-24T12:47:38.477" v="6809" actId="20577"/>
        <pc:sldMkLst>
          <pc:docMk/>
          <pc:sldMk cId="452946362" sldId="276"/>
        </pc:sldMkLst>
        <pc:spChg chg="mod">
          <ac:chgData name="Megan Macleod" userId="a7ee19a3-f1cf-43ac-855b-31ca5e208d10" providerId="ADAL" clId="{519D3B06-5B9F-7E44-BCC5-A8142359E1C5}" dt="2022-04-24T12:47:38.477" v="6809" actId="20577"/>
          <ac:spMkLst>
            <pc:docMk/>
            <pc:sldMk cId="452946362" sldId="276"/>
            <ac:spMk id="2" creationId="{18D719E2-D3F5-1541-8266-C59BCE94C2AC}"/>
          </ac:spMkLst>
        </pc:spChg>
        <pc:spChg chg="add del mod">
          <ac:chgData name="Megan Macleod" userId="a7ee19a3-f1cf-43ac-855b-31ca5e208d10" providerId="ADAL" clId="{519D3B06-5B9F-7E44-BCC5-A8142359E1C5}" dt="2022-04-19T13:52:20.440" v="5277" actId="478"/>
          <ac:spMkLst>
            <pc:docMk/>
            <pc:sldMk cId="452946362" sldId="276"/>
            <ac:spMk id="3" creationId="{35385598-F0DB-139B-CE83-27878F9B0E12}"/>
          </ac:spMkLst>
        </pc:spChg>
        <pc:spChg chg="add mod">
          <ac:chgData name="Megan Macleod" userId="a7ee19a3-f1cf-43ac-855b-31ca5e208d10" providerId="ADAL" clId="{519D3B06-5B9F-7E44-BCC5-A8142359E1C5}" dt="2022-04-20T07:28:30.705" v="6048" actId="1036"/>
          <ac:spMkLst>
            <pc:docMk/>
            <pc:sldMk cId="452946362" sldId="276"/>
            <ac:spMk id="3" creationId="{438A9C0E-64D7-4FA9-49BC-A8C98AB71CB4}"/>
          </ac:spMkLst>
        </pc:spChg>
        <pc:spChg chg="add mod">
          <ac:chgData name="Megan Macleod" userId="a7ee19a3-f1cf-43ac-855b-31ca5e208d10" providerId="ADAL" clId="{519D3B06-5B9F-7E44-BCC5-A8142359E1C5}" dt="2022-04-20T07:28:18.159" v="6040" actId="1035"/>
          <ac:spMkLst>
            <pc:docMk/>
            <pc:sldMk cId="452946362" sldId="276"/>
            <ac:spMk id="10" creationId="{A42EA9AE-136F-23BA-1F14-0A964E7A1AB1}"/>
          </ac:spMkLst>
        </pc:spChg>
        <pc:spChg chg="add mod">
          <ac:chgData name="Megan Macleod" userId="a7ee19a3-f1cf-43ac-855b-31ca5e208d10" providerId="ADAL" clId="{519D3B06-5B9F-7E44-BCC5-A8142359E1C5}" dt="2022-04-20T07:28:18.159" v="6040" actId="1035"/>
          <ac:spMkLst>
            <pc:docMk/>
            <pc:sldMk cId="452946362" sldId="276"/>
            <ac:spMk id="11" creationId="{E492776C-A593-D34B-38C1-395E73ECC27A}"/>
          </ac:spMkLst>
        </pc:spChg>
        <pc:spChg chg="add mod">
          <ac:chgData name="Megan Macleod" userId="a7ee19a3-f1cf-43ac-855b-31ca5e208d10" providerId="ADAL" clId="{519D3B06-5B9F-7E44-BCC5-A8142359E1C5}" dt="2022-04-20T07:28:18.159" v="6040" actId="1035"/>
          <ac:spMkLst>
            <pc:docMk/>
            <pc:sldMk cId="452946362" sldId="276"/>
            <ac:spMk id="12" creationId="{E69F5A82-521B-16AE-7B1D-A7D6B5283A9C}"/>
          </ac:spMkLst>
        </pc:spChg>
        <pc:spChg chg="add mod">
          <ac:chgData name="Megan Macleod" userId="a7ee19a3-f1cf-43ac-855b-31ca5e208d10" providerId="ADAL" clId="{519D3B06-5B9F-7E44-BCC5-A8142359E1C5}" dt="2022-04-20T07:28:26.199" v="6043" actId="1076"/>
          <ac:spMkLst>
            <pc:docMk/>
            <pc:sldMk cId="452946362" sldId="276"/>
            <ac:spMk id="13" creationId="{1C5C3163-53C2-2549-896F-BF604A3F23F1}"/>
          </ac:spMkLst>
        </pc:spChg>
        <pc:picChg chg="add mod">
          <ac:chgData name="Megan Macleod" userId="a7ee19a3-f1cf-43ac-855b-31ca5e208d10" providerId="ADAL" clId="{519D3B06-5B9F-7E44-BCC5-A8142359E1C5}" dt="2022-04-20T07:28:18.159" v="6040" actId="1035"/>
          <ac:picMkLst>
            <pc:docMk/>
            <pc:sldMk cId="452946362" sldId="276"/>
            <ac:picMk id="5" creationId="{3C2B59E7-F8BE-4DB7-1267-280BC6C91390}"/>
          </ac:picMkLst>
        </pc:picChg>
        <pc:picChg chg="add mod">
          <ac:chgData name="Megan Macleod" userId="a7ee19a3-f1cf-43ac-855b-31ca5e208d10" providerId="ADAL" clId="{519D3B06-5B9F-7E44-BCC5-A8142359E1C5}" dt="2022-04-20T07:28:18.159" v="6040" actId="1035"/>
          <ac:picMkLst>
            <pc:docMk/>
            <pc:sldMk cId="452946362" sldId="276"/>
            <ac:picMk id="7" creationId="{F94257D0-5480-71C9-95A8-304FE41E90B2}"/>
          </ac:picMkLst>
        </pc:picChg>
        <pc:picChg chg="add mod">
          <ac:chgData name="Megan Macleod" userId="a7ee19a3-f1cf-43ac-855b-31ca5e208d10" providerId="ADAL" clId="{519D3B06-5B9F-7E44-BCC5-A8142359E1C5}" dt="2022-04-20T07:28:18.159" v="6040" actId="1035"/>
          <ac:picMkLst>
            <pc:docMk/>
            <pc:sldMk cId="452946362" sldId="276"/>
            <ac:picMk id="9" creationId="{93042FE7-606A-8A7F-CE19-EE56E702E5B5}"/>
          </ac:picMkLst>
        </pc:picChg>
      </pc:sldChg>
      <pc:sldChg chg="del">
        <pc:chgData name="Megan Macleod" userId="a7ee19a3-f1cf-43ac-855b-31ca5e208d10" providerId="ADAL" clId="{519D3B06-5B9F-7E44-BCC5-A8142359E1C5}" dt="2022-04-18T15:26:31.519" v="4041" actId="2696"/>
        <pc:sldMkLst>
          <pc:docMk/>
          <pc:sldMk cId="1278500648" sldId="277"/>
        </pc:sldMkLst>
      </pc:sldChg>
      <pc:sldChg chg="addSp delSp modSp mod">
        <pc:chgData name="Megan Macleod" userId="a7ee19a3-f1cf-43ac-855b-31ca5e208d10" providerId="ADAL" clId="{519D3B06-5B9F-7E44-BCC5-A8142359E1C5}" dt="2022-04-20T07:27:33.971" v="5982" actId="164"/>
        <pc:sldMkLst>
          <pc:docMk/>
          <pc:sldMk cId="372766511" sldId="280"/>
        </pc:sldMkLst>
        <pc:spChg chg="mod">
          <ac:chgData name="Megan Macleod" userId="a7ee19a3-f1cf-43ac-855b-31ca5e208d10" providerId="ADAL" clId="{519D3B06-5B9F-7E44-BCC5-A8142359E1C5}" dt="2022-04-18T15:40:18.504" v="4551" actId="20577"/>
          <ac:spMkLst>
            <pc:docMk/>
            <pc:sldMk cId="372766511" sldId="280"/>
            <ac:spMk id="2" creationId="{18D719E2-D3F5-1541-8266-C59BCE94C2AC}"/>
          </ac:spMkLst>
        </pc:spChg>
        <pc:spChg chg="add mod">
          <ac:chgData name="Megan Macleod" userId="a7ee19a3-f1cf-43ac-855b-31ca5e208d10" providerId="ADAL" clId="{519D3B06-5B9F-7E44-BCC5-A8142359E1C5}" dt="2022-04-18T15:57:22.952" v="4888" actId="554"/>
          <ac:spMkLst>
            <pc:docMk/>
            <pc:sldMk cId="372766511" sldId="280"/>
            <ac:spMk id="10" creationId="{3C25D82F-B5D6-A020-EAD4-CB970627F479}"/>
          </ac:spMkLst>
        </pc:spChg>
        <pc:spChg chg="add mod">
          <ac:chgData name="Megan Macleod" userId="a7ee19a3-f1cf-43ac-855b-31ca5e208d10" providerId="ADAL" clId="{519D3B06-5B9F-7E44-BCC5-A8142359E1C5}" dt="2022-04-18T15:57:22.952" v="4888" actId="554"/>
          <ac:spMkLst>
            <pc:docMk/>
            <pc:sldMk cId="372766511" sldId="280"/>
            <ac:spMk id="12" creationId="{651E6B11-D820-C30B-A1B6-7F033A794753}"/>
          </ac:spMkLst>
        </pc:spChg>
        <pc:grpChg chg="add">
          <ac:chgData name="Megan Macleod" userId="a7ee19a3-f1cf-43ac-855b-31ca5e208d10" providerId="ADAL" clId="{519D3B06-5B9F-7E44-BCC5-A8142359E1C5}" dt="2022-04-20T07:27:33.971" v="5982" actId="164"/>
          <ac:grpSpMkLst>
            <pc:docMk/>
            <pc:sldMk cId="372766511" sldId="280"/>
            <ac:grpSpMk id="3" creationId="{46870A80-B730-6E7A-97CA-EF1A0586BBA7}"/>
          </ac:grpSpMkLst>
        </pc:grpChg>
        <pc:grpChg chg="add del mod">
          <ac:chgData name="Megan Macleod" userId="a7ee19a3-f1cf-43ac-855b-31ca5e208d10" providerId="ADAL" clId="{519D3B06-5B9F-7E44-BCC5-A8142359E1C5}" dt="2022-04-20T07:24:08.759" v="5976" actId="165"/>
          <ac:grpSpMkLst>
            <pc:docMk/>
            <pc:sldMk cId="372766511" sldId="280"/>
            <ac:grpSpMk id="11" creationId="{C333FCE1-0D58-3D5C-1FCF-150D13C1B344}"/>
          </ac:grpSpMkLst>
        </pc:grpChg>
        <pc:picChg chg="add del mod">
          <ac:chgData name="Megan Macleod" userId="a7ee19a3-f1cf-43ac-855b-31ca5e208d10" providerId="ADAL" clId="{519D3B06-5B9F-7E44-BCC5-A8142359E1C5}" dt="2022-04-18T15:55:10.933" v="4822" actId="478"/>
          <ac:picMkLst>
            <pc:docMk/>
            <pc:sldMk cId="372766511" sldId="280"/>
            <ac:picMk id="3" creationId="{DB93151A-02D9-4FAE-33CE-0853586F4BCB}"/>
          </ac:picMkLst>
        </pc:picChg>
        <pc:picChg chg="add mod topLvl modCrop">
          <ac:chgData name="Megan Macleod" userId="a7ee19a3-f1cf-43ac-855b-31ca5e208d10" providerId="ADAL" clId="{519D3B06-5B9F-7E44-BCC5-A8142359E1C5}" dt="2022-04-20T07:27:03.105" v="5980" actId="207"/>
          <ac:picMkLst>
            <pc:docMk/>
            <pc:sldMk cId="372766511" sldId="280"/>
            <ac:picMk id="5" creationId="{840E0A30-A15B-5421-836E-1FB3E5F19230}"/>
          </ac:picMkLst>
        </pc:picChg>
        <pc:picChg chg="add del mod">
          <ac:chgData name="Megan Macleod" userId="a7ee19a3-f1cf-43ac-855b-31ca5e208d10" providerId="ADAL" clId="{519D3B06-5B9F-7E44-BCC5-A8142359E1C5}" dt="2022-04-18T15:55:13.112" v="4824" actId="478"/>
          <ac:picMkLst>
            <pc:docMk/>
            <pc:sldMk cId="372766511" sldId="280"/>
            <ac:picMk id="7" creationId="{D418A0DB-C39E-B5E6-D948-7B75C9011DFF}"/>
          </ac:picMkLst>
        </pc:picChg>
        <pc:picChg chg="add mod topLvl modCrop">
          <ac:chgData name="Megan Macleod" userId="a7ee19a3-f1cf-43ac-855b-31ca5e208d10" providerId="ADAL" clId="{519D3B06-5B9F-7E44-BCC5-A8142359E1C5}" dt="2022-04-20T07:27:19.360" v="5981" actId="207"/>
          <ac:picMkLst>
            <pc:docMk/>
            <pc:sldMk cId="372766511" sldId="280"/>
            <ac:picMk id="9" creationId="{14975BA2-94F8-D88D-893F-A208BADBEDEC}"/>
          </ac:picMkLst>
        </pc:picChg>
      </pc:sldChg>
      <pc:sldChg chg="addSp delSp modSp mod">
        <pc:chgData name="Megan Macleod" userId="a7ee19a3-f1cf-43ac-855b-31ca5e208d10" providerId="ADAL" clId="{519D3B06-5B9F-7E44-BCC5-A8142359E1C5}" dt="2022-04-20T07:23:39.363" v="5975" actId="1076"/>
        <pc:sldMkLst>
          <pc:docMk/>
          <pc:sldMk cId="3666522980" sldId="281"/>
        </pc:sldMkLst>
        <pc:spChg chg="mod">
          <ac:chgData name="Megan Macleod" userId="a7ee19a3-f1cf-43ac-855b-31ca5e208d10" providerId="ADAL" clId="{519D3B06-5B9F-7E44-BCC5-A8142359E1C5}" dt="2022-04-20T07:11:14.111" v="5580" actId="14100"/>
          <ac:spMkLst>
            <pc:docMk/>
            <pc:sldMk cId="3666522980" sldId="281"/>
            <ac:spMk id="2" creationId="{18D719E2-D3F5-1541-8266-C59BCE94C2AC}"/>
          </ac:spMkLst>
        </pc:spChg>
        <pc:spChg chg="add mod">
          <ac:chgData name="Megan Macleod" userId="a7ee19a3-f1cf-43ac-855b-31ca5e208d10" providerId="ADAL" clId="{519D3B06-5B9F-7E44-BCC5-A8142359E1C5}" dt="2022-04-20T07:17:09.623" v="5834" actId="255"/>
          <ac:spMkLst>
            <pc:docMk/>
            <pc:sldMk cId="3666522980" sldId="281"/>
            <ac:spMk id="3" creationId="{F737C44C-6F6D-E7EE-A446-055AE2987823}"/>
          </ac:spMkLst>
        </pc:spChg>
        <pc:spChg chg="add mod">
          <ac:chgData name="Megan Macleod" userId="a7ee19a3-f1cf-43ac-855b-31ca5e208d10" providerId="ADAL" clId="{519D3B06-5B9F-7E44-BCC5-A8142359E1C5}" dt="2022-04-20T07:17:13.746" v="5841" actId="1038"/>
          <ac:spMkLst>
            <pc:docMk/>
            <pc:sldMk cId="3666522980" sldId="281"/>
            <ac:spMk id="4" creationId="{3EE5F05B-766B-EBBE-F8CB-38F248D3EB05}"/>
          </ac:spMkLst>
        </pc:spChg>
        <pc:spChg chg="add mod">
          <ac:chgData name="Megan Macleod" userId="a7ee19a3-f1cf-43ac-855b-31ca5e208d10" providerId="ADAL" clId="{519D3B06-5B9F-7E44-BCC5-A8142359E1C5}" dt="2022-04-20T07:17:09.623" v="5834" actId="255"/>
          <ac:spMkLst>
            <pc:docMk/>
            <pc:sldMk cId="3666522980" sldId="281"/>
            <ac:spMk id="5" creationId="{3649DDE4-FC19-B6E2-38E7-880DFE24D402}"/>
          </ac:spMkLst>
        </pc:spChg>
        <pc:spChg chg="add mod">
          <ac:chgData name="Megan Macleod" userId="a7ee19a3-f1cf-43ac-855b-31ca5e208d10" providerId="ADAL" clId="{519D3B06-5B9F-7E44-BCC5-A8142359E1C5}" dt="2022-04-20T07:17:02.687" v="5833" actId="1076"/>
          <ac:spMkLst>
            <pc:docMk/>
            <pc:sldMk cId="3666522980" sldId="281"/>
            <ac:spMk id="6" creationId="{F22DC834-3102-B25F-E526-12D4F1DEA2E6}"/>
          </ac:spMkLst>
        </pc:spChg>
        <pc:spChg chg="del mod">
          <ac:chgData name="Megan Macleod" userId="a7ee19a3-f1cf-43ac-855b-31ca5e208d10" providerId="ADAL" clId="{519D3B06-5B9F-7E44-BCC5-A8142359E1C5}" dt="2022-04-20T07:22:08.062" v="5960" actId="478"/>
          <ac:spMkLst>
            <pc:docMk/>
            <pc:sldMk cId="3666522980" sldId="281"/>
            <ac:spMk id="8" creationId="{217A3352-E4D5-92AA-048E-1592EC494E05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10" creationId="{F1BD8E39-563C-CF16-2088-334706CCAF70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11" creationId="{CFA7BC7B-6F42-89E5-32CA-442A1F4D0F2A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12" creationId="{D101019D-BA29-43AF-B0A7-F08A0E14532D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13" creationId="{EA2C3E77-0246-4737-A21E-73F12D1C081E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14" creationId="{478E7A86-5158-FFAB-EA35-158D6C3B629B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15" creationId="{FD796548-5746-99ED-A599-B076F1F92BF8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16" creationId="{14B84A90-E41F-5C58-1E13-A4943DFECA26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17" creationId="{360BEEF9-9C3A-F519-B9FE-A658301F3584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18" creationId="{1F88C0DE-4F5A-56E7-D1F2-0D150E1D2E29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19" creationId="{33299081-B648-9D22-F3D3-F6F703D02F0E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20" creationId="{19EE783D-3B72-1A36-85E2-C19490214452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21" creationId="{4B624B2E-90AB-2467-92E5-7A8284FCA52B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22" creationId="{268E6FB3-E5D8-1EE7-FB56-BBD406266744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23" creationId="{55620F4B-4E56-C163-16F5-E5742FFBF813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24" creationId="{47B3F55F-0949-BC41-B375-82C501838455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25" creationId="{613423DE-C802-9F3D-DA5B-82455831FE81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26" creationId="{DA458848-F962-640D-2DB5-7673471828DB}"/>
          </ac:spMkLst>
        </pc:spChg>
        <pc:spChg chg="mod">
          <ac:chgData name="Megan Macleod" userId="a7ee19a3-f1cf-43ac-855b-31ca5e208d10" providerId="ADAL" clId="{519D3B06-5B9F-7E44-BCC5-A8142359E1C5}" dt="2022-04-20T07:21:51.934" v="5957"/>
          <ac:spMkLst>
            <pc:docMk/>
            <pc:sldMk cId="3666522980" sldId="281"/>
            <ac:spMk id="27" creationId="{23CEA493-70C3-71FA-45AA-E7C4A216E12D}"/>
          </ac:spMkLst>
        </pc:spChg>
        <pc:grpChg chg="add del mod">
          <ac:chgData name="Megan Macleod" userId="a7ee19a3-f1cf-43ac-855b-31ca5e208d10" providerId="ADAL" clId="{519D3B06-5B9F-7E44-BCC5-A8142359E1C5}" dt="2022-04-20T07:22:10.497" v="5961" actId="478"/>
          <ac:grpSpMkLst>
            <pc:docMk/>
            <pc:sldMk cId="3666522980" sldId="281"/>
            <ac:grpSpMk id="7" creationId="{39EFBC66-FB32-868B-9D88-1686FA4E1D8F}"/>
          </ac:grpSpMkLst>
        </pc:grpChg>
        <pc:grpChg chg="mod">
          <ac:chgData name="Megan Macleod" userId="a7ee19a3-f1cf-43ac-855b-31ca5e208d10" providerId="ADAL" clId="{519D3B06-5B9F-7E44-BCC5-A8142359E1C5}" dt="2022-04-20T07:21:51.934" v="5957"/>
          <ac:grpSpMkLst>
            <pc:docMk/>
            <pc:sldMk cId="3666522980" sldId="281"/>
            <ac:grpSpMk id="9" creationId="{5DF544A9-EBC4-7392-6227-E05634FF9111}"/>
          </ac:grpSpMkLst>
        </pc:grpChg>
        <pc:picChg chg="add mod">
          <ac:chgData name="Megan Macleod" userId="a7ee19a3-f1cf-43ac-855b-31ca5e208d10" providerId="ADAL" clId="{519D3B06-5B9F-7E44-BCC5-A8142359E1C5}" dt="2022-04-20T07:23:32.825" v="5971" actId="14100"/>
          <ac:picMkLst>
            <pc:docMk/>
            <pc:sldMk cId="3666522980" sldId="281"/>
            <ac:picMk id="28" creationId="{0946D4E3-0EA6-AB3C-D1D8-07F061E74914}"/>
          </ac:picMkLst>
        </pc:picChg>
        <pc:picChg chg="add mod">
          <ac:chgData name="Megan Macleod" userId="a7ee19a3-f1cf-43ac-855b-31ca5e208d10" providerId="ADAL" clId="{519D3B06-5B9F-7E44-BCC5-A8142359E1C5}" dt="2022-04-20T07:23:35.466" v="5973" actId="1076"/>
          <ac:picMkLst>
            <pc:docMk/>
            <pc:sldMk cId="3666522980" sldId="281"/>
            <ac:picMk id="29" creationId="{E50DDE63-8998-56AD-1207-F1917F0E56CF}"/>
          </ac:picMkLst>
        </pc:picChg>
        <pc:picChg chg="add mod">
          <ac:chgData name="Megan Macleod" userId="a7ee19a3-f1cf-43ac-855b-31ca5e208d10" providerId="ADAL" clId="{519D3B06-5B9F-7E44-BCC5-A8142359E1C5}" dt="2022-04-20T07:23:39.363" v="5975" actId="1076"/>
          <ac:picMkLst>
            <pc:docMk/>
            <pc:sldMk cId="3666522980" sldId="281"/>
            <ac:picMk id="30" creationId="{5DCED1B9-E870-B1EB-E0D8-AA4AF58AD862}"/>
          </ac:picMkLst>
        </pc:picChg>
      </pc:sldChg>
      <pc:sldChg chg="del">
        <pc:chgData name="Megan Macleod" userId="a7ee19a3-f1cf-43ac-855b-31ca5e208d10" providerId="ADAL" clId="{519D3B06-5B9F-7E44-BCC5-A8142359E1C5}" dt="2022-04-18T15:43:50.550" v="4624" actId="2696"/>
        <pc:sldMkLst>
          <pc:docMk/>
          <pc:sldMk cId="333090274" sldId="282"/>
        </pc:sldMkLst>
      </pc:sldChg>
      <pc:sldChg chg="addSp modSp mod">
        <pc:chgData name="Megan Macleod" userId="a7ee19a3-f1cf-43ac-855b-31ca5e208d10" providerId="ADAL" clId="{519D3B06-5B9F-7E44-BCC5-A8142359E1C5}" dt="2022-04-18T16:06:45.185" v="5225" actId="1076"/>
        <pc:sldMkLst>
          <pc:docMk/>
          <pc:sldMk cId="3374806033" sldId="283"/>
        </pc:sldMkLst>
        <pc:spChg chg="mod">
          <ac:chgData name="Megan Macleod" userId="a7ee19a3-f1cf-43ac-855b-31ca5e208d10" providerId="ADAL" clId="{519D3B06-5B9F-7E44-BCC5-A8142359E1C5}" dt="2022-04-18T16:06:45.185" v="5225" actId="1076"/>
          <ac:spMkLst>
            <pc:docMk/>
            <pc:sldMk cId="3374806033" sldId="283"/>
            <ac:spMk id="2" creationId="{18D719E2-D3F5-1541-8266-C59BCE94C2AC}"/>
          </ac:spMkLst>
        </pc:spChg>
        <pc:spChg chg="add mod">
          <ac:chgData name="Megan Macleod" userId="a7ee19a3-f1cf-43ac-855b-31ca5e208d10" providerId="ADAL" clId="{519D3B06-5B9F-7E44-BCC5-A8142359E1C5}" dt="2022-04-18T16:04:40.076" v="5142" actId="1076"/>
          <ac:spMkLst>
            <pc:docMk/>
            <pc:sldMk cId="3374806033" sldId="283"/>
            <ac:spMk id="5" creationId="{3A1EB285-A253-A578-B2B3-8CFF26CD3F92}"/>
          </ac:spMkLst>
        </pc:spChg>
        <pc:picChg chg="add mod modCrop">
          <ac:chgData name="Megan Macleod" userId="a7ee19a3-f1cf-43ac-855b-31ca5e208d10" providerId="ADAL" clId="{519D3B06-5B9F-7E44-BCC5-A8142359E1C5}" dt="2022-04-18T16:01:24.403" v="4982" actId="1076"/>
          <ac:picMkLst>
            <pc:docMk/>
            <pc:sldMk cId="3374806033" sldId="283"/>
            <ac:picMk id="4" creationId="{C0341608-2A37-B403-7ABA-E687C62AFD7C}"/>
          </ac:picMkLst>
        </pc:picChg>
      </pc:sldChg>
      <pc:sldChg chg="modAnim">
        <pc:chgData name="Megan Macleod" userId="a7ee19a3-f1cf-43ac-855b-31ca5e208d10" providerId="ADAL" clId="{519D3B06-5B9F-7E44-BCC5-A8142359E1C5}" dt="2022-04-24T12:38:38.647" v="6617"/>
        <pc:sldMkLst>
          <pc:docMk/>
          <pc:sldMk cId="3860949354" sldId="284"/>
        </pc:sldMkLst>
      </pc:sldChg>
      <pc:sldChg chg="modAnim">
        <pc:chgData name="Megan Macleod" userId="a7ee19a3-f1cf-43ac-855b-31ca5e208d10" providerId="ADAL" clId="{519D3B06-5B9F-7E44-BCC5-A8142359E1C5}" dt="2022-04-24T12:41:36.419" v="6654"/>
        <pc:sldMkLst>
          <pc:docMk/>
          <pc:sldMk cId="331723117" sldId="286"/>
        </pc:sldMkLst>
      </pc:sldChg>
      <pc:sldChg chg="modAnim">
        <pc:chgData name="Megan Macleod" userId="a7ee19a3-f1cf-43ac-855b-31ca5e208d10" providerId="ADAL" clId="{519D3B06-5B9F-7E44-BCC5-A8142359E1C5}" dt="2022-04-24T12:48:08.603" v="6810"/>
        <pc:sldMkLst>
          <pc:docMk/>
          <pc:sldMk cId="2213838363" sldId="287"/>
        </pc:sldMkLst>
      </pc:sldChg>
      <pc:sldChg chg="addSp delSp modSp new del mod modClrScheme chgLayout">
        <pc:chgData name="Megan Macleod" userId="a7ee19a3-f1cf-43ac-855b-31ca5e208d10" providerId="ADAL" clId="{519D3B06-5B9F-7E44-BCC5-A8142359E1C5}" dt="2022-04-18T13:17:17.004" v="806" actId="2696"/>
        <pc:sldMkLst>
          <pc:docMk/>
          <pc:sldMk cId="2613424613" sldId="288"/>
        </pc:sldMkLst>
        <pc:spChg chg="del">
          <ac:chgData name="Megan Macleod" userId="a7ee19a3-f1cf-43ac-855b-31ca5e208d10" providerId="ADAL" clId="{519D3B06-5B9F-7E44-BCC5-A8142359E1C5}" dt="2022-04-18T12:51:32.473" v="25" actId="700"/>
          <ac:spMkLst>
            <pc:docMk/>
            <pc:sldMk cId="2613424613" sldId="288"/>
            <ac:spMk id="2" creationId="{B23A9319-3FC8-478B-5D15-F08752453355}"/>
          </ac:spMkLst>
        </pc:spChg>
        <pc:spChg chg="del">
          <ac:chgData name="Megan Macleod" userId="a7ee19a3-f1cf-43ac-855b-31ca5e208d10" providerId="ADAL" clId="{519D3B06-5B9F-7E44-BCC5-A8142359E1C5}" dt="2022-04-18T12:51:32.473" v="25" actId="700"/>
          <ac:spMkLst>
            <pc:docMk/>
            <pc:sldMk cId="2613424613" sldId="288"/>
            <ac:spMk id="3" creationId="{72072E5D-99A6-4E8A-5C6D-0BCC218BBCC2}"/>
          </ac:spMkLst>
        </pc:spChg>
        <pc:picChg chg="add del mod modCrop">
          <ac:chgData name="Megan Macleod" userId="a7ee19a3-f1cf-43ac-855b-31ca5e208d10" providerId="ADAL" clId="{519D3B06-5B9F-7E44-BCC5-A8142359E1C5}" dt="2022-04-18T13:08:49.673" v="470" actId="478"/>
          <ac:picMkLst>
            <pc:docMk/>
            <pc:sldMk cId="2613424613" sldId="288"/>
            <ac:picMk id="5" creationId="{071C0132-A804-9DEA-4419-44A72F293164}"/>
          </ac:picMkLst>
        </pc:picChg>
        <pc:picChg chg="add del mod">
          <ac:chgData name="Megan Macleod" userId="a7ee19a3-f1cf-43ac-855b-31ca5e208d10" providerId="ADAL" clId="{519D3B06-5B9F-7E44-BCC5-A8142359E1C5}" dt="2022-04-18T13:08:49.673" v="470" actId="478"/>
          <ac:picMkLst>
            <pc:docMk/>
            <pc:sldMk cId="2613424613" sldId="288"/>
            <ac:picMk id="7" creationId="{CA727E2E-3942-AEDC-4080-95572C5D136A}"/>
          </ac:picMkLst>
        </pc:picChg>
        <pc:picChg chg="add del mod">
          <ac:chgData name="Megan Macleod" userId="a7ee19a3-f1cf-43ac-855b-31ca5e208d10" providerId="ADAL" clId="{519D3B06-5B9F-7E44-BCC5-A8142359E1C5}" dt="2022-04-18T13:08:49.673" v="470" actId="478"/>
          <ac:picMkLst>
            <pc:docMk/>
            <pc:sldMk cId="2613424613" sldId="288"/>
            <ac:picMk id="9" creationId="{3D3EE29B-EA4E-59B2-E0F0-E0A50E9A8CC9}"/>
          </ac:picMkLst>
        </pc:picChg>
        <pc:picChg chg="add del mod modCrop">
          <ac:chgData name="Megan Macleod" userId="a7ee19a3-f1cf-43ac-855b-31ca5e208d10" providerId="ADAL" clId="{519D3B06-5B9F-7E44-BCC5-A8142359E1C5}" dt="2022-04-18T13:08:49.673" v="470" actId="478"/>
          <ac:picMkLst>
            <pc:docMk/>
            <pc:sldMk cId="2613424613" sldId="288"/>
            <ac:picMk id="11" creationId="{4817A1BB-BBD2-4672-6297-1195261E9A7C}"/>
          </ac:picMkLst>
        </pc:picChg>
        <pc:picChg chg="add del mod modCrop">
          <ac:chgData name="Megan Macleod" userId="a7ee19a3-f1cf-43ac-855b-31ca5e208d10" providerId="ADAL" clId="{519D3B06-5B9F-7E44-BCC5-A8142359E1C5}" dt="2022-04-18T13:08:49.673" v="470" actId="478"/>
          <ac:picMkLst>
            <pc:docMk/>
            <pc:sldMk cId="2613424613" sldId="288"/>
            <ac:picMk id="13" creationId="{D2172557-E12C-9777-FFE0-791EA17563EB}"/>
          </ac:picMkLst>
        </pc:picChg>
        <pc:picChg chg="add del mod">
          <ac:chgData name="Megan Macleod" userId="a7ee19a3-f1cf-43ac-855b-31ca5e208d10" providerId="ADAL" clId="{519D3B06-5B9F-7E44-BCC5-A8142359E1C5}" dt="2022-04-18T12:55:53.742" v="63" actId="478"/>
          <ac:picMkLst>
            <pc:docMk/>
            <pc:sldMk cId="2613424613" sldId="288"/>
            <ac:picMk id="15" creationId="{70F5F23B-B92A-6A31-256A-F6F983368C57}"/>
          </ac:picMkLst>
        </pc:picChg>
        <pc:picChg chg="add del mod">
          <ac:chgData name="Megan Macleod" userId="a7ee19a3-f1cf-43ac-855b-31ca5e208d10" providerId="ADAL" clId="{519D3B06-5B9F-7E44-BCC5-A8142359E1C5}" dt="2022-04-18T13:08:49.673" v="470" actId="478"/>
          <ac:picMkLst>
            <pc:docMk/>
            <pc:sldMk cId="2613424613" sldId="288"/>
            <ac:picMk id="16" creationId="{5759B7FE-1622-1749-1507-D91CD35740AE}"/>
          </ac:picMkLst>
        </pc:picChg>
        <pc:picChg chg="add del mod modCrop">
          <ac:chgData name="Megan Macleod" userId="a7ee19a3-f1cf-43ac-855b-31ca5e208d10" providerId="ADAL" clId="{519D3B06-5B9F-7E44-BCC5-A8142359E1C5}" dt="2022-04-18T13:08:49.673" v="470" actId="478"/>
          <ac:picMkLst>
            <pc:docMk/>
            <pc:sldMk cId="2613424613" sldId="288"/>
            <ac:picMk id="18" creationId="{116F9AD9-5E50-F588-8510-BAA43C3DEE43}"/>
          </ac:picMkLst>
        </pc:picChg>
      </pc:sldChg>
      <pc:sldChg chg="new del">
        <pc:chgData name="Megan Macleod" userId="a7ee19a3-f1cf-43ac-855b-31ca5e208d10" providerId="ADAL" clId="{519D3B06-5B9F-7E44-BCC5-A8142359E1C5}" dt="2022-04-18T12:51:23.206" v="24" actId="680"/>
        <pc:sldMkLst>
          <pc:docMk/>
          <pc:sldMk cId="1625747167" sldId="289"/>
        </pc:sldMkLst>
      </pc:sldChg>
      <pc:sldChg chg="addSp delSp modSp new mod modClrScheme chgLayout">
        <pc:chgData name="Megan Macleod" userId="a7ee19a3-f1cf-43ac-855b-31ca5e208d10" providerId="ADAL" clId="{519D3B06-5B9F-7E44-BCC5-A8142359E1C5}" dt="2022-04-24T12:39:16.906" v="6631" actId="554"/>
        <pc:sldMkLst>
          <pc:docMk/>
          <pc:sldMk cId="3177358451" sldId="289"/>
        </pc:sldMkLst>
        <pc:spChg chg="del mod ord">
          <ac:chgData name="Megan Macleod" userId="a7ee19a3-f1cf-43ac-855b-31ca5e208d10" providerId="ADAL" clId="{519D3B06-5B9F-7E44-BCC5-A8142359E1C5}" dt="2022-04-18T13:08:57.332" v="472" actId="700"/>
          <ac:spMkLst>
            <pc:docMk/>
            <pc:sldMk cId="3177358451" sldId="289"/>
            <ac:spMk id="2" creationId="{79A26AE7-6247-2BC6-2D90-835D7FA2328D}"/>
          </ac:spMkLst>
        </pc:spChg>
        <pc:spChg chg="del">
          <ac:chgData name="Megan Macleod" userId="a7ee19a3-f1cf-43ac-855b-31ca5e208d10" providerId="ADAL" clId="{519D3B06-5B9F-7E44-BCC5-A8142359E1C5}" dt="2022-04-18T13:08:57.332" v="472" actId="700"/>
          <ac:spMkLst>
            <pc:docMk/>
            <pc:sldMk cId="3177358451" sldId="289"/>
            <ac:spMk id="3" creationId="{915025E0-AF18-B0D9-9522-59405D702083}"/>
          </ac:spMkLst>
        </pc:spChg>
        <pc:spChg chg="add mod ord">
          <ac:chgData name="Megan Macleod" userId="a7ee19a3-f1cf-43ac-855b-31ca5e208d10" providerId="ADAL" clId="{519D3B06-5B9F-7E44-BCC5-A8142359E1C5}" dt="2022-04-18T13:09:14.419" v="491" actId="1076"/>
          <ac:spMkLst>
            <pc:docMk/>
            <pc:sldMk cId="3177358451" sldId="289"/>
            <ac:spMk id="4" creationId="{D7AE70FA-EC39-1B40-CA49-6FEA9612EFB3}"/>
          </ac:spMkLst>
        </pc:spChg>
        <pc:spChg chg="add mod">
          <ac:chgData name="Megan Macleod" userId="a7ee19a3-f1cf-43ac-855b-31ca5e208d10" providerId="ADAL" clId="{519D3B06-5B9F-7E44-BCC5-A8142359E1C5}" dt="2022-04-18T13:10:02.263" v="562" actId="554"/>
          <ac:spMkLst>
            <pc:docMk/>
            <pc:sldMk cId="3177358451" sldId="289"/>
            <ac:spMk id="5" creationId="{5B6EBD2D-D743-7DF8-A547-448AAD9F6E8A}"/>
          </ac:spMkLst>
        </pc:spChg>
        <pc:spChg chg="add mod">
          <ac:chgData name="Megan Macleod" userId="a7ee19a3-f1cf-43ac-855b-31ca5e208d10" providerId="ADAL" clId="{519D3B06-5B9F-7E44-BCC5-A8142359E1C5}" dt="2022-04-18T13:10:02.263" v="562" actId="554"/>
          <ac:spMkLst>
            <pc:docMk/>
            <pc:sldMk cId="3177358451" sldId="289"/>
            <ac:spMk id="6" creationId="{AD2F8AB5-8772-1861-BE8A-02672423ECA3}"/>
          </ac:spMkLst>
        </pc:spChg>
        <pc:spChg chg="add mod">
          <ac:chgData name="Megan Macleod" userId="a7ee19a3-f1cf-43ac-855b-31ca5e208d10" providerId="ADAL" clId="{519D3B06-5B9F-7E44-BCC5-A8142359E1C5}" dt="2022-04-18T13:10:02.263" v="562" actId="554"/>
          <ac:spMkLst>
            <pc:docMk/>
            <pc:sldMk cId="3177358451" sldId="289"/>
            <ac:spMk id="7" creationId="{AE676776-6801-C248-1011-A493703C6F6A}"/>
          </ac:spMkLst>
        </pc:spChg>
        <pc:spChg chg="add mod">
          <ac:chgData name="Megan Macleod" userId="a7ee19a3-f1cf-43ac-855b-31ca5e208d10" providerId="ADAL" clId="{519D3B06-5B9F-7E44-BCC5-A8142359E1C5}" dt="2022-04-24T12:39:16.906" v="6631" actId="554"/>
          <ac:spMkLst>
            <pc:docMk/>
            <pc:sldMk cId="3177358451" sldId="289"/>
            <ac:spMk id="8" creationId="{12955DD7-59F6-5677-F67A-0E898BE3D167}"/>
          </ac:spMkLst>
        </pc:spChg>
        <pc:spChg chg="add del mod">
          <ac:chgData name="Megan Macleod" userId="a7ee19a3-f1cf-43ac-855b-31ca5e208d10" providerId="ADAL" clId="{519D3B06-5B9F-7E44-BCC5-A8142359E1C5}" dt="2022-04-18T13:14:06.499" v="731" actId="478"/>
          <ac:spMkLst>
            <pc:docMk/>
            <pc:sldMk cId="3177358451" sldId="289"/>
            <ac:spMk id="9" creationId="{C3FB8925-D3CD-38F6-5298-D51A9372C5D1}"/>
          </ac:spMkLst>
        </pc:spChg>
        <pc:spChg chg="add mod">
          <ac:chgData name="Megan Macleod" userId="a7ee19a3-f1cf-43ac-855b-31ca5e208d10" providerId="ADAL" clId="{519D3B06-5B9F-7E44-BCC5-A8142359E1C5}" dt="2022-04-18T13:15:29.434" v="765" actId="1076"/>
          <ac:spMkLst>
            <pc:docMk/>
            <pc:sldMk cId="3177358451" sldId="289"/>
            <ac:spMk id="11" creationId="{D84CFC50-BB4F-075E-1CF1-5FEFC8686BF8}"/>
          </ac:spMkLst>
        </pc:spChg>
        <pc:spChg chg="add mod">
          <ac:chgData name="Megan Macleod" userId="a7ee19a3-f1cf-43ac-855b-31ca5e208d10" providerId="ADAL" clId="{519D3B06-5B9F-7E44-BCC5-A8142359E1C5}" dt="2022-04-24T12:39:16.906" v="6631" actId="554"/>
          <ac:spMkLst>
            <pc:docMk/>
            <pc:sldMk cId="3177358451" sldId="289"/>
            <ac:spMk id="12" creationId="{58D4B1EB-F2C8-BD43-15DD-7B03CBEFEC8D}"/>
          </ac:spMkLst>
        </pc:spChg>
        <pc:spChg chg="add mod">
          <ac:chgData name="Megan Macleod" userId="a7ee19a3-f1cf-43ac-855b-31ca5e208d10" providerId="ADAL" clId="{519D3B06-5B9F-7E44-BCC5-A8142359E1C5}" dt="2022-04-24T12:39:16.906" v="6631" actId="554"/>
          <ac:spMkLst>
            <pc:docMk/>
            <pc:sldMk cId="3177358451" sldId="289"/>
            <ac:spMk id="13" creationId="{EE406C03-D91A-E9BD-F950-B4BB58AEBA30}"/>
          </ac:spMkLst>
        </pc:spChg>
        <pc:picChg chg="add mod">
          <ac:chgData name="Megan Macleod" userId="a7ee19a3-f1cf-43ac-855b-31ca5e208d10" providerId="ADAL" clId="{519D3B06-5B9F-7E44-BCC5-A8142359E1C5}" dt="2022-04-18T13:14:49.051" v="736" actId="1076"/>
          <ac:picMkLst>
            <pc:docMk/>
            <pc:sldMk cId="3177358451" sldId="289"/>
            <ac:picMk id="10" creationId="{32438B16-42CB-2408-A7EA-92B7744722FF}"/>
          </ac:picMkLst>
        </pc:picChg>
        <pc:picChg chg="add mod">
          <ac:chgData name="Megan Macleod" userId="a7ee19a3-f1cf-43ac-855b-31ca5e208d10" providerId="ADAL" clId="{519D3B06-5B9F-7E44-BCC5-A8142359E1C5}" dt="2022-04-18T13:17:07.418" v="805" actId="1076"/>
          <ac:picMkLst>
            <pc:docMk/>
            <pc:sldMk cId="3177358451" sldId="289"/>
            <ac:picMk id="15" creationId="{B921C45F-F9A5-1119-4019-3FE0D97A4397}"/>
          </ac:picMkLst>
        </pc:picChg>
      </pc:sldChg>
      <pc:sldChg chg="addSp delSp modSp new mod modClrScheme chgLayout">
        <pc:chgData name="Megan Macleod" userId="a7ee19a3-f1cf-43ac-855b-31ca5e208d10" providerId="ADAL" clId="{519D3B06-5B9F-7E44-BCC5-A8142359E1C5}" dt="2022-04-20T11:03:25.056" v="6576" actId="1076"/>
        <pc:sldMkLst>
          <pc:docMk/>
          <pc:sldMk cId="2279572653" sldId="290"/>
        </pc:sldMkLst>
        <pc:spChg chg="del mod ord">
          <ac:chgData name="Megan Macleod" userId="a7ee19a3-f1cf-43ac-855b-31ca5e208d10" providerId="ADAL" clId="{519D3B06-5B9F-7E44-BCC5-A8142359E1C5}" dt="2022-04-18T13:10:09.291" v="564" actId="700"/>
          <ac:spMkLst>
            <pc:docMk/>
            <pc:sldMk cId="2279572653" sldId="290"/>
            <ac:spMk id="2" creationId="{6495BB4E-D415-E27B-1422-B8B7EF9C8B9F}"/>
          </ac:spMkLst>
        </pc:spChg>
        <pc:spChg chg="del">
          <ac:chgData name="Megan Macleod" userId="a7ee19a3-f1cf-43ac-855b-31ca5e208d10" providerId="ADAL" clId="{519D3B06-5B9F-7E44-BCC5-A8142359E1C5}" dt="2022-04-18T13:10:09.291" v="564" actId="700"/>
          <ac:spMkLst>
            <pc:docMk/>
            <pc:sldMk cId="2279572653" sldId="290"/>
            <ac:spMk id="3" creationId="{51F6187C-0BAB-E29E-6124-B4F68834051A}"/>
          </ac:spMkLst>
        </pc:spChg>
        <pc:spChg chg="add mod ord">
          <ac:chgData name="Megan Macleod" userId="a7ee19a3-f1cf-43ac-855b-31ca5e208d10" providerId="ADAL" clId="{519D3B06-5B9F-7E44-BCC5-A8142359E1C5}" dt="2022-04-18T13:10:28.885" v="612" actId="14100"/>
          <ac:spMkLst>
            <pc:docMk/>
            <pc:sldMk cId="2279572653" sldId="290"/>
            <ac:spMk id="4" creationId="{944B25B7-D4C3-5B28-B01F-8FC3ABB63BF8}"/>
          </ac:spMkLst>
        </pc:spChg>
        <pc:spChg chg="add mod">
          <ac:chgData name="Megan Macleod" userId="a7ee19a3-f1cf-43ac-855b-31ca5e208d10" providerId="ADAL" clId="{519D3B06-5B9F-7E44-BCC5-A8142359E1C5}" dt="2022-04-19T13:29:55.926" v="5258" actId="20577"/>
          <ac:spMkLst>
            <pc:docMk/>
            <pc:sldMk cId="2279572653" sldId="290"/>
            <ac:spMk id="7" creationId="{13F32625-26D0-C817-D6BC-3CE4AA852913}"/>
          </ac:spMkLst>
        </pc:spChg>
        <pc:spChg chg="add mod">
          <ac:chgData name="Megan Macleod" userId="a7ee19a3-f1cf-43ac-855b-31ca5e208d10" providerId="ADAL" clId="{519D3B06-5B9F-7E44-BCC5-A8142359E1C5}" dt="2022-04-19T13:30:01.658" v="5272" actId="1037"/>
          <ac:spMkLst>
            <pc:docMk/>
            <pc:sldMk cId="2279572653" sldId="290"/>
            <ac:spMk id="8" creationId="{7FBAA520-05B8-63DA-18BF-7FC7884A2AE8}"/>
          </ac:spMkLst>
        </pc:spChg>
        <pc:spChg chg="add mod">
          <ac:chgData name="Megan Macleod" userId="a7ee19a3-f1cf-43ac-855b-31ca5e208d10" providerId="ADAL" clId="{519D3B06-5B9F-7E44-BCC5-A8142359E1C5}" dt="2022-04-19T13:29:49.174" v="5253" actId="554"/>
          <ac:spMkLst>
            <pc:docMk/>
            <pc:sldMk cId="2279572653" sldId="290"/>
            <ac:spMk id="9" creationId="{5A5A145D-4F37-9B45-31C9-A975BAE73941}"/>
          </ac:spMkLst>
        </pc:spChg>
        <pc:spChg chg="add mod">
          <ac:chgData name="Megan Macleod" userId="a7ee19a3-f1cf-43ac-855b-31ca5e208d10" providerId="ADAL" clId="{519D3B06-5B9F-7E44-BCC5-A8142359E1C5}" dt="2022-04-19T13:29:49.174" v="5253" actId="554"/>
          <ac:spMkLst>
            <pc:docMk/>
            <pc:sldMk cId="2279572653" sldId="290"/>
            <ac:spMk id="10" creationId="{90D45205-6A86-7026-B623-8C68E5CF15CE}"/>
          </ac:spMkLst>
        </pc:spChg>
        <pc:spChg chg="add mod">
          <ac:chgData name="Megan Macleod" userId="a7ee19a3-f1cf-43ac-855b-31ca5e208d10" providerId="ADAL" clId="{519D3B06-5B9F-7E44-BCC5-A8142359E1C5}" dt="2022-04-19T13:29:49.174" v="5253" actId="554"/>
          <ac:spMkLst>
            <pc:docMk/>
            <pc:sldMk cId="2279572653" sldId="290"/>
            <ac:spMk id="11" creationId="{3A956F79-EB49-2C78-06ED-6580625C7176}"/>
          </ac:spMkLst>
        </pc:spChg>
        <pc:picChg chg="add mod modCrop">
          <ac:chgData name="Megan Macleod" userId="a7ee19a3-f1cf-43ac-855b-31ca5e208d10" providerId="ADAL" clId="{519D3B06-5B9F-7E44-BCC5-A8142359E1C5}" dt="2022-04-19T13:29:40.645" v="5251" actId="1076"/>
          <ac:picMkLst>
            <pc:docMk/>
            <pc:sldMk cId="2279572653" sldId="290"/>
            <ac:picMk id="3" creationId="{FC8494A8-BED4-D5C7-21C9-CF3813B49CD8}"/>
          </ac:picMkLst>
        </pc:picChg>
        <pc:picChg chg="add mod modCrop">
          <ac:chgData name="Megan Macleod" userId="a7ee19a3-f1cf-43ac-855b-31ca5e208d10" providerId="ADAL" clId="{519D3B06-5B9F-7E44-BCC5-A8142359E1C5}" dt="2022-04-20T11:03:25.056" v="6576" actId="1076"/>
          <ac:picMkLst>
            <pc:docMk/>
            <pc:sldMk cId="2279572653" sldId="290"/>
            <ac:picMk id="5" creationId="{F211842B-EAF1-3B17-DFCE-1298167571B4}"/>
          </ac:picMkLst>
        </pc:picChg>
        <pc:picChg chg="add mod modCrop">
          <ac:chgData name="Megan Macleod" userId="a7ee19a3-f1cf-43ac-855b-31ca5e208d10" providerId="ADAL" clId="{519D3B06-5B9F-7E44-BCC5-A8142359E1C5}" dt="2022-04-19T13:29:13.245" v="5244" actId="1076"/>
          <ac:picMkLst>
            <pc:docMk/>
            <pc:sldMk cId="2279572653" sldId="290"/>
            <ac:picMk id="6" creationId="{378C2B70-4457-599C-1D89-987BE958700B}"/>
          </ac:picMkLst>
        </pc:picChg>
        <pc:picChg chg="add mod modCrop">
          <ac:chgData name="Megan Macleod" userId="a7ee19a3-f1cf-43ac-855b-31ca5e208d10" providerId="ADAL" clId="{519D3B06-5B9F-7E44-BCC5-A8142359E1C5}" dt="2022-04-19T13:29:17.927" v="5246" actId="1076"/>
          <ac:picMkLst>
            <pc:docMk/>
            <pc:sldMk cId="2279572653" sldId="290"/>
            <ac:picMk id="12" creationId="{68F860FF-3AE6-F279-2FC4-AC8ED57D67B3}"/>
          </ac:picMkLst>
        </pc:picChg>
      </pc:sldChg>
      <pc:sldChg chg="addSp delSp modSp new mod modClrScheme chgLayout">
        <pc:chgData name="Megan Macleod" userId="a7ee19a3-f1cf-43ac-855b-31ca5e208d10" providerId="ADAL" clId="{519D3B06-5B9F-7E44-BCC5-A8142359E1C5}" dt="2022-04-18T14:18:06.401" v="2275" actId="1076"/>
        <pc:sldMkLst>
          <pc:docMk/>
          <pc:sldMk cId="3558634574" sldId="291"/>
        </pc:sldMkLst>
        <pc:spChg chg="del mod ord">
          <ac:chgData name="Megan Macleod" userId="a7ee19a3-f1cf-43ac-855b-31ca5e208d10" providerId="ADAL" clId="{519D3B06-5B9F-7E44-BCC5-A8142359E1C5}" dt="2022-04-18T13:20:49.773" v="933" actId="700"/>
          <ac:spMkLst>
            <pc:docMk/>
            <pc:sldMk cId="3558634574" sldId="291"/>
            <ac:spMk id="2" creationId="{8520F951-DDB7-A065-D9DC-FA5A3BC6B69C}"/>
          </ac:spMkLst>
        </pc:spChg>
        <pc:spChg chg="del">
          <ac:chgData name="Megan Macleod" userId="a7ee19a3-f1cf-43ac-855b-31ca5e208d10" providerId="ADAL" clId="{519D3B06-5B9F-7E44-BCC5-A8142359E1C5}" dt="2022-04-18T13:20:49.773" v="933" actId="700"/>
          <ac:spMkLst>
            <pc:docMk/>
            <pc:sldMk cId="3558634574" sldId="291"/>
            <ac:spMk id="3" creationId="{246BFDEF-4EF7-F4D1-1B8F-DA65AA1E5811}"/>
          </ac:spMkLst>
        </pc:spChg>
        <pc:spChg chg="add mod ord">
          <ac:chgData name="Megan Macleod" userId="a7ee19a3-f1cf-43ac-855b-31ca5e208d10" providerId="ADAL" clId="{519D3B06-5B9F-7E44-BCC5-A8142359E1C5}" dt="2022-04-18T13:21:06.477" v="995" actId="20577"/>
          <ac:spMkLst>
            <pc:docMk/>
            <pc:sldMk cId="3558634574" sldId="291"/>
            <ac:spMk id="4" creationId="{D736662D-1908-B020-DA64-C432009FC682}"/>
          </ac:spMkLst>
        </pc:spChg>
        <pc:spChg chg="add mod">
          <ac:chgData name="Megan Macleod" userId="a7ee19a3-f1cf-43ac-855b-31ca5e208d10" providerId="ADAL" clId="{519D3B06-5B9F-7E44-BCC5-A8142359E1C5}" dt="2022-04-18T14:18:06.401" v="2275" actId="1076"/>
          <ac:spMkLst>
            <pc:docMk/>
            <pc:sldMk cId="3558634574" sldId="291"/>
            <ac:spMk id="5" creationId="{5F35A514-379E-AF1B-0C70-40A2FFD1F7C6}"/>
          </ac:spMkLst>
        </pc:spChg>
        <pc:picChg chg="add mod modCrop">
          <ac:chgData name="Megan Macleod" userId="a7ee19a3-f1cf-43ac-855b-31ca5e208d10" providerId="ADAL" clId="{519D3B06-5B9F-7E44-BCC5-A8142359E1C5}" dt="2022-04-18T13:59:22.446" v="1131" actId="1076"/>
          <ac:picMkLst>
            <pc:docMk/>
            <pc:sldMk cId="3558634574" sldId="291"/>
            <ac:picMk id="6" creationId="{7288151D-2C5B-BC67-F32D-1A5AE285A029}"/>
          </ac:picMkLst>
        </pc:picChg>
      </pc:sldChg>
      <pc:sldChg chg="addSp delSp modSp new mod ord modClrScheme chgLayout">
        <pc:chgData name="Megan Macleod" userId="a7ee19a3-f1cf-43ac-855b-31ca5e208d10" providerId="ADAL" clId="{519D3B06-5B9F-7E44-BCC5-A8142359E1C5}" dt="2022-04-18T15:16:31.267" v="3584" actId="20578"/>
        <pc:sldMkLst>
          <pc:docMk/>
          <pc:sldMk cId="2034879850" sldId="292"/>
        </pc:sldMkLst>
        <pc:spChg chg="mod ord">
          <ac:chgData name="Megan Macleod" userId="a7ee19a3-f1cf-43ac-855b-31ca5e208d10" providerId="ADAL" clId="{519D3B06-5B9F-7E44-BCC5-A8142359E1C5}" dt="2022-04-18T15:01:20.643" v="3292" actId="14100"/>
          <ac:spMkLst>
            <pc:docMk/>
            <pc:sldMk cId="2034879850" sldId="292"/>
            <ac:spMk id="2" creationId="{17FCF68F-52B4-7F4C-2866-39079AC5DFC3}"/>
          </ac:spMkLst>
        </pc:spChg>
        <pc:spChg chg="del">
          <ac:chgData name="Megan Macleod" userId="a7ee19a3-f1cf-43ac-855b-31ca5e208d10" providerId="ADAL" clId="{519D3B06-5B9F-7E44-BCC5-A8142359E1C5}" dt="2022-04-18T15:01:12.203" v="3288"/>
          <ac:spMkLst>
            <pc:docMk/>
            <pc:sldMk cId="2034879850" sldId="292"/>
            <ac:spMk id="3" creationId="{47673A8B-6B2D-2B7F-722C-2D3F23B1AE28}"/>
          </ac:spMkLst>
        </pc:spChg>
        <pc:spChg chg="add mod">
          <ac:chgData name="Megan Macleod" userId="a7ee19a3-f1cf-43ac-855b-31ca5e208d10" providerId="ADAL" clId="{519D3B06-5B9F-7E44-BCC5-A8142359E1C5}" dt="2022-04-18T15:01:37.703" v="3298" actId="255"/>
          <ac:spMkLst>
            <pc:docMk/>
            <pc:sldMk cId="2034879850" sldId="292"/>
            <ac:spMk id="5" creationId="{7840403D-051E-7FF3-46D7-E00A95856F3A}"/>
          </ac:spMkLst>
        </pc:spChg>
        <pc:picChg chg="add mod ord">
          <ac:chgData name="Megan Macleod" userId="a7ee19a3-f1cf-43ac-855b-31ca5e208d10" providerId="ADAL" clId="{519D3B06-5B9F-7E44-BCC5-A8142359E1C5}" dt="2022-04-18T15:14:03.706" v="3495" actId="1076"/>
          <ac:picMkLst>
            <pc:docMk/>
            <pc:sldMk cId="2034879850" sldId="292"/>
            <ac:picMk id="4" creationId="{ADA93956-81B5-086A-BC06-FCEC5153CC26}"/>
          </ac:picMkLst>
        </pc:picChg>
      </pc:sldChg>
      <pc:sldChg chg="addSp delSp modSp add mod">
        <pc:chgData name="Megan Macleod" userId="a7ee19a3-f1cf-43ac-855b-31ca5e208d10" providerId="ADAL" clId="{519D3B06-5B9F-7E44-BCC5-A8142359E1C5}" dt="2022-04-18T15:27:40.983" v="4101" actId="1076"/>
        <pc:sldMkLst>
          <pc:docMk/>
          <pc:sldMk cId="937547497" sldId="293"/>
        </pc:sldMkLst>
        <pc:spChg chg="mod">
          <ac:chgData name="Megan Macleod" userId="a7ee19a3-f1cf-43ac-855b-31ca5e208d10" providerId="ADAL" clId="{519D3B06-5B9F-7E44-BCC5-A8142359E1C5}" dt="2022-04-18T15:26:35.198" v="4043" actId="20577"/>
          <ac:spMkLst>
            <pc:docMk/>
            <pc:sldMk cId="937547497" sldId="293"/>
            <ac:spMk id="4" creationId="{D736662D-1908-B020-DA64-C432009FC682}"/>
          </ac:spMkLst>
        </pc:spChg>
        <pc:spChg chg="mod">
          <ac:chgData name="Megan Macleod" userId="a7ee19a3-f1cf-43ac-855b-31ca5e208d10" providerId="ADAL" clId="{519D3B06-5B9F-7E44-BCC5-A8142359E1C5}" dt="2022-04-18T15:27:39.271" v="4100" actId="1076"/>
          <ac:spMkLst>
            <pc:docMk/>
            <pc:sldMk cId="937547497" sldId="293"/>
            <ac:spMk id="5" creationId="{5F35A514-379E-AF1B-0C70-40A2FFD1F7C6}"/>
          </ac:spMkLst>
        </pc:spChg>
        <pc:picChg chg="add mod modCrop">
          <ac:chgData name="Megan Macleod" userId="a7ee19a3-f1cf-43ac-855b-31ca5e208d10" providerId="ADAL" clId="{519D3B06-5B9F-7E44-BCC5-A8142359E1C5}" dt="2022-04-18T15:27:40.983" v="4101" actId="1076"/>
          <ac:picMkLst>
            <pc:docMk/>
            <pc:sldMk cId="937547497" sldId="293"/>
            <ac:picMk id="2" creationId="{8D236673-E67C-30F4-5DDC-4D2CD556D22F}"/>
          </ac:picMkLst>
        </pc:picChg>
        <pc:picChg chg="del">
          <ac:chgData name="Megan Macleod" userId="a7ee19a3-f1cf-43ac-855b-31ca5e208d10" providerId="ADAL" clId="{519D3B06-5B9F-7E44-BCC5-A8142359E1C5}" dt="2022-04-18T15:27:03.040" v="4044" actId="478"/>
          <ac:picMkLst>
            <pc:docMk/>
            <pc:sldMk cId="937547497" sldId="293"/>
            <ac:picMk id="6" creationId="{7288151D-2C5B-BC67-F32D-1A5AE285A029}"/>
          </ac:picMkLst>
        </pc:picChg>
      </pc:sldChg>
      <pc:sldChg chg="addSp delSp modSp new mod modClrScheme chgLayout">
        <pc:chgData name="Megan Macleod" userId="a7ee19a3-f1cf-43ac-855b-31ca5e208d10" providerId="ADAL" clId="{519D3B06-5B9F-7E44-BCC5-A8142359E1C5}" dt="2022-04-18T15:36:51.362" v="4351" actId="255"/>
        <pc:sldMkLst>
          <pc:docMk/>
          <pc:sldMk cId="4172087322" sldId="294"/>
        </pc:sldMkLst>
        <pc:spChg chg="del mod ord">
          <ac:chgData name="Megan Macleod" userId="a7ee19a3-f1cf-43ac-855b-31ca5e208d10" providerId="ADAL" clId="{519D3B06-5B9F-7E44-BCC5-A8142359E1C5}" dt="2022-04-18T15:31:39.607" v="4103" actId="700"/>
          <ac:spMkLst>
            <pc:docMk/>
            <pc:sldMk cId="4172087322" sldId="294"/>
            <ac:spMk id="2" creationId="{F37C19A7-5226-C49A-A485-A9F63378C6DC}"/>
          </ac:spMkLst>
        </pc:spChg>
        <pc:spChg chg="add del mod ord">
          <ac:chgData name="Megan Macleod" userId="a7ee19a3-f1cf-43ac-855b-31ca5e208d10" providerId="ADAL" clId="{519D3B06-5B9F-7E44-BCC5-A8142359E1C5}" dt="2022-04-18T15:33:40.018" v="4194" actId="1076"/>
          <ac:spMkLst>
            <pc:docMk/>
            <pc:sldMk cId="4172087322" sldId="294"/>
            <ac:spMk id="3" creationId="{BDF7E319-9518-3DCE-21DF-2B92B14D78AC}"/>
          </ac:spMkLst>
        </pc:spChg>
        <pc:spChg chg="add del mod ord">
          <ac:chgData name="Megan Macleod" userId="a7ee19a3-f1cf-43ac-855b-31ca5e208d10" providerId="ADAL" clId="{519D3B06-5B9F-7E44-BCC5-A8142359E1C5}" dt="2022-04-18T15:31:56.946" v="4106" actId="478"/>
          <ac:spMkLst>
            <pc:docMk/>
            <pc:sldMk cId="4172087322" sldId="294"/>
            <ac:spMk id="4" creationId="{AE577B1E-19F6-D141-022F-8D09959EFEC4}"/>
          </ac:spMkLst>
        </pc:spChg>
        <pc:spChg chg="add del mod ord">
          <ac:chgData name="Megan Macleod" userId="a7ee19a3-f1cf-43ac-855b-31ca5e208d10" providerId="ADAL" clId="{519D3B06-5B9F-7E44-BCC5-A8142359E1C5}" dt="2022-04-18T15:36:51.362" v="4351" actId="255"/>
          <ac:spMkLst>
            <pc:docMk/>
            <pc:sldMk cId="4172087322" sldId="294"/>
            <ac:spMk id="5" creationId="{82C594CD-F340-966D-82CF-B65A48249B6F}"/>
          </ac:spMkLst>
        </pc:spChg>
        <pc:spChg chg="add del mod ord">
          <ac:chgData name="Megan Macleod" userId="a7ee19a3-f1cf-43ac-855b-31ca5e208d10" providerId="ADAL" clId="{519D3B06-5B9F-7E44-BCC5-A8142359E1C5}" dt="2022-04-18T15:32:18.954" v="4110" actId="700"/>
          <ac:spMkLst>
            <pc:docMk/>
            <pc:sldMk cId="4172087322" sldId="294"/>
            <ac:spMk id="9" creationId="{57A84A6E-15D1-2127-992D-DE0570CE5F6C}"/>
          </ac:spMkLst>
        </pc:spChg>
        <pc:spChg chg="add del mod ord">
          <ac:chgData name="Megan Macleod" userId="a7ee19a3-f1cf-43ac-855b-31ca5e208d10" providerId="ADAL" clId="{519D3B06-5B9F-7E44-BCC5-A8142359E1C5}" dt="2022-04-18T15:32:18.954" v="4110" actId="700"/>
          <ac:spMkLst>
            <pc:docMk/>
            <pc:sldMk cId="4172087322" sldId="294"/>
            <ac:spMk id="10" creationId="{9FA5420B-A38E-FF1A-F44A-279E03AD9278}"/>
          </ac:spMkLst>
        </pc:spChg>
        <pc:spChg chg="add del mod ord">
          <ac:chgData name="Megan Macleod" userId="a7ee19a3-f1cf-43ac-855b-31ca5e208d10" providerId="ADAL" clId="{519D3B06-5B9F-7E44-BCC5-A8142359E1C5}" dt="2022-04-18T15:32:29.171" v="4112" actId="700"/>
          <ac:spMkLst>
            <pc:docMk/>
            <pc:sldMk cId="4172087322" sldId="294"/>
            <ac:spMk id="11" creationId="{10A55C24-25A3-B3F2-2E2F-81FCC229E9F1}"/>
          </ac:spMkLst>
        </pc:spChg>
        <pc:spChg chg="add del mod ord">
          <ac:chgData name="Megan Macleod" userId="a7ee19a3-f1cf-43ac-855b-31ca5e208d10" providerId="ADAL" clId="{519D3B06-5B9F-7E44-BCC5-A8142359E1C5}" dt="2022-04-18T15:32:29.171" v="4112" actId="700"/>
          <ac:spMkLst>
            <pc:docMk/>
            <pc:sldMk cId="4172087322" sldId="294"/>
            <ac:spMk id="12" creationId="{8F04D601-882B-113D-36B9-39DF59E4C887}"/>
          </ac:spMkLst>
        </pc:spChg>
        <pc:spChg chg="add del mod ord">
          <ac:chgData name="Megan Macleod" userId="a7ee19a3-f1cf-43ac-855b-31ca5e208d10" providerId="ADAL" clId="{519D3B06-5B9F-7E44-BCC5-A8142359E1C5}" dt="2022-04-18T15:32:29.171" v="4112" actId="700"/>
          <ac:spMkLst>
            <pc:docMk/>
            <pc:sldMk cId="4172087322" sldId="294"/>
            <ac:spMk id="13" creationId="{F7D34FFA-ECED-EBC4-770A-240DC10520ED}"/>
          </ac:spMkLst>
        </pc:spChg>
        <pc:picChg chg="add mod">
          <ac:chgData name="Megan Macleod" userId="a7ee19a3-f1cf-43ac-855b-31ca5e208d10" providerId="ADAL" clId="{519D3B06-5B9F-7E44-BCC5-A8142359E1C5}" dt="2022-04-18T15:35:32.334" v="4228" actId="1076"/>
          <ac:picMkLst>
            <pc:docMk/>
            <pc:sldMk cId="4172087322" sldId="294"/>
            <ac:picMk id="6" creationId="{552482C4-9289-AAB4-5022-399958C4C218}"/>
          </ac:picMkLst>
        </pc:picChg>
        <pc:picChg chg="add mod">
          <ac:chgData name="Megan Macleod" userId="a7ee19a3-f1cf-43ac-855b-31ca5e208d10" providerId="ADAL" clId="{519D3B06-5B9F-7E44-BCC5-A8142359E1C5}" dt="2022-04-18T15:35:36.513" v="4230" actId="14100"/>
          <ac:picMkLst>
            <pc:docMk/>
            <pc:sldMk cId="4172087322" sldId="294"/>
            <ac:picMk id="7" creationId="{83C71808-EB71-B439-90B3-E5A65BE8BF75}"/>
          </ac:picMkLst>
        </pc:picChg>
        <pc:picChg chg="add mod">
          <ac:chgData name="Megan Macleod" userId="a7ee19a3-f1cf-43ac-855b-31ca5e208d10" providerId="ADAL" clId="{519D3B06-5B9F-7E44-BCC5-A8142359E1C5}" dt="2022-04-18T15:35:34.514" v="4229" actId="14100"/>
          <ac:picMkLst>
            <pc:docMk/>
            <pc:sldMk cId="4172087322" sldId="294"/>
            <ac:picMk id="8" creationId="{43525C10-E59F-005C-FEDF-3E6B52A30B75}"/>
          </ac:picMkLst>
        </pc:picChg>
      </pc:sldChg>
      <pc:sldChg chg="addSp delSp modSp add mod">
        <pc:chgData name="Megan Macleod" userId="a7ee19a3-f1cf-43ac-855b-31ca5e208d10" providerId="ADAL" clId="{519D3B06-5B9F-7E44-BCC5-A8142359E1C5}" dt="2022-04-24T12:48:47.873" v="6811" actId="20577"/>
        <pc:sldMkLst>
          <pc:docMk/>
          <pc:sldMk cId="1460457920" sldId="295"/>
        </pc:sldMkLst>
        <pc:spChg chg="mod">
          <ac:chgData name="Megan Macleod" userId="a7ee19a3-f1cf-43ac-855b-31ca5e208d10" providerId="ADAL" clId="{519D3B06-5B9F-7E44-BCC5-A8142359E1C5}" dt="2022-04-18T15:41:13.569" v="4554" actId="20577"/>
          <ac:spMkLst>
            <pc:docMk/>
            <pc:sldMk cId="1460457920" sldId="295"/>
            <ac:spMk id="4" creationId="{D736662D-1908-B020-DA64-C432009FC682}"/>
          </ac:spMkLst>
        </pc:spChg>
        <pc:spChg chg="mod">
          <ac:chgData name="Megan Macleod" userId="a7ee19a3-f1cf-43ac-855b-31ca5e208d10" providerId="ADAL" clId="{519D3B06-5B9F-7E44-BCC5-A8142359E1C5}" dt="2022-04-24T12:48:47.873" v="6811" actId="20577"/>
          <ac:spMkLst>
            <pc:docMk/>
            <pc:sldMk cId="1460457920" sldId="295"/>
            <ac:spMk id="5" creationId="{5F35A514-379E-AF1B-0C70-40A2FFD1F7C6}"/>
          </ac:spMkLst>
        </pc:spChg>
        <pc:picChg chg="add del mod">
          <ac:chgData name="Megan Macleod" userId="a7ee19a3-f1cf-43ac-855b-31ca5e208d10" providerId="ADAL" clId="{519D3B06-5B9F-7E44-BCC5-A8142359E1C5}" dt="2022-04-18T15:41:38.163" v="4559" actId="478"/>
          <ac:picMkLst>
            <pc:docMk/>
            <pc:sldMk cId="1460457920" sldId="295"/>
            <ac:picMk id="2" creationId="{D80F03AB-BAEB-F078-12F7-1C2CA0EF16BE}"/>
          </ac:picMkLst>
        </pc:picChg>
        <pc:picChg chg="add mod modCrop">
          <ac:chgData name="Megan Macleod" userId="a7ee19a3-f1cf-43ac-855b-31ca5e208d10" providerId="ADAL" clId="{519D3B06-5B9F-7E44-BCC5-A8142359E1C5}" dt="2022-04-18T15:42:34.110" v="4623" actId="1076"/>
          <ac:picMkLst>
            <pc:docMk/>
            <pc:sldMk cId="1460457920" sldId="295"/>
            <ac:picMk id="3" creationId="{7DD6151D-59CB-801E-8A31-0FF0C008A4D3}"/>
          </ac:picMkLst>
        </pc:picChg>
        <pc:picChg chg="del">
          <ac:chgData name="Megan Macleod" userId="a7ee19a3-f1cf-43ac-855b-31ca5e208d10" providerId="ADAL" clId="{519D3B06-5B9F-7E44-BCC5-A8142359E1C5}" dt="2022-04-18T15:41:14.276" v="4555" actId="478"/>
          <ac:picMkLst>
            <pc:docMk/>
            <pc:sldMk cId="1460457920" sldId="295"/>
            <ac:picMk id="6" creationId="{7288151D-2C5B-BC67-F32D-1A5AE285A029}"/>
          </ac:picMkLst>
        </pc:picChg>
      </pc:sldChg>
      <pc:sldChg chg="addSp modSp new mod modClrScheme modAnim chgLayout">
        <pc:chgData name="Megan Macleod" userId="a7ee19a3-f1cf-43ac-855b-31ca5e208d10" providerId="ADAL" clId="{519D3B06-5B9F-7E44-BCC5-A8142359E1C5}" dt="2022-04-18T15:50:49.772" v="4807"/>
        <pc:sldMkLst>
          <pc:docMk/>
          <pc:sldMk cId="3430562332" sldId="296"/>
        </pc:sldMkLst>
        <pc:spChg chg="mod ord">
          <ac:chgData name="Megan Macleod" userId="a7ee19a3-f1cf-43ac-855b-31ca5e208d10" providerId="ADAL" clId="{519D3B06-5B9F-7E44-BCC5-A8142359E1C5}" dt="2022-04-18T15:50:30.856" v="4803" actId="1076"/>
          <ac:spMkLst>
            <pc:docMk/>
            <pc:sldMk cId="3430562332" sldId="296"/>
            <ac:spMk id="2" creationId="{5C1FA9FB-6F3A-1155-E2BD-99D9D1FA167F}"/>
          </ac:spMkLst>
        </pc:spChg>
        <pc:picChg chg="add mod">
          <ac:chgData name="Megan Macleod" userId="a7ee19a3-f1cf-43ac-855b-31ca5e208d10" providerId="ADAL" clId="{519D3B06-5B9F-7E44-BCC5-A8142359E1C5}" dt="2022-04-18T15:49:42.307" v="4788" actId="1076"/>
          <ac:picMkLst>
            <pc:docMk/>
            <pc:sldMk cId="3430562332" sldId="296"/>
            <ac:picMk id="3" creationId="{520EFD87-59F9-DE2A-29CC-2C7D257D2993}"/>
          </ac:picMkLst>
        </pc:picChg>
        <pc:picChg chg="add mod">
          <ac:chgData name="Megan Macleod" userId="a7ee19a3-f1cf-43ac-855b-31ca5e208d10" providerId="ADAL" clId="{519D3B06-5B9F-7E44-BCC5-A8142359E1C5}" dt="2022-04-18T15:50:39.456" v="4806" actId="1076"/>
          <ac:picMkLst>
            <pc:docMk/>
            <pc:sldMk cId="3430562332" sldId="296"/>
            <ac:picMk id="4" creationId="{A31B076D-2AC5-E75D-A34C-A2BCEF00DB94}"/>
          </ac:picMkLst>
        </pc:picChg>
        <pc:picChg chg="add mod">
          <ac:chgData name="Megan Macleod" userId="a7ee19a3-f1cf-43ac-855b-31ca5e208d10" providerId="ADAL" clId="{519D3B06-5B9F-7E44-BCC5-A8142359E1C5}" dt="2022-04-18T15:50:25.947" v="4801" actId="167"/>
          <ac:picMkLst>
            <pc:docMk/>
            <pc:sldMk cId="3430562332" sldId="296"/>
            <ac:picMk id="5" creationId="{369FB38E-B712-B2F2-5E55-B7A0D2C2034E}"/>
          </ac:picMkLst>
        </pc:picChg>
      </pc:sldChg>
      <pc:sldChg chg="addSp delSp modSp new mod modClrScheme chgLayout">
        <pc:chgData name="Megan Macleod" userId="a7ee19a3-f1cf-43ac-855b-31ca5e208d10" providerId="ADAL" clId="{519D3B06-5B9F-7E44-BCC5-A8142359E1C5}" dt="2022-04-24T12:43:40.938" v="6689" actId="1076"/>
        <pc:sldMkLst>
          <pc:docMk/>
          <pc:sldMk cId="761462085" sldId="297"/>
        </pc:sldMkLst>
        <pc:spChg chg="del mod ord">
          <ac:chgData name="Megan Macleod" userId="a7ee19a3-f1cf-43ac-855b-31ca5e208d10" providerId="ADAL" clId="{519D3B06-5B9F-7E44-BCC5-A8142359E1C5}" dt="2022-04-24T12:43:22.282" v="6658" actId="700"/>
          <ac:spMkLst>
            <pc:docMk/>
            <pc:sldMk cId="761462085" sldId="297"/>
            <ac:spMk id="2" creationId="{8FD3902E-0A11-ED52-966B-4D43ECBE94BA}"/>
          </ac:spMkLst>
        </pc:spChg>
        <pc:spChg chg="del">
          <ac:chgData name="Megan Macleod" userId="a7ee19a3-f1cf-43ac-855b-31ca5e208d10" providerId="ADAL" clId="{519D3B06-5B9F-7E44-BCC5-A8142359E1C5}" dt="2022-04-24T12:43:22.282" v="6658" actId="700"/>
          <ac:spMkLst>
            <pc:docMk/>
            <pc:sldMk cId="761462085" sldId="297"/>
            <ac:spMk id="3" creationId="{CA97ADCE-AD37-956A-289A-0F7F15B1AD9A}"/>
          </ac:spMkLst>
        </pc:spChg>
        <pc:spChg chg="add mod ord">
          <ac:chgData name="Megan Macleod" userId="a7ee19a3-f1cf-43ac-855b-31ca5e208d10" providerId="ADAL" clId="{519D3B06-5B9F-7E44-BCC5-A8142359E1C5}" dt="2022-04-24T12:43:28.263" v="6687" actId="20577"/>
          <ac:spMkLst>
            <pc:docMk/>
            <pc:sldMk cId="761462085" sldId="297"/>
            <ac:spMk id="4" creationId="{0F18E14C-CD63-1BC9-6EE1-546444405611}"/>
          </ac:spMkLst>
        </pc:spChg>
        <pc:picChg chg="add mod">
          <ac:chgData name="Megan Macleod" userId="a7ee19a3-f1cf-43ac-855b-31ca5e208d10" providerId="ADAL" clId="{519D3B06-5B9F-7E44-BCC5-A8142359E1C5}" dt="2022-04-24T12:43:40.938" v="6689" actId="1076"/>
          <ac:picMkLst>
            <pc:docMk/>
            <pc:sldMk cId="761462085" sldId="297"/>
            <ac:picMk id="5" creationId="{AF231813-22D7-2611-D3BF-BF72708A2A6E}"/>
          </ac:picMkLst>
        </pc:picChg>
      </pc:sldChg>
      <pc:sldChg chg="add">
        <pc:chgData name="Megan Macleod" userId="a7ee19a3-f1cf-43ac-855b-31ca5e208d10" providerId="ADAL" clId="{519D3B06-5B9F-7E44-BCC5-A8142359E1C5}" dt="2022-04-24T12:43:59.820" v="6690"/>
        <pc:sldMkLst>
          <pc:docMk/>
          <pc:sldMk cId="523989892" sldId="298"/>
        </pc:sldMkLst>
      </pc:sldChg>
    </pc:docChg>
  </pc:docChgLst>
  <pc:docChgLst>
    <pc:chgData name="Megan Macleod" userId="a7ee19a3-f1cf-43ac-855b-31ca5e208d10" providerId="ADAL" clId="{ABD8E6B3-A023-7549-9D93-2F0961D7F3FA}"/>
    <pc:docChg chg="modSld">
      <pc:chgData name="Megan Macleod" userId="a7ee19a3-f1cf-43ac-855b-31ca5e208d10" providerId="ADAL" clId="{ABD8E6B3-A023-7549-9D93-2F0961D7F3FA}" dt="2022-08-22T07:37:39.771" v="0" actId="1076"/>
      <pc:docMkLst>
        <pc:docMk/>
      </pc:docMkLst>
      <pc:sldChg chg="modSp mod">
        <pc:chgData name="Megan Macleod" userId="a7ee19a3-f1cf-43ac-855b-31ca5e208d10" providerId="ADAL" clId="{ABD8E6B3-A023-7549-9D93-2F0961D7F3FA}" dt="2022-08-22T07:37:39.771" v="0" actId="1076"/>
        <pc:sldMkLst>
          <pc:docMk/>
          <pc:sldMk cId="3666522980" sldId="281"/>
        </pc:sldMkLst>
        <pc:picChg chg="mod">
          <ac:chgData name="Megan Macleod" userId="a7ee19a3-f1cf-43ac-855b-31ca5e208d10" providerId="ADAL" clId="{ABD8E6B3-A023-7549-9D93-2F0961D7F3FA}" dt="2022-08-22T07:37:39.771" v="0" actId="1076"/>
          <ac:picMkLst>
            <pc:docMk/>
            <pc:sldMk cId="3666522980" sldId="281"/>
            <ac:picMk id="28" creationId="{0946D4E3-0EA6-AB3C-D1D8-07F061E74914}"/>
          </ac:picMkLst>
        </pc:picChg>
      </pc:sldChg>
    </pc:docChg>
  </pc:docChgLst>
  <pc:docChgLst>
    <pc:chgData name="Sophia Di Piazza (student)" userId="S::2526926d@student.gla.ac.uk::b85923a7-de68-405a-b77f-736bfaa5af95" providerId="AD" clId="Web-{069032B2-0B9C-3837-9865-50124ECB4155}"/>
    <pc:docChg chg="modSld">
      <pc:chgData name="Sophia Di Piazza (student)" userId="S::2526926d@student.gla.ac.uk::b85923a7-de68-405a-b77f-736bfaa5af95" providerId="AD" clId="Web-{069032B2-0B9C-3837-9865-50124ECB4155}" dt="2022-06-21T17:32:30.690" v="1" actId="20577"/>
      <pc:docMkLst>
        <pc:docMk/>
      </pc:docMkLst>
      <pc:sldChg chg="modSp">
        <pc:chgData name="Sophia Di Piazza (student)" userId="S::2526926d@student.gla.ac.uk::b85923a7-de68-405a-b77f-736bfaa5af95" providerId="AD" clId="Web-{069032B2-0B9C-3837-9865-50124ECB4155}" dt="2022-06-21T17:32:30.690" v="1" actId="20577"/>
        <pc:sldMkLst>
          <pc:docMk/>
          <pc:sldMk cId="452946362" sldId="276"/>
        </pc:sldMkLst>
        <pc:spChg chg="mod">
          <ac:chgData name="Sophia Di Piazza (student)" userId="S::2526926d@student.gla.ac.uk::b85923a7-de68-405a-b77f-736bfaa5af95" providerId="AD" clId="Web-{069032B2-0B9C-3837-9865-50124ECB4155}" dt="2022-06-21T17:32:30.690" v="1" actId="20577"/>
          <ac:spMkLst>
            <pc:docMk/>
            <pc:sldMk cId="452946362" sldId="276"/>
            <ac:spMk id="10" creationId="{A42EA9AE-136F-23BA-1F14-0A964E7A1AB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7ED74-5282-5B4F-97D5-02E9C03C1EE5}" type="datetimeFigureOut">
              <a:rPr lang="en-US" smtClean="0"/>
              <a:t>9/9/22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88FFC-C122-E04C-82E5-052B65DA2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13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88FFC-C122-E04C-82E5-052B65DA29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12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88FFC-C122-E04C-82E5-052B65DA29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60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Smallpox was a devastating disease that caused millions of death and disfiguration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88FFC-C122-E04C-82E5-052B65DA29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15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Trial - 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The treatment was tested on six prisoners. All prisoners survived!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88FFC-C122-E04C-82E5-052B65DA29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58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88FFC-C122-E04C-82E5-052B65DA29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9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9/9/22</a:t>
            </a:fld>
            <a:endParaRPr lang="en-US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50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9/9/22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8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9/9/22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219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9/9/22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9/9/22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5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9/9/22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6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9/9/22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701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9/9/22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9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9/9/22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7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9/9/22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82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9/9/22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1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9/9/22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hyperlink" Target="https://www.vecteezy.com/vector-art/4595215-" TargetMode="External"/><Relationship Id="rId5" Type="http://schemas.microsoft.com/office/2007/relationships/hdphoto" Target="../media/hdphoto7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emf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5AB8F98-27E9-490A-9FFC-6FB07CEAB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762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B673AF-CE4B-46CB-AF61-47A2F6B51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92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B244C92-C225-4ED6-9477-FE38CFE2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3B79606-5986-49BA-9D40-A0FD94094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6187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0AC1FC88-1E9A-1141-AB72-1A019CD8D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" r="-2" b="5859"/>
          <a:stretch/>
        </p:blipFill>
        <p:spPr bwMode="auto">
          <a:xfrm>
            <a:off x="745188" y="-145797"/>
            <a:ext cx="10259834" cy="7149593"/>
          </a:xfrm>
          <a:custGeom>
            <a:avLst/>
            <a:gdLst/>
            <a:ahLst/>
            <a:cxnLst/>
            <a:rect l="l" t="t" r="r" b="b"/>
            <a:pathLst>
              <a:path w="9841377" h="6858000">
                <a:moveTo>
                  <a:pt x="1623023" y="0"/>
                </a:moveTo>
                <a:lnTo>
                  <a:pt x="4289415" y="0"/>
                </a:lnTo>
                <a:lnTo>
                  <a:pt x="4359035" y="0"/>
                </a:lnTo>
                <a:lnTo>
                  <a:pt x="5482342" y="0"/>
                </a:lnTo>
                <a:lnTo>
                  <a:pt x="5551962" y="0"/>
                </a:lnTo>
                <a:lnTo>
                  <a:pt x="8218354" y="0"/>
                </a:lnTo>
                <a:lnTo>
                  <a:pt x="8240478" y="14997"/>
                </a:lnTo>
                <a:cubicBezTo>
                  <a:pt x="9267641" y="754641"/>
                  <a:pt x="9841377" y="2093192"/>
                  <a:pt x="9841377" y="3621656"/>
                </a:cubicBezTo>
                <a:cubicBezTo>
                  <a:pt x="9841377" y="4969131"/>
                  <a:pt x="8912652" y="5602839"/>
                  <a:pt x="7967027" y="6374814"/>
                </a:cubicBezTo>
                <a:cubicBezTo>
                  <a:pt x="7794824" y="6515397"/>
                  <a:pt x="7624197" y="6653108"/>
                  <a:pt x="7450379" y="6780599"/>
                </a:cubicBezTo>
                <a:lnTo>
                  <a:pt x="7338623" y="6858000"/>
                </a:lnTo>
                <a:lnTo>
                  <a:pt x="5551962" y="6858000"/>
                </a:lnTo>
                <a:lnTo>
                  <a:pt x="5482342" y="6858000"/>
                </a:lnTo>
                <a:lnTo>
                  <a:pt x="4359035" y="6858000"/>
                </a:lnTo>
                <a:lnTo>
                  <a:pt x="4289415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549A212-DB3A-3C4B-9A1D-041B716C685C}"/>
              </a:ext>
            </a:extLst>
          </p:cNvPr>
          <p:cNvSpPr txBox="1">
            <a:spLocks/>
          </p:cNvSpPr>
          <p:nvPr/>
        </p:nvSpPr>
        <p:spPr>
          <a:xfrm>
            <a:off x="7852674" y="4343029"/>
            <a:ext cx="6304696" cy="25878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975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br>
              <a:rPr lang="en-US" sz="5600"/>
            </a:br>
            <a:r>
              <a:rPr lang="en-US" sz="5600"/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3860949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F9D3F2F-92E4-DE4C-9081-F9A34623A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in a vaccine?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EFCC496-3C98-5B47-8231-7FA28238F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1561" l="10000" r="90000">
                        <a14:foregroundMark x1="41417" y1="20860" x2="41417" y2="20860"/>
                        <a14:foregroundMark x1="32083" y1="32166" x2="32083" y2="32166"/>
                        <a14:foregroundMark x1="31167" y1="29777" x2="31167" y2="29777"/>
                        <a14:foregroundMark x1="31417" y1="33758" x2="31417" y2="33758"/>
                        <a14:foregroundMark x1="30750" y1="36146" x2="30750" y2="36146"/>
                        <a14:foregroundMark x1="33083" y1="37898" x2="33083" y2="37898"/>
                        <a14:foregroundMark x1="38083" y1="42516" x2="38083" y2="42516"/>
                        <a14:foregroundMark x1="36083" y1="41401" x2="36083" y2="41401"/>
                        <a14:foregroundMark x1="35000" y1="40605" x2="35000" y2="40605"/>
                        <a14:foregroundMark x1="36083" y1="41401" x2="36083" y2="41401"/>
                        <a14:foregroundMark x1="34250" y1="39331" x2="34250" y2="39331"/>
                        <a14:foregroundMark x1="36583" y1="42038" x2="36583" y2="42038"/>
                        <a14:foregroundMark x1="36917" y1="42357" x2="36917" y2="42357"/>
                        <a14:foregroundMark x1="31417" y1="56051" x2="31417" y2="56051"/>
                        <a14:foregroundMark x1="33500" y1="57325" x2="33500" y2="57325"/>
                        <a14:foregroundMark x1="33250" y1="56529" x2="33250" y2="56529"/>
                        <a14:foregroundMark x1="33583" y1="56051" x2="33583" y2="56051"/>
                        <a14:foregroundMark x1="34000" y1="55414" x2="34000" y2="55414"/>
                        <a14:foregroundMark x1="36333" y1="57006" x2="36333" y2="57006"/>
                        <a14:foregroundMark x1="38333" y1="55573" x2="38333" y2="55573"/>
                        <a14:foregroundMark x1="36333" y1="57006" x2="36333" y2="57006"/>
                        <a14:foregroundMark x1="39417" y1="54618" x2="39417" y2="54618"/>
                        <a14:foregroundMark x1="36417" y1="57006" x2="36417" y2="57006"/>
                        <a14:foregroundMark x1="34250" y1="88854" x2="34250" y2="88854"/>
                        <a14:foregroundMark x1="34000" y1="85191" x2="34000" y2="85191"/>
                        <a14:foregroundMark x1="36167" y1="85669" x2="36167" y2="85669"/>
                        <a14:foregroundMark x1="31917" y1="89331" x2="31917" y2="89331"/>
                        <a14:foregroundMark x1="32583" y1="84076" x2="32583" y2="84076"/>
                        <a14:foregroundMark x1="34750" y1="91561" x2="34750" y2="91561"/>
                        <a14:foregroundMark x1="34917" y1="75955" x2="34917" y2="75955"/>
                        <a14:foregroundMark x1="34583" y1="77548" x2="34583" y2="77548"/>
                        <a14:foregroundMark x1="34750" y1="77229" x2="34750" y2="77229"/>
                        <a14:foregroundMark x1="34917" y1="76911" x2="34917" y2="76911"/>
                        <a14:foregroundMark x1="42750" y1="58280" x2="42750" y2="58280"/>
                        <a14:foregroundMark x1="43083" y1="58121" x2="43083" y2="58121"/>
                        <a14:foregroundMark x1="43417" y1="57325" x2="43417" y2="57325"/>
                        <a14:foregroundMark x1="40750" y1="62580" x2="40750" y2="62580"/>
                        <a14:foregroundMark x1="41417" y1="61306" x2="41417" y2="61306"/>
                        <a14:foregroundMark x1="41750" y1="60828" x2="41750" y2="60828"/>
                        <a14:foregroundMark x1="42167" y1="60032" x2="42167" y2="60032"/>
                        <a14:foregroundMark x1="38000" y1="68471" x2="38000" y2="68471"/>
                        <a14:foregroundMark x1="38833" y1="66561" x2="38833" y2="66561"/>
                        <a14:foregroundMark x1="39667" y1="64809" x2="39667" y2="64809"/>
                        <a14:foregroundMark x1="40000" y1="63854" x2="40000" y2="63854"/>
                        <a14:foregroundMark x1="35917" y1="73567" x2="35917" y2="73567"/>
                        <a14:foregroundMark x1="36500" y1="71815" x2="36500" y2="71815"/>
                        <a14:foregroundMark x1="37167" y1="70223" x2="37167" y2="70223"/>
                        <a14:foregroundMark x1="34167" y1="79936" x2="34167" y2="79936"/>
                        <a14:foregroundMark x1="34333" y1="78822" x2="34333" y2="78822"/>
                        <a14:foregroundMark x1="35167" y1="75637" x2="35167" y2="75637"/>
                        <a14:foregroundMark x1="35750" y1="74204" x2="35750" y2="74204"/>
                        <a14:foregroundMark x1="68167" y1="55892" x2="68167" y2="55892"/>
                        <a14:foregroundMark x1="67250" y1="59713" x2="67250" y2="59713"/>
                        <a14:foregroundMark x1="68333" y1="57962" x2="68333" y2="57962"/>
                        <a14:foregroundMark x1="67583" y1="60987" x2="67583" y2="60987"/>
                        <a14:foregroundMark x1="65583" y1="62739" x2="65583" y2="62739"/>
                        <a14:foregroundMark x1="65167" y1="58758" x2="65167" y2="58758"/>
                        <a14:foregroundMark x1="62917" y1="48726" x2="62917" y2="48726"/>
                        <a14:foregroundMark x1="64000" y1="50478" x2="64000" y2="50478"/>
                        <a14:foregroundMark x1="64583" y1="51592" x2="64583" y2="51592"/>
                        <a14:foregroundMark x1="60833" y1="44268" x2="60833" y2="44268"/>
                        <a14:foregroundMark x1="61083" y1="44268" x2="61083" y2="44268"/>
                        <a14:foregroundMark x1="61250" y1="44427" x2="61250" y2="44427"/>
                        <a14:foregroundMark x1="61667" y1="46178" x2="61667" y2="46178"/>
                        <a14:foregroundMark x1="60500" y1="43312" x2="60500" y2="43312"/>
                        <a14:foregroundMark x1="57583" y1="53662" x2="57583" y2="53662"/>
                        <a14:foregroundMark x1="68000" y1="35032" x2="68000" y2="35032"/>
                        <a14:foregroundMark x1="62667" y1="31688" x2="62667" y2="31688"/>
                        <a14:foregroundMark x1="61583" y1="30892" x2="61583" y2="30892"/>
                        <a14:foregroundMark x1="61583" y1="30732" x2="61583" y2="30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39" y="2069003"/>
            <a:ext cx="8770571" cy="45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A83EC36-751E-4444-80EC-76109C1AC3A8}"/>
              </a:ext>
            </a:extLst>
          </p:cNvPr>
          <p:cNvSpPr txBox="1">
            <a:spLocks/>
          </p:cNvSpPr>
          <p:nvPr/>
        </p:nvSpPr>
        <p:spPr>
          <a:xfrm>
            <a:off x="2640284" y="2578732"/>
            <a:ext cx="1256713" cy="983297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>
                <a:solidFill>
                  <a:srgbClr val="01AFDC"/>
                </a:solidFill>
              </a:rPr>
              <a:t>Water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E5CBB3-7F9D-0242-A36C-6452C3F8E51B}"/>
              </a:ext>
            </a:extLst>
          </p:cNvPr>
          <p:cNvSpPr txBox="1">
            <a:spLocks/>
          </p:cNvSpPr>
          <p:nvPr/>
        </p:nvSpPr>
        <p:spPr>
          <a:xfrm>
            <a:off x="1201981" y="4313196"/>
            <a:ext cx="2919045" cy="983297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925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>
                <a:solidFill>
                  <a:srgbClr val="552382"/>
                </a:solidFill>
              </a:rPr>
              <a:t>Preservatives and stabilisers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FDD31F-0E93-F441-B9C9-1A3F1BE97285}"/>
              </a:ext>
            </a:extLst>
          </p:cNvPr>
          <p:cNvSpPr txBox="1">
            <a:spLocks/>
          </p:cNvSpPr>
          <p:nvPr/>
        </p:nvSpPr>
        <p:spPr>
          <a:xfrm>
            <a:off x="5630807" y="5312274"/>
            <a:ext cx="2919045" cy="983297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>
                <a:solidFill>
                  <a:srgbClr val="9A9999"/>
                </a:solidFill>
              </a:rPr>
              <a:t>Residual traces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EBC2E5-1368-1248-B8A5-13CC2509BC9F}"/>
              </a:ext>
            </a:extLst>
          </p:cNvPr>
          <p:cNvSpPr txBox="1">
            <a:spLocks/>
          </p:cNvSpPr>
          <p:nvPr/>
        </p:nvSpPr>
        <p:spPr>
          <a:xfrm>
            <a:off x="8394081" y="3993555"/>
            <a:ext cx="2919045" cy="983297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>
                <a:solidFill>
                  <a:srgbClr val="069994"/>
                </a:solidFill>
              </a:rPr>
              <a:t>Adjuvants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FDD783-56C0-0149-A42A-DCD9C5EAD34D}"/>
              </a:ext>
            </a:extLst>
          </p:cNvPr>
          <p:cNvSpPr txBox="1">
            <a:spLocks/>
          </p:cNvSpPr>
          <p:nvPr/>
        </p:nvSpPr>
        <p:spPr>
          <a:xfrm>
            <a:off x="8351035" y="2217545"/>
            <a:ext cx="2919045" cy="983297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925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>
                <a:solidFill>
                  <a:srgbClr val="F08100"/>
                </a:solidFill>
              </a:rPr>
              <a:t>Active ingredient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C45FF0-A095-354E-BE13-899A3C26D4D5}"/>
              </a:ext>
            </a:extLst>
          </p:cNvPr>
          <p:cNvSpPr txBox="1">
            <a:spLocks/>
          </p:cNvSpPr>
          <p:nvPr/>
        </p:nvSpPr>
        <p:spPr>
          <a:xfrm>
            <a:off x="2164596" y="2817677"/>
            <a:ext cx="2919045" cy="983297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tx1"/>
                </a:solidFill>
              </a:rPr>
              <a:t>Main ingredient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9A44123-661C-3545-8F32-39A4AF6DB618}"/>
              </a:ext>
            </a:extLst>
          </p:cNvPr>
          <p:cNvSpPr txBox="1">
            <a:spLocks/>
          </p:cNvSpPr>
          <p:nvPr/>
        </p:nvSpPr>
        <p:spPr>
          <a:xfrm>
            <a:off x="987230" y="5213576"/>
            <a:ext cx="3380629" cy="98329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>
                <a:solidFill>
                  <a:schemeClr val="tx1"/>
                </a:solidFill>
              </a:rPr>
              <a:t>Maintain vaccine quality, safe storage and prevent contamination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C03D5B7-CE68-6048-B4F9-49D324A38CA8}"/>
              </a:ext>
            </a:extLst>
          </p:cNvPr>
          <p:cNvSpPr txBox="1">
            <a:spLocks/>
          </p:cNvSpPr>
          <p:nvPr/>
        </p:nvSpPr>
        <p:spPr>
          <a:xfrm>
            <a:off x="5124647" y="5863954"/>
            <a:ext cx="4115847" cy="98329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>
                <a:solidFill>
                  <a:schemeClr val="tx1"/>
                </a:solidFill>
              </a:rPr>
              <a:t>Substances that have been used during vaccine manufacture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B3FE862-1231-AE49-90CC-5C39E97BF7DD}"/>
              </a:ext>
            </a:extLst>
          </p:cNvPr>
          <p:cNvSpPr txBox="1">
            <a:spLocks/>
          </p:cNvSpPr>
          <p:nvPr/>
        </p:nvSpPr>
        <p:spPr>
          <a:xfrm>
            <a:off x="8255096" y="3049395"/>
            <a:ext cx="3197019" cy="98329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Small amount of harmless form of the virus you are </a:t>
            </a:r>
            <a:r>
              <a:rPr lang="en-US" sz="1400" dirty="0" err="1">
                <a:solidFill>
                  <a:schemeClr val="tx1"/>
                </a:solidFill>
              </a:rPr>
              <a:t>immunising</a:t>
            </a:r>
            <a:r>
              <a:rPr lang="en-US" sz="1400" dirty="0">
                <a:solidFill>
                  <a:schemeClr val="tx1"/>
                </a:solidFill>
              </a:rPr>
              <a:t> against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03F153A-CE94-0440-AE24-F957C2207666}"/>
              </a:ext>
            </a:extLst>
          </p:cNvPr>
          <p:cNvSpPr txBox="1">
            <a:spLocks/>
          </p:cNvSpPr>
          <p:nvPr/>
        </p:nvSpPr>
        <p:spPr>
          <a:xfrm>
            <a:off x="8255095" y="4539111"/>
            <a:ext cx="3197019" cy="98329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>
                <a:solidFill>
                  <a:schemeClr val="tx1"/>
                </a:solidFill>
              </a:rPr>
              <a:t>Create a stronger immune response to the vaccine</a:t>
            </a:r>
          </a:p>
        </p:txBody>
      </p:sp>
      <p:pic>
        <p:nvPicPr>
          <p:cNvPr id="20" name="Picture 2" descr="BSI logo">
            <a:extLst>
              <a:ext uri="{FF2B5EF4-FFF2-40B4-BE49-F238E27FC236}">
                <a16:creationId xmlns:a16="http://schemas.microsoft.com/office/drawing/2014/main" id="{C1E4A450-6BFF-6A48-980B-130D5A043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67" b="93204" l="305" r="97462">
                        <a14:foregroundMark x1="31878" y1="54369" x2="31878" y2="54369"/>
                        <a14:foregroundMark x1="41218" y1="51456" x2="41218" y2="51456"/>
                        <a14:foregroundMark x1="50863" y1="44175" x2="50863" y2="44175"/>
                        <a14:foregroundMark x1="59594" y1="38835" x2="59594" y2="38835"/>
                        <a14:foregroundMark x1="64365" y1="48544" x2="64365" y2="48544"/>
                        <a14:foregroundMark x1="74112" y1="50485" x2="74112" y2="50485"/>
                        <a14:foregroundMark x1="84772" y1="58252" x2="84772" y2="58252"/>
                        <a14:foregroundMark x1="93604" y1="63592" x2="93604" y2="63592"/>
                        <a14:foregroundMark x1="97462" y1="22816" x2="97462" y2="22816"/>
                        <a14:foregroundMark x1="91574" y1="93204" x2="91574" y2="93204"/>
                        <a14:foregroundMark x1="27614" y1="49029" x2="27614" y2="49029"/>
                        <a14:foregroundMark x1="13909" y1="51456" x2="13909" y2="51456"/>
                        <a14:foregroundMark x1="4772" y1="48544" x2="4772" y2="48544"/>
                        <a14:foregroundMark x1="305" y1="48544" x2="305" y2="48544"/>
                        <a14:foregroundMark x1="406" y1="27670" x2="406" y2="27670"/>
                        <a14:foregroundMark x1="4061" y1="14563" x2="4061" y2="14563"/>
                        <a14:foregroundMark x1="7513" y1="15534" x2="7513" y2="15534"/>
                        <a14:foregroundMark x1="9543" y1="15534" x2="9543" y2="15534"/>
                        <a14:foregroundMark x1="9340" y1="9709" x2="9340" y2="9709"/>
                        <a14:foregroundMark x1="9442" y1="7767" x2="9442" y2="7767"/>
                        <a14:foregroundMark x1="11168" y1="14563" x2="11168" y2="14563"/>
                        <a14:foregroundMark x1="13198" y1="14563" x2="13198" y2="14563"/>
                        <a14:foregroundMark x1="13096" y1="7767" x2="13096" y2="7767"/>
                        <a14:foregroundMark x1="14416" y1="15534" x2="14416" y2="15534"/>
                        <a14:foregroundMark x1="17157" y1="14563" x2="17157" y2="14563"/>
                        <a14:foregroundMark x1="21929" y1="8738" x2="21929" y2="8738"/>
                        <a14:foregroundMark x1="26091" y1="13592" x2="26091" y2="13592"/>
                        <a14:foregroundMark x1="28629" y1="13107" x2="28629" y2="13107"/>
                        <a14:foregroundMark x1="30254" y1="14078" x2="30254" y2="14078"/>
                        <a14:foregroundMark x1="30254" y1="8738" x2="30254" y2="8738"/>
                        <a14:foregroundMark x1="31574" y1="17961" x2="31574" y2="17961"/>
                        <a14:foregroundMark x1="34721" y1="14078" x2="34721" y2="14078"/>
                        <a14:foregroundMark x1="36954" y1="18447" x2="36954" y2="18447"/>
                        <a14:foregroundMark x1="41218" y1="10194" x2="41218" y2="10194"/>
                        <a14:foregroundMark x1="44162" y1="13592" x2="44162" y2="13592"/>
                        <a14:foregroundMark x1="46294" y1="15534" x2="46294" y2="15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95" y="6494772"/>
            <a:ext cx="1736935" cy="3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016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36662D-1908-B020-DA64-C432009FC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 a vaccine: Part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5A514-379E-AF1B-0C70-40A2FFD1F7C6}"/>
              </a:ext>
            </a:extLst>
          </p:cNvPr>
          <p:cNvSpPr txBox="1"/>
          <p:nvPr/>
        </p:nvSpPr>
        <p:spPr>
          <a:xfrm>
            <a:off x="395653" y="3405352"/>
            <a:ext cx="47859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/>
              <a:t>Draw a picture of a virus you want your vaccine to protect against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8151D-2C5B-BC67-F32D-1A5AE285A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518"/>
          <a:stretch/>
        </p:blipFill>
        <p:spPr>
          <a:xfrm>
            <a:off x="5105400" y="2305276"/>
            <a:ext cx="6479931" cy="43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4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5AB8F98-27E9-490A-9FFC-6FB07CEAB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762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B673AF-CE4B-46CB-AF61-47A2F6B51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92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B244C92-C225-4ED6-9477-FE38CFE2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3B79606-5986-49BA-9D40-A0FD94094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6187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0AC1FC88-1E9A-1141-AB72-1A019CD8D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" r="-2" b="5859"/>
          <a:stretch/>
        </p:blipFill>
        <p:spPr bwMode="auto">
          <a:xfrm>
            <a:off x="745188" y="-145797"/>
            <a:ext cx="10259834" cy="7149593"/>
          </a:xfrm>
          <a:custGeom>
            <a:avLst/>
            <a:gdLst/>
            <a:ahLst/>
            <a:cxnLst/>
            <a:rect l="l" t="t" r="r" b="b"/>
            <a:pathLst>
              <a:path w="9841377" h="6858000">
                <a:moveTo>
                  <a:pt x="1623023" y="0"/>
                </a:moveTo>
                <a:lnTo>
                  <a:pt x="4289415" y="0"/>
                </a:lnTo>
                <a:lnTo>
                  <a:pt x="4359035" y="0"/>
                </a:lnTo>
                <a:lnTo>
                  <a:pt x="5482342" y="0"/>
                </a:lnTo>
                <a:lnTo>
                  <a:pt x="5551962" y="0"/>
                </a:lnTo>
                <a:lnTo>
                  <a:pt x="8218354" y="0"/>
                </a:lnTo>
                <a:lnTo>
                  <a:pt x="8240478" y="14997"/>
                </a:lnTo>
                <a:cubicBezTo>
                  <a:pt x="9267641" y="754641"/>
                  <a:pt x="9841377" y="2093192"/>
                  <a:pt x="9841377" y="3621656"/>
                </a:cubicBezTo>
                <a:cubicBezTo>
                  <a:pt x="9841377" y="4969131"/>
                  <a:pt x="8912652" y="5602839"/>
                  <a:pt x="7967027" y="6374814"/>
                </a:cubicBezTo>
                <a:cubicBezTo>
                  <a:pt x="7794824" y="6515397"/>
                  <a:pt x="7624197" y="6653108"/>
                  <a:pt x="7450379" y="6780599"/>
                </a:cubicBezTo>
                <a:lnTo>
                  <a:pt x="7338623" y="6858000"/>
                </a:lnTo>
                <a:lnTo>
                  <a:pt x="5551962" y="6858000"/>
                </a:lnTo>
                <a:lnTo>
                  <a:pt x="5482342" y="6858000"/>
                </a:lnTo>
                <a:lnTo>
                  <a:pt x="4359035" y="6858000"/>
                </a:lnTo>
                <a:lnTo>
                  <a:pt x="4289415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549A212-DB3A-3C4B-9A1D-041B716C685C}"/>
              </a:ext>
            </a:extLst>
          </p:cNvPr>
          <p:cNvSpPr txBox="1">
            <a:spLocks/>
          </p:cNvSpPr>
          <p:nvPr/>
        </p:nvSpPr>
        <p:spPr>
          <a:xfrm>
            <a:off x="7852674" y="4343029"/>
            <a:ext cx="6304696" cy="25878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975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br>
              <a:rPr lang="en-US" sz="5600"/>
            </a:br>
            <a:r>
              <a:rPr lang="en-US" sz="5600"/>
              <a:t>Day 2</a:t>
            </a:r>
          </a:p>
        </p:txBody>
      </p:sp>
    </p:spTree>
    <p:extLst>
      <p:ext uri="{BB962C8B-B14F-4D97-AF65-F5344CB8AC3E}">
        <p14:creationId xmlns:p14="http://schemas.microsoft.com/office/powerpoint/2010/main" val="331723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18E14C-CD63-1BC9-6EE1-546444405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did you learn yesterday?</a:t>
            </a:r>
          </a:p>
        </p:txBody>
      </p:sp>
      <p:pic>
        <p:nvPicPr>
          <p:cNvPr id="5" name="Picture 2" descr="Icon&#10;&#10;Description automatically generated">
            <a:extLst>
              <a:ext uri="{FF2B5EF4-FFF2-40B4-BE49-F238E27FC236}">
                <a16:creationId xmlns:a16="http://schemas.microsoft.com/office/drawing/2014/main" id="{AF231813-22D7-2611-D3BF-BF72708A2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r="7" b="7"/>
          <a:stretch/>
        </p:blipFill>
        <p:spPr bwMode="auto">
          <a:xfrm>
            <a:off x="4265032" y="2560592"/>
            <a:ext cx="3661935" cy="3382189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462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68D2352-5E3C-6C4F-AAD8-B98952D01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" r="-1" b="-1"/>
          <a:stretch/>
        </p:blipFill>
        <p:spPr bwMode="auto">
          <a:xfrm>
            <a:off x="1524" y="10"/>
            <a:ext cx="1218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228A581D-1BC9-4759-AB42-F7685630E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" y="3260035"/>
            <a:ext cx="5959692" cy="3597965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87CE1C1F-C9E2-4C83-BA54-D7BC5D521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" y="3406833"/>
            <a:ext cx="5724034" cy="3451167"/>
          </a:xfrm>
          <a:custGeom>
            <a:avLst/>
            <a:gdLst>
              <a:gd name="connsiteX0" fmla="*/ 2808622 w 5724034"/>
              <a:gd name="connsiteY0" fmla="*/ 207 h 3451167"/>
              <a:gd name="connsiteX1" fmla="*/ 4400004 w 5724034"/>
              <a:gd name="connsiteY1" fmla="*/ 607462 h 3451167"/>
              <a:gd name="connsiteX2" fmla="*/ 4745277 w 5724034"/>
              <a:gd name="connsiteY2" fmla="*/ 837612 h 3451167"/>
              <a:gd name="connsiteX3" fmla="*/ 5584627 w 5724034"/>
              <a:gd name="connsiteY3" fmla="*/ 1665805 h 3451167"/>
              <a:gd name="connsiteX4" fmla="*/ 5682689 w 5724034"/>
              <a:gd name="connsiteY4" fmla="*/ 1947596 h 3451167"/>
              <a:gd name="connsiteX5" fmla="*/ 5724034 w 5724034"/>
              <a:gd name="connsiteY5" fmla="*/ 2133764 h 3451167"/>
              <a:gd name="connsiteX6" fmla="*/ 5724034 w 5724034"/>
              <a:gd name="connsiteY6" fmla="*/ 3254784 h 3451167"/>
              <a:gd name="connsiteX7" fmla="*/ 5682668 w 5724034"/>
              <a:gd name="connsiteY7" fmla="*/ 3451167 h 3451167"/>
              <a:gd name="connsiteX8" fmla="*/ 3398 w 5724034"/>
              <a:gd name="connsiteY8" fmla="*/ 3451167 h 3451167"/>
              <a:gd name="connsiteX9" fmla="*/ 0 w 5724034"/>
              <a:gd name="connsiteY9" fmla="*/ 3332475 h 3451167"/>
              <a:gd name="connsiteX10" fmla="*/ 51930 w 5724034"/>
              <a:gd name="connsiteY10" fmla="*/ 2960389 h 3451167"/>
              <a:gd name="connsiteX11" fmla="*/ 562146 w 5724034"/>
              <a:gd name="connsiteY11" fmla="*/ 1816544 h 3451167"/>
              <a:gd name="connsiteX12" fmla="*/ 683754 w 5724034"/>
              <a:gd name="connsiteY12" fmla="*/ 1587775 h 3451167"/>
              <a:gd name="connsiteX13" fmla="*/ 1883792 w 5724034"/>
              <a:gd name="connsiteY13" fmla="*/ 191878 h 3451167"/>
              <a:gd name="connsiteX14" fmla="*/ 2808622 w 5724034"/>
              <a:gd name="connsiteY14" fmla="*/ 207 h 34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7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7"/>
                </a:lnTo>
                <a:lnTo>
                  <a:pt x="3398" y="3451167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31C0CFE-AC9D-4032-8A9F-36B1BA171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38" y="3568843"/>
            <a:ext cx="5185263" cy="3289157"/>
          </a:xfrm>
          <a:custGeom>
            <a:avLst/>
            <a:gdLst>
              <a:gd name="connsiteX0" fmla="*/ 2789606 w 5185263"/>
              <a:gd name="connsiteY0" fmla="*/ 547 h 3289157"/>
              <a:gd name="connsiteX1" fmla="*/ 3615203 w 5185263"/>
              <a:gd name="connsiteY1" fmla="*/ 212024 h 3289157"/>
              <a:gd name="connsiteX2" fmla="*/ 4640523 w 5185263"/>
              <a:gd name="connsiteY2" fmla="*/ 1554014 h 3289157"/>
              <a:gd name="connsiteX3" fmla="*/ 4740928 w 5185263"/>
              <a:gd name="connsiteY3" fmla="*/ 1771262 h 3289157"/>
              <a:gd name="connsiteX4" fmla="*/ 5154813 w 5185263"/>
              <a:gd name="connsiteY4" fmla="*/ 2853998 h 3289157"/>
              <a:gd name="connsiteX5" fmla="*/ 5185263 w 5185263"/>
              <a:gd name="connsiteY5" fmla="*/ 3088987 h 3289157"/>
              <a:gd name="connsiteX6" fmla="*/ 5179508 w 5185263"/>
              <a:gd name="connsiteY6" fmla="*/ 3289157 h 3289157"/>
              <a:gd name="connsiteX7" fmla="*/ 106551 w 5185263"/>
              <a:gd name="connsiteY7" fmla="*/ 3289157 h 3289157"/>
              <a:gd name="connsiteX8" fmla="*/ 64243 w 5185263"/>
              <a:gd name="connsiteY8" fmla="*/ 3124220 h 3289157"/>
              <a:gd name="connsiteX9" fmla="*/ 275 w 5185263"/>
              <a:gd name="connsiteY9" fmla="*/ 2548847 h 3289157"/>
              <a:gd name="connsiteX10" fmla="*/ 221692 w 5185263"/>
              <a:gd name="connsiteY10" fmla="*/ 1451188 h 3289157"/>
              <a:gd name="connsiteX11" fmla="*/ 1011126 w 5185263"/>
              <a:gd name="connsiteY11" fmla="*/ 710513 h 3289157"/>
              <a:gd name="connsiteX12" fmla="*/ 1331439 w 5185263"/>
              <a:gd name="connsiteY12" fmla="*/ 508693 h 3289157"/>
              <a:gd name="connsiteX13" fmla="*/ 2789606 w 5185263"/>
              <a:gd name="connsiteY13" fmla="*/ 547 h 328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85263" h="3289157">
                <a:moveTo>
                  <a:pt x="2789606" y="547"/>
                </a:moveTo>
                <a:cubicBezTo>
                  <a:pt x="3064091" y="7389"/>
                  <a:pt x="3335164" y="78419"/>
                  <a:pt x="3615203" y="212024"/>
                </a:cubicBezTo>
                <a:cubicBezTo>
                  <a:pt x="4105311" y="445850"/>
                  <a:pt x="4339344" y="895220"/>
                  <a:pt x="4640523" y="1554014"/>
                </a:cubicBezTo>
                <a:cubicBezTo>
                  <a:pt x="4674166" y="1627622"/>
                  <a:pt x="4708067" y="1700661"/>
                  <a:pt x="4740928" y="1771262"/>
                </a:cubicBezTo>
                <a:cubicBezTo>
                  <a:pt x="4918908" y="2154224"/>
                  <a:pt x="5086959" y="2515945"/>
                  <a:pt x="5154813" y="2853998"/>
                </a:cubicBezTo>
                <a:cubicBezTo>
                  <a:pt x="5171032" y="2934791"/>
                  <a:pt x="5181222" y="3012769"/>
                  <a:pt x="5185263" y="3088987"/>
                </a:cubicBezTo>
                <a:lnTo>
                  <a:pt x="5179508" y="3289157"/>
                </a:lnTo>
                <a:lnTo>
                  <a:pt x="106551" y="3289157"/>
                </a:lnTo>
                <a:lnTo>
                  <a:pt x="64243" y="3124220"/>
                </a:lnTo>
                <a:cubicBezTo>
                  <a:pt x="24356" y="2932449"/>
                  <a:pt x="2942" y="2740198"/>
                  <a:pt x="275" y="2548847"/>
                </a:cubicBezTo>
                <a:cubicBezTo>
                  <a:pt x="-5129" y="2157654"/>
                  <a:pt x="69311" y="1788324"/>
                  <a:pt x="221692" y="1451188"/>
                </a:cubicBezTo>
                <a:cubicBezTo>
                  <a:pt x="375157" y="1111655"/>
                  <a:pt x="586167" y="971279"/>
                  <a:pt x="1011126" y="710513"/>
                </a:cubicBezTo>
                <a:cubicBezTo>
                  <a:pt x="1113643" y="647635"/>
                  <a:pt x="1219676" y="582554"/>
                  <a:pt x="1331439" y="508693"/>
                </a:cubicBezTo>
                <a:cubicBezTo>
                  <a:pt x="1865178" y="156035"/>
                  <a:pt x="2332131" y="-10858"/>
                  <a:pt x="2789606" y="54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F9D3F2F-92E4-DE4C-9081-F9A34623A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54" y="4381481"/>
            <a:ext cx="3848430" cy="2186393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sz="4000"/>
              <a:t>Day 2:</a:t>
            </a:r>
            <a:br>
              <a:rPr lang="en-US" sz="4000"/>
            </a:br>
            <a:r>
              <a:rPr lang="en-US" sz="4000"/>
              <a:t>History of vaccination</a:t>
            </a:r>
          </a:p>
        </p:txBody>
      </p:sp>
      <p:pic>
        <p:nvPicPr>
          <p:cNvPr id="16" name="Picture 2" descr="BSI logo">
            <a:extLst>
              <a:ext uri="{FF2B5EF4-FFF2-40B4-BE49-F238E27FC236}">
                <a16:creationId xmlns:a16="http://schemas.microsoft.com/office/drawing/2014/main" id="{EF9ADF7B-34E9-A744-8693-BB04D2A48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7" b="93204" l="305" r="97462">
                        <a14:foregroundMark x1="31878" y1="54369" x2="31878" y2="54369"/>
                        <a14:foregroundMark x1="41218" y1="51456" x2="41218" y2="51456"/>
                        <a14:foregroundMark x1="50863" y1="44175" x2="50863" y2="44175"/>
                        <a14:foregroundMark x1="59594" y1="38835" x2="59594" y2="38835"/>
                        <a14:foregroundMark x1="64365" y1="48544" x2="64365" y2="48544"/>
                        <a14:foregroundMark x1="74112" y1="50485" x2="74112" y2="50485"/>
                        <a14:foregroundMark x1="84772" y1="58252" x2="84772" y2="58252"/>
                        <a14:foregroundMark x1="93604" y1="63592" x2="93604" y2="63592"/>
                        <a14:foregroundMark x1="97462" y1="22816" x2="97462" y2="22816"/>
                        <a14:foregroundMark x1="91574" y1="93204" x2="91574" y2="93204"/>
                        <a14:foregroundMark x1="27614" y1="49029" x2="27614" y2="49029"/>
                        <a14:foregroundMark x1="13909" y1="51456" x2="13909" y2="51456"/>
                        <a14:foregroundMark x1="4772" y1="48544" x2="4772" y2="48544"/>
                        <a14:foregroundMark x1="305" y1="48544" x2="305" y2="48544"/>
                        <a14:foregroundMark x1="406" y1="27670" x2="406" y2="27670"/>
                        <a14:foregroundMark x1="4061" y1="14563" x2="4061" y2="14563"/>
                        <a14:foregroundMark x1="7513" y1="15534" x2="7513" y2="15534"/>
                        <a14:foregroundMark x1="9543" y1="15534" x2="9543" y2="15534"/>
                        <a14:foregroundMark x1="9340" y1="9709" x2="9340" y2="9709"/>
                        <a14:foregroundMark x1="9442" y1="7767" x2="9442" y2="7767"/>
                        <a14:foregroundMark x1="11168" y1="14563" x2="11168" y2="14563"/>
                        <a14:foregroundMark x1="13198" y1="14563" x2="13198" y2="14563"/>
                        <a14:foregroundMark x1="13096" y1="7767" x2="13096" y2="7767"/>
                        <a14:foregroundMark x1="14416" y1="15534" x2="14416" y2="15534"/>
                        <a14:foregroundMark x1="17157" y1="14563" x2="17157" y2="14563"/>
                        <a14:foregroundMark x1="21929" y1="8738" x2="21929" y2="8738"/>
                        <a14:foregroundMark x1="26091" y1="13592" x2="26091" y2="13592"/>
                        <a14:foregroundMark x1="28629" y1="13107" x2="28629" y2="13107"/>
                        <a14:foregroundMark x1="30254" y1="14078" x2="30254" y2="14078"/>
                        <a14:foregroundMark x1="30254" y1="8738" x2="30254" y2="8738"/>
                        <a14:foregroundMark x1="31574" y1="17961" x2="31574" y2="17961"/>
                        <a14:foregroundMark x1="34721" y1="14078" x2="34721" y2="14078"/>
                        <a14:foregroundMark x1="36954" y1="18447" x2="36954" y2="18447"/>
                        <a14:foregroundMark x1="41218" y1="10194" x2="41218" y2="10194"/>
                        <a14:foregroundMark x1="44162" y1="13592" x2="44162" y2="13592"/>
                        <a14:foregroundMark x1="46294" y1="15534" x2="46294" y2="15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40" y="6523700"/>
            <a:ext cx="1736935" cy="3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16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CF68F-52B4-7F4C-2866-39079AC5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74" y="442220"/>
            <a:ext cx="11004884" cy="1345269"/>
          </a:xfrm>
        </p:spPr>
        <p:txBody>
          <a:bodyPr>
            <a:noAutofit/>
          </a:bodyPr>
          <a:lstStyle/>
          <a:p>
            <a:r>
              <a:rPr lang="en-GB"/>
              <a:t>Vaccination can help us predict the future!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A93956-81B5-086A-BC06-FCEC5153CC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47825" y="2422358"/>
            <a:ext cx="4096349" cy="36404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40403D-051E-7FF3-46D7-E00A95856F3A}"/>
              </a:ext>
            </a:extLst>
          </p:cNvPr>
          <p:cNvSpPr txBox="1"/>
          <p:nvPr/>
        </p:nvSpPr>
        <p:spPr>
          <a:xfrm>
            <a:off x="0" y="6488668"/>
            <a:ext cx="7701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0432FF"/>
                </a:solidFill>
              </a:rPr>
              <a:t>https://</a:t>
            </a:r>
            <a:r>
              <a:rPr lang="en-GB" sz="1600" err="1">
                <a:solidFill>
                  <a:srgbClr val="0432FF"/>
                </a:solidFill>
              </a:rPr>
              <a:t>commons.wikimedia.org</a:t>
            </a:r>
            <a:r>
              <a:rPr lang="en-GB" sz="1600">
                <a:solidFill>
                  <a:srgbClr val="0432FF"/>
                </a:solidFill>
              </a:rPr>
              <a:t>/wiki/</a:t>
            </a:r>
            <a:r>
              <a:rPr lang="en-GB" sz="1600" err="1">
                <a:solidFill>
                  <a:srgbClr val="0432FF"/>
                </a:solidFill>
              </a:rPr>
              <a:t>File:Crystal_ball_by_Ron_Bodoh.JPG</a:t>
            </a:r>
            <a:endParaRPr lang="en-GB" sz="160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79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Freeform: Shape 70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77" name="Freeform: Shape 72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78" name="Freeform: Shape 74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79" name="Freeform: Shape 76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80" name="Freeform: Shape 78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1" name="Freeform: Shape 80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82" name="Freeform: Shape 82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83" name="Freeform: Shape 84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3084" name="Rectangle 8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85" name="Freeform: Shape 88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6" name="Freeform: Shape 90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87" name="Freeform: Shape 92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5FF8F3-8B82-4C4C-9655-20E9D7E48622}"/>
              </a:ext>
            </a:extLst>
          </p:cNvPr>
          <p:cNvSpPr txBox="1">
            <a:spLocks/>
          </p:cNvSpPr>
          <p:nvPr/>
        </p:nvSpPr>
        <p:spPr>
          <a:xfrm>
            <a:off x="1375409" y="2394071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6EE2011-6318-9744-8B95-7D93D08C8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1" y="807682"/>
            <a:ext cx="3617259" cy="5242635"/>
          </a:xfrm>
          <a:prstGeom prst="rect">
            <a:avLst/>
          </a:prstGeom>
        </p:spPr>
      </p:pic>
      <p:sp>
        <p:nvSpPr>
          <p:cNvPr id="51" name="Title 2">
            <a:extLst>
              <a:ext uri="{FF2B5EF4-FFF2-40B4-BE49-F238E27FC236}">
                <a16:creationId xmlns:a16="http://schemas.microsoft.com/office/drawing/2014/main" id="{BCCEF996-56BF-5C47-92E6-19FDF233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904" y="-1533353"/>
            <a:ext cx="7176852" cy="3066706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10000"/>
              </a:lnSpc>
            </a:pPr>
            <a:b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Palm reading – do you think this can predict the future?</a:t>
            </a:r>
          </a:p>
        </p:txBody>
      </p:sp>
      <p:sp>
        <p:nvSpPr>
          <p:cNvPr id="52" name="Title 2">
            <a:extLst>
              <a:ext uri="{FF2B5EF4-FFF2-40B4-BE49-F238E27FC236}">
                <a16:creationId xmlns:a16="http://schemas.microsoft.com/office/drawing/2014/main" id="{2959EB3D-BE7B-0E42-93FF-B47E75CE8649}"/>
              </a:ext>
            </a:extLst>
          </p:cNvPr>
          <p:cNvSpPr txBox="1">
            <a:spLocks/>
          </p:cNvSpPr>
          <p:nvPr/>
        </p:nvSpPr>
        <p:spPr>
          <a:xfrm>
            <a:off x="5004249" y="889647"/>
            <a:ext cx="7176852" cy="3066706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800" b="1" kern="1200" cap="none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33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9C1C09-F3B7-C24D-97F4-87B3BF60AE63}"/>
              </a:ext>
            </a:extLst>
          </p:cNvPr>
          <p:cNvSpPr/>
          <p:nvPr/>
        </p:nvSpPr>
        <p:spPr>
          <a:xfrm>
            <a:off x="6096000" y="2256426"/>
            <a:ext cx="5178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/>
              <a:t>Let’s look at the Fate line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826F50F-A637-F140-98E5-87A799F4A9D2}"/>
              </a:ext>
            </a:extLst>
          </p:cNvPr>
          <p:cNvSpPr txBox="1"/>
          <p:nvPr/>
        </p:nvSpPr>
        <p:spPr>
          <a:xfrm>
            <a:off x="5626591" y="3532643"/>
            <a:ext cx="658268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700" b="1">
                <a:solidFill>
                  <a:srgbClr val="0432FF"/>
                </a:solidFill>
              </a:rPr>
              <a:t>Deep line: </a:t>
            </a:r>
            <a:r>
              <a:rPr lang="en-GB" sz="1700">
                <a:solidFill>
                  <a:srgbClr val="0432FF"/>
                </a:solidFill>
              </a:rPr>
              <a:t>your life will be controlled by fate!</a:t>
            </a:r>
          </a:p>
          <a:p>
            <a:pPr>
              <a:lnSpc>
                <a:spcPct val="150000"/>
              </a:lnSpc>
            </a:pPr>
            <a:r>
              <a:rPr lang="en-GB" sz="1700" b="1">
                <a:solidFill>
                  <a:srgbClr val="0432FF"/>
                </a:solidFill>
              </a:rPr>
              <a:t>Breaks in line: </a:t>
            </a:r>
            <a:r>
              <a:rPr lang="en-GB" sz="1700">
                <a:solidFill>
                  <a:srgbClr val="0432FF"/>
                </a:solidFill>
              </a:rPr>
              <a:t>you will make many changes in your life</a:t>
            </a:r>
          </a:p>
          <a:p>
            <a:pPr>
              <a:lnSpc>
                <a:spcPct val="150000"/>
              </a:lnSpc>
            </a:pPr>
            <a:r>
              <a:rPr lang="en-GB" sz="1700" b="1">
                <a:solidFill>
                  <a:srgbClr val="0432FF"/>
                </a:solidFill>
              </a:rPr>
              <a:t>Joined to life line: </a:t>
            </a:r>
            <a:r>
              <a:rPr lang="en-GB" sz="1700">
                <a:solidFill>
                  <a:srgbClr val="0432FF"/>
                </a:solidFill>
              </a:rPr>
              <a:t>you will be a self-made individual</a:t>
            </a:r>
          </a:p>
          <a:p>
            <a:pPr>
              <a:lnSpc>
                <a:spcPct val="150000"/>
              </a:lnSpc>
            </a:pPr>
            <a:r>
              <a:rPr lang="en-GB" sz="1700" b="1">
                <a:solidFill>
                  <a:srgbClr val="0432FF"/>
                </a:solidFill>
              </a:rPr>
              <a:t>Crosses life line: </a:t>
            </a:r>
            <a:r>
              <a:rPr lang="en-GB" sz="1700">
                <a:solidFill>
                  <a:srgbClr val="0432FF"/>
                </a:solidFill>
              </a:rPr>
              <a:t>you will be supported by friends/family</a:t>
            </a:r>
          </a:p>
          <a:p>
            <a:endParaRPr lang="en-GB" sz="20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8F0C31B-1535-0D43-896D-37540B2D8807}"/>
              </a:ext>
            </a:extLst>
          </p:cNvPr>
          <p:cNvSpPr txBox="1"/>
          <p:nvPr/>
        </p:nvSpPr>
        <p:spPr>
          <a:xfrm>
            <a:off x="-16975" y="6530445"/>
            <a:ext cx="5366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0432FF"/>
                </a:solidFill>
              </a:rPr>
              <a:t>https://</a:t>
            </a:r>
            <a:r>
              <a:rPr lang="en-GB" sz="1600" err="1">
                <a:solidFill>
                  <a:srgbClr val="0432FF"/>
                </a:solidFill>
              </a:rPr>
              <a:t>openclipart.org</a:t>
            </a:r>
            <a:r>
              <a:rPr lang="en-GB" sz="1600">
                <a:solidFill>
                  <a:srgbClr val="0432FF"/>
                </a:solidFill>
              </a:rPr>
              <a:t>/detail/319733/vintage-palmistry-chart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F30FFAB-9622-D544-B52D-4AF2E2A7DA04}"/>
              </a:ext>
            </a:extLst>
          </p:cNvPr>
          <p:cNvSpPr/>
          <p:nvPr/>
        </p:nvSpPr>
        <p:spPr>
          <a:xfrm>
            <a:off x="2060548" y="3117367"/>
            <a:ext cx="363071" cy="277009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A98D9-C930-1538-8E25-93EFDA150FD8}"/>
              </a:ext>
            </a:extLst>
          </p:cNvPr>
          <p:cNvSpPr txBox="1"/>
          <p:nvPr/>
        </p:nvSpPr>
        <p:spPr>
          <a:xfrm>
            <a:off x="4679280" y="5671746"/>
            <a:ext cx="7215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Does vaccination help us predict your future?!!</a:t>
            </a:r>
          </a:p>
        </p:txBody>
      </p:sp>
    </p:spTree>
    <p:extLst>
      <p:ext uri="{BB962C8B-B14F-4D97-AF65-F5344CB8AC3E}">
        <p14:creationId xmlns:p14="http://schemas.microsoft.com/office/powerpoint/2010/main" val="252578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8" name="Freeform: Shape 197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00" name="Rectangle 199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Lady Mary Wortley Montagu - Wikipedia">
            <a:extLst>
              <a:ext uri="{FF2B5EF4-FFF2-40B4-BE49-F238E27FC236}">
                <a16:creationId xmlns:a16="http://schemas.microsoft.com/office/drawing/2014/main" id="{1A1C2968-0C13-4C4F-918D-A1BA536BB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3" r="-1" b="31538"/>
          <a:stretch/>
        </p:blipFill>
        <p:spPr bwMode="auto">
          <a:xfrm>
            <a:off x="4908758" y="19878"/>
            <a:ext cx="7283242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2" name="Freeform: Shape 201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3" name="Freeform: Shape 202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5B7CB-01AB-BA46-9B49-D19A75500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89" y="-2044985"/>
            <a:ext cx="7817726" cy="3066706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b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Lady Mary Montagu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5FF8F3-8B82-4C4C-9655-20E9D7E48622}"/>
              </a:ext>
            </a:extLst>
          </p:cNvPr>
          <p:cNvSpPr txBox="1">
            <a:spLocks/>
          </p:cNvSpPr>
          <p:nvPr/>
        </p:nvSpPr>
        <p:spPr>
          <a:xfrm>
            <a:off x="1375409" y="2394071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6659E93C-3DFB-9445-9202-A7DBAC13B136}"/>
              </a:ext>
            </a:extLst>
          </p:cNvPr>
          <p:cNvSpPr txBox="1">
            <a:spLocks/>
          </p:cNvSpPr>
          <p:nvPr/>
        </p:nvSpPr>
        <p:spPr>
          <a:xfrm>
            <a:off x="63525" y="1168945"/>
            <a:ext cx="7077666" cy="407878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chemeClr val="tx1">
                    <a:lumMod val="85000"/>
                    <a:lumOff val="15000"/>
                  </a:schemeClr>
                </a:solidFill>
              </a:rPr>
              <a:t>Lady Mary lived in the 18th century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42A842D-F446-F448-B3D5-52F517F491B2}"/>
              </a:ext>
            </a:extLst>
          </p:cNvPr>
          <p:cNvSpPr/>
          <p:nvPr/>
        </p:nvSpPr>
        <p:spPr>
          <a:xfrm>
            <a:off x="10722741" y="6514126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ofino"/>
              </a:rPr>
              <a:t>Via Wikipedia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51BED93-6C3D-4754-3A95-1228DDC3BAC2}"/>
              </a:ext>
            </a:extLst>
          </p:cNvPr>
          <p:cNvSpPr txBox="1">
            <a:spLocks/>
          </p:cNvSpPr>
          <p:nvPr/>
        </p:nvSpPr>
        <p:spPr>
          <a:xfrm>
            <a:off x="21354" y="3117576"/>
            <a:ext cx="6517452" cy="738284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chemeClr val="tx1">
                    <a:lumMod val="85000"/>
                    <a:lumOff val="15000"/>
                  </a:schemeClr>
                </a:solidFill>
              </a:rPr>
              <a:t>Mary moved to Turkey with her husband and son Edward in 1717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8A3C7F-A32B-625B-369A-F8FA10EB1AE4}"/>
              </a:ext>
            </a:extLst>
          </p:cNvPr>
          <p:cNvSpPr txBox="1">
            <a:spLocks/>
          </p:cNvSpPr>
          <p:nvPr/>
        </p:nvSpPr>
        <p:spPr>
          <a:xfrm>
            <a:off x="-1015" y="4049623"/>
            <a:ext cx="6517452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chemeClr val="tx1">
                    <a:lumMod val="85000"/>
                    <a:lumOff val="15000"/>
                  </a:schemeClr>
                </a:solidFill>
              </a:rPr>
              <a:t>There, it was common to take puss from a sore on the skin caused by smallpox and use it to introduce the virus onto the skin of a healthy person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F6704EF-5C7D-A798-96C2-773CAF01534F}"/>
              </a:ext>
            </a:extLst>
          </p:cNvPr>
          <p:cNvSpPr txBox="1">
            <a:spLocks/>
          </p:cNvSpPr>
          <p:nvPr/>
        </p:nvSpPr>
        <p:spPr>
          <a:xfrm>
            <a:off x="79874" y="1770586"/>
            <a:ext cx="7077666" cy="115322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chemeClr val="tx1">
                    <a:lumMod val="85000"/>
                    <a:lumOff val="15000"/>
                  </a:schemeClr>
                </a:solidFill>
              </a:rPr>
              <a:t>Many people died after catching a virus called smallpox. Mary survived but was left with scars on her face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7E28F96-2A08-C1EC-3014-5FEEADF14C3C}"/>
              </a:ext>
            </a:extLst>
          </p:cNvPr>
          <p:cNvSpPr txBox="1">
            <a:spLocks/>
          </p:cNvSpPr>
          <p:nvPr/>
        </p:nvSpPr>
        <p:spPr>
          <a:xfrm>
            <a:off x="0" y="5588655"/>
            <a:ext cx="6288422" cy="34748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chemeClr val="tx1">
                    <a:lumMod val="85000"/>
                    <a:lumOff val="15000"/>
                  </a:schemeClr>
                </a:solidFill>
              </a:rPr>
              <a:t>This is called 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Variolation</a:t>
            </a:r>
            <a:endParaRPr lang="en-US" sz="1800" b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139E0D7-0D3F-0C5F-9A21-A7CE8CDE3A2F}"/>
              </a:ext>
            </a:extLst>
          </p:cNvPr>
          <p:cNvSpPr txBox="1">
            <a:spLocks/>
          </p:cNvSpPr>
          <p:nvPr/>
        </p:nvSpPr>
        <p:spPr>
          <a:xfrm>
            <a:off x="-1015" y="6129900"/>
            <a:ext cx="6288422" cy="667758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chemeClr val="tx1">
                    <a:lumMod val="85000"/>
                    <a:lumOff val="15000"/>
                  </a:schemeClr>
                </a:solidFill>
              </a:rPr>
              <a:t>Mary had her son Edward get a shot of live smallpox. He survived!</a:t>
            </a:r>
          </a:p>
        </p:txBody>
      </p:sp>
    </p:spTree>
    <p:extLst>
      <p:ext uri="{BB962C8B-B14F-4D97-AF65-F5344CB8AC3E}">
        <p14:creationId xmlns:p14="http://schemas.microsoft.com/office/powerpoint/2010/main" val="144659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758B6F-491A-A34C-B44B-7A8B66F7B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6198"/>
          <a:stretch/>
        </p:blipFill>
        <p:spPr bwMode="auto">
          <a:xfrm>
            <a:off x="153" y="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5FF8F3-8B82-4C4C-9655-20E9D7E48622}"/>
              </a:ext>
            </a:extLst>
          </p:cNvPr>
          <p:cNvSpPr txBox="1">
            <a:spLocks/>
          </p:cNvSpPr>
          <p:nvPr/>
        </p:nvSpPr>
        <p:spPr>
          <a:xfrm>
            <a:off x="1375409" y="2394071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26B306C-F028-0048-810C-72941D922F1B}"/>
              </a:ext>
            </a:extLst>
          </p:cNvPr>
          <p:cNvSpPr txBox="1">
            <a:spLocks/>
          </p:cNvSpPr>
          <p:nvPr/>
        </p:nvSpPr>
        <p:spPr>
          <a:xfrm>
            <a:off x="4847604" y="-84570"/>
            <a:ext cx="6651149" cy="81541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Protecting against smallpox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CCAE0F6-FA60-C742-9F5F-14239E749F77}"/>
              </a:ext>
            </a:extLst>
          </p:cNvPr>
          <p:cNvSpPr txBox="1">
            <a:spLocks/>
          </p:cNvSpPr>
          <p:nvPr/>
        </p:nvSpPr>
        <p:spPr>
          <a:xfrm>
            <a:off x="5467906" y="1032114"/>
            <a:ext cx="6288422" cy="1122666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chemeClr val="tx1">
                    <a:lumMod val="85000"/>
                    <a:lumOff val="15000"/>
                  </a:schemeClr>
                </a:solidFill>
              </a:rPr>
              <a:t>When Mary came back to England, she brought back the idea of Variolation and inoculated her baby daughter, Mary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39B2D6-4AA6-7C42-9234-CAE1B79DAB15}"/>
              </a:ext>
            </a:extLst>
          </p:cNvPr>
          <p:cNvSpPr/>
          <p:nvPr/>
        </p:nvSpPr>
        <p:spPr>
          <a:xfrm>
            <a:off x="327257" y="6488658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ofino"/>
              </a:rPr>
              <a:t>Via Wikipedia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BF66095-D868-A39E-A9E4-9A8273DCBCDE}"/>
              </a:ext>
            </a:extLst>
          </p:cNvPr>
          <p:cNvSpPr txBox="1">
            <a:spLocks/>
          </p:cNvSpPr>
          <p:nvPr/>
        </p:nvSpPr>
        <p:spPr>
          <a:xfrm>
            <a:off x="5532077" y="2343591"/>
            <a:ext cx="6517452" cy="955526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As a member of nobility, she had the “ear” of the Royal family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D82B8FA-77C1-A52E-BBEA-4F21432ADE31}"/>
              </a:ext>
            </a:extLst>
          </p:cNvPr>
          <p:cNvSpPr txBox="1">
            <a:spLocks/>
          </p:cNvSpPr>
          <p:nvPr/>
        </p:nvSpPr>
        <p:spPr>
          <a:xfrm>
            <a:off x="5493809" y="3487928"/>
            <a:ext cx="6517452" cy="939800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To test the safety of the smallpox inoculation - a trial was arranged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7AE0ABE-8700-49EB-B72C-0D96C167473A}"/>
              </a:ext>
            </a:extLst>
          </p:cNvPr>
          <p:cNvSpPr txBox="1">
            <a:spLocks/>
          </p:cNvSpPr>
          <p:nvPr/>
        </p:nvSpPr>
        <p:spPr>
          <a:xfrm>
            <a:off x="5253183" y="4616539"/>
            <a:ext cx="6517452" cy="939800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The trial showed that variolation protected against smallpox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4AD1495-37ED-30C6-8D6B-9C5337E3A6D9}"/>
              </a:ext>
            </a:extLst>
          </p:cNvPr>
          <p:cNvSpPr txBox="1">
            <a:spLocks/>
          </p:cNvSpPr>
          <p:nvPr/>
        </p:nvSpPr>
        <p:spPr>
          <a:xfrm>
            <a:off x="4389869" y="5745149"/>
            <a:ext cx="6903503" cy="939800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The royal children were inoculated and the idea of variolation took hold in Britain</a:t>
            </a:r>
          </a:p>
        </p:txBody>
      </p:sp>
    </p:spTree>
    <p:extLst>
      <p:ext uri="{BB962C8B-B14F-4D97-AF65-F5344CB8AC3E}">
        <p14:creationId xmlns:p14="http://schemas.microsoft.com/office/powerpoint/2010/main" val="2124096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51" name="Rectangle 150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142468-92B9-554B-9E58-EFAB22A9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43" y="-2055408"/>
            <a:ext cx="7176852" cy="3066706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  <a:t>Predicting the future!</a:t>
            </a:r>
            <a:endParaRPr lang="en-US" sz="33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C7D887A3-61AD-4674-BC53-8DFA8CF7B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479F0FB3-8461-462D-84A2-53106FBF4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348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11E3C311-4E8A-45D9-97BF-07F5FD346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88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074" name="Picture 2" descr="A painting of Lady Mary Wortley Montagu, who brought smallpox inoculation to the United Kingdom.">
            <a:extLst>
              <a:ext uri="{FF2B5EF4-FFF2-40B4-BE49-F238E27FC236}">
                <a16:creationId xmlns:a16="http://schemas.microsoft.com/office/drawing/2014/main" id="{00A817E3-DCDD-3446-8469-B53674B1B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17520" r="9758" b="9360"/>
          <a:stretch/>
        </p:blipFill>
        <p:spPr bwMode="auto">
          <a:xfrm>
            <a:off x="6986533" y="172"/>
            <a:ext cx="5205646" cy="685800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05FF8F3-8B82-4C4C-9655-20E9D7E48622}"/>
              </a:ext>
            </a:extLst>
          </p:cNvPr>
          <p:cNvSpPr txBox="1">
            <a:spLocks/>
          </p:cNvSpPr>
          <p:nvPr/>
        </p:nvSpPr>
        <p:spPr>
          <a:xfrm>
            <a:off x="1375409" y="2394071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6B32B6-AC04-C845-9867-C218ED761CA6}"/>
              </a:ext>
            </a:extLst>
          </p:cNvPr>
          <p:cNvSpPr/>
          <p:nvPr/>
        </p:nvSpPr>
        <p:spPr>
          <a:xfrm>
            <a:off x="5702559" y="6224769"/>
            <a:ext cx="3160058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dirty="0">
                <a:latin typeface="Tofino"/>
              </a:rPr>
              <a:t>Matteo Farinella</a:t>
            </a:r>
          </a:p>
          <a:p>
            <a:r>
              <a:rPr lang="en-GB" sz="1600" dirty="0">
                <a:latin typeface="Tofino"/>
              </a:rPr>
              <a:t>Published by Massive science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42261F5-255A-0254-FF36-1458A4400B9E}"/>
              </a:ext>
            </a:extLst>
          </p:cNvPr>
          <p:cNvSpPr txBox="1">
            <a:spLocks/>
          </p:cNvSpPr>
          <p:nvPr/>
        </p:nvSpPr>
        <p:spPr>
          <a:xfrm>
            <a:off x="50885" y="2406103"/>
            <a:ext cx="6689326" cy="218561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Children from lots of different families were variolated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b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b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lnSpc>
                <a:spcPct val="110000"/>
              </a:lnSpc>
            </a:pPr>
            <a:endParaRPr lang="en-US" sz="2000" b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Can you predict what would happen to them if they were exposed to smallpox?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b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b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E47C5-FEBD-0A33-C41A-964585AE0B9E}"/>
              </a:ext>
            </a:extLst>
          </p:cNvPr>
          <p:cNvSpPr txBox="1"/>
          <p:nvPr/>
        </p:nvSpPr>
        <p:spPr>
          <a:xfrm>
            <a:off x="897167" y="4366468"/>
            <a:ext cx="5589337" cy="194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en-US" sz="2800" b="1" dirty="0">
              <a:solidFill>
                <a:srgbClr val="0432FF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0432FF"/>
                </a:solidFill>
              </a:rPr>
              <a:t>Do you think we can predict your risk of infection?</a:t>
            </a:r>
          </a:p>
          <a:p>
            <a:endParaRPr lang="en-GB" sz="28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B01BF-D86C-A041-828B-045FE48F9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91" y="-161534"/>
            <a:ext cx="8770571" cy="1345269"/>
          </a:xfrm>
        </p:spPr>
        <p:txBody>
          <a:bodyPr>
            <a:normAutofit/>
          </a:bodyPr>
          <a:lstStyle/>
          <a:p>
            <a:pPr algn="ctr"/>
            <a:r>
              <a:rPr lang="en-US"/>
              <a:t>Co-</a:t>
            </a:r>
            <a:r>
              <a:rPr lang="en-US" err="1"/>
              <a:t>IMMUNicate</a:t>
            </a:r>
            <a:r>
              <a:rPr lang="en-US"/>
              <a:t>: 2020-2023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641BE-567A-ECE0-2D6C-46E75B52E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9" r="10555"/>
          <a:stretch/>
        </p:blipFill>
        <p:spPr>
          <a:xfrm rot="5400000">
            <a:off x="8908631" y="3822248"/>
            <a:ext cx="2891438" cy="3057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DE8C00-981D-4ECC-DED3-685590781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715" y="4447567"/>
            <a:ext cx="3467100" cy="2311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25A6-5C24-E653-217B-758814F780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62" r="10757" b="14342"/>
          <a:stretch/>
        </p:blipFill>
        <p:spPr>
          <a:xfrm>
            <a:off x="195014" y="4485330"/>
            <a:ext cx="3225209" cy="2311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0DE52E-1486-6449-B959-4D54009A71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56" t="4816" r="8751" b="27036"/>
          <a:stretch/>
        </p:blipFill>
        <p:spPr>
          <a:xfrm>
            <a:off x="3281231" y="2405192"/>
            <a:ext cx="3467100" cy="2067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9E0D3B-7475-9E3D-7C57-918D930B0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033802" y="2043340"/>
            <a:ext cx="2892952" cy="2169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0DA84-63A3-CB1D-0504-A71732753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265246" y="2225030"/>
            <a:ext cx="3057525" cy="2293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4C015-D21C-CBB8-9D3D-D942F26331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889" b="26666"/>
          <a:stretch/>
        </p:blipFill>
        <p:spPr>
          <a:xfrm rot="10800000">
            <a:off x="5976277" y="2200647"/>
            <a:ext cx="3057525" cy="2038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8058FB-33F6-8EDA-2609-C5ED056402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014" y="67584"/>
            <a:ext cx="1667440" cy="1177016"/>
          </a:xfrm>
          <a:prstGeom prst="rect">
            <a:avLst/>
          </a:prstGeom>
        </p:spPr>
      </p:pic>
      <p:pic>
        <p:nvPicPr>
          <p:cNvPr id="20" name="Picture 19" descr="C:\Documents and Settings\2048588L\Desktop\CollMVLS_colour.bmp">
            <a:extLst>
              <a:ext uri="{FF2B5EF4-FFF2-40B4-BE49-F238E27FC236}">
                <a16:creationId xmlns:a16="http://schemas.microsoft.com/office/drawing/2014/main" id="{8C30F236-A65C-3D2F-83A9-D4BC10DBF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t="-18417" r="58035" b="-1"/>
          <a:stretch/>
        </p:blipFill>
        <p:spPr bwMode="auto">
          <a:xfrm>
            <a:off x="9397335" y="0"/>
            <a:ext cx="2743643" cy="94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83DFB4-7D83-3EF0-8BC4-D0BEBA9EB501}"/>
              </a:ext>
            </a:extLst>
          </p:cNvPr>
          <p:cNvSpPr txBox="1"/>
          <p:nvPr/>
        </p:nvSpPr>
        <p:spPr>
          <a:xfrm>
            <a:off x="1102249" y="1540936"/>
            <a:ext cx="999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University of Glasgow researchers and Anderson Primary school teachers and pupils working together to communicate understanding of immune responses to viruses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6674E4-E54F-A6D5-F716-2D4454C6A0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4307" y="4059209"/>
            <a:ext cx="2007639" cy="283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59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EE547-4FCD-9040-953E-EC0F17F5361E}"/>
              </a:ext>
            </a:extLst>
          </p:cNvPr>
          <p:cNvSpPr txBox="1">
            <a:spLocks/>
          </p:cNvSpPr>
          <p:nvPr/>
        </p:nvSpPr>
        <p:spPr>
          <a:xfrm>
            <a:off x="101600" y="185893"/>
            <a:ext cx="12090400" cy="91213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/>
              <a:t>The immune proteins in your blood might predict your future!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E9F15B-8558-1348-862B-19D2AFD751E4}"/>
              </a:ext>
            </a:extLst>
          </p:cNvPr>
          <p:cNvSpPr txBox="1"/>
          <p:nvPr/>
        </p:nvSpPr>
        <p:spPr>
          <a:xfrm>
            <a:off x="229094" y="1550830"/>
            <a:ext cx="3781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</a:rPr>
              <a:t>We can take a sample of blood from a person’s arm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6770A-3113-7C48-AB77-039DBFCFB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37" y="2573742"/>
            <a:ext cx="3261753" cy="21119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BB2F21-6747-8C43-80D3-A18C1FB26A32}"/>
              </a:ext>
            </a:extLst>
          </p:cNvPr>
          <p:cNvGrpSpPr/>
          <p:nvPr/>
        </p:nvGrpSpPr>
        <p:grpSpPr>
          <a:xfrm>
            <a:off x="3834927" y="1632139"/>
            <a:ext cx="4767612" cy="4008947"/>
            <a:chOff x="3613548" y="2197797"/>
            <a:chExt cx="4803250" cy="41208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6C23B3-B039-F547-8004-E7C52353C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121" b="76699" l="61740" r="75703">
                          <a14:foregroundMark x1="67083" y1="43810" x2="67083" y2="43810"/>
                        </a14:backgroundRemoval>
                      </a14:imgEffect>
                    </a14:imgLayer>
                  </a14:imgProps>
                </a:ext>
              </a:extLst>
            </a:blip>
            <a:srcRect l="59995" t="15299" r="22552" b="16479"/>
            <a:stretch/>
          </p:blipFill>
          <p:spPr>
            <a:xfrm>
              <a:off x="3613548" y="2522927"/>
              <a:ext cx="778211" cy="26616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14C826-9A81-0E4A-B11F-BC484CC26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381" b="71905" l="21667" r="56667">
                          <a14:foregroundMark x1="54583" y1="45714" x2="54583" y2="45714"/>
                          <a14:foregroundMark x1="56667" y1="45714" x2="56667" y2="45714"/>
                          <a14:foregroundMark x1="36667" y1="33333" x2="36667" y2="33333"/>
                          <a14:foregroundMark x1="36250" y1="33333" x2="36250" y2="33333"/>
                          <a14:foregroundMark x1="38750" y1="32381" x2="38750" y2="32381"/>
                        </a14:backgroundRemoval>
                      </a14:imgEffect>
                    </a14:imgLayer>
                  </a14:imgProps>
                </a:ext>
              </a:extLst>
            </a:blip>
            <a:srcRect l="18355" t="29140" r="40532" b="22845"/>
            <a:stretch/>
          </p:blipFill>
          <p:spPr>
            <a:xfrm rot="4583092">
              <a:off x="4392770" y="2284647"/>
              <a:ext cx="1833133" cy="187327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B10EC1-1ED2-124E-BB74-521DC685DFA7}"/>
                </a:ext>
              </a:extLst>
            </p:cNvPr>
            <p:cNvGrpSpPr/>
            <p:nvPr/>
          </p:nvGrpSpPr>
          <p:grpSpPr>
            <a:xfrm rot="21014765">
              <a:off x="6047300" y="2197797"/>
              <a:ext cx="711737" cy="1314390"/>
              <a:chOff x="6870749" y="2517631"/>
              <a:chExt cx="1089736" cy="2191695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EC59E9B4-EF19-424B-A899-572ADA92CCA3}"/>
                  </a:ext>
                </a:extLst>
              </p:cNvPr>
              <p:cNvSpPr/>
              <p:nvPr/>
            </p:nvSpPr>
            <p:spPr>
              <a:xfrm>
                <a:off x="7304000" y="3337558"/>
                <a:ext cx="264418" cy="1371768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2442744D-B601-1242-BA5D-E33FBE6BD9FF}"/>
                  </a:ext>
                </a:extLst>
              </p:cNvPr>
              <p:cNvSpPr/>
              <p:nvPr/>
            </p:nvSpPr>
            <p:spPr>
              <a:xfrm rot="2249565">
                <a:off x="7683503" y="2517631"/>
                <a:ext cx="276982" cy="980638"/>
              </a:xfrm>
              <a:prstGeom prst="roundRect">
                <a:avLst>
                  <a:gd name="adj" fmla="val 26909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AE9D2F28-BE76-224D-998F-F37A3A7F30E0}"/>
                  </a:ext>
                </a:extLst>
              </p:cNvPr>
              <p:cNvSpPr/>
              <p:nvPr/>
            </p:nvSpPr>
            <p:spPr>
              <a:xfrm rot="19159090">
                <a:off x="6870749" y="2534676"/>
                <a:ext cx="311631" cy="980638"/>
              </a:xfrm>
              <a:prstGeom prst="roundRect">
                <a:avLst>
                  <a:gd name="adj" fmla="val 26909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9B25382-B9F4-7449-9838-ACF22C28D4ED}"/>
                </a:ext>
              </a:extLst>
            </p:cNvPr>
            <p:cNvGrpSpPr/>
            <p:nvPr/>
          </p:nvGrpSpPr>
          <p:grpSpPr>
            <a:xfrm rot="4293780">
              <a:off x="7327272" y="2849334"/>
              <a:ext cx="711737" cy="1314390"/>
              <a:chOff x="8403310" y="3511833"/>
              <a:chExt cx="711737" cy="1314390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FFB86A80-B7B6-F34D-B7DB-F07ECEB9AF0E}"/>
                  </a:ext>
                </a:extLst>
              </p:cNvPr>
              <p:cNvSpPr/>
              <p:nvPr/>
            </p:nvSpPr>
            <p:spPr>
              <a:xfrm>
                <a:off x="8686278" y="4003555"/>
                <a:ext cx="172699" cy="822668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545B1E71-3B9E-F747-8AAC-DD5B9035E730}"/>
                  </a:ext>
                </a:extLst>
              </p:cNvPr>
              <p:cNvSpPr/>
              <p:nvPr/>
            </p:nvSpPr>
            <p:spPr>
              <a:xfrm rot="2249565">
                <a:off x="8934142" y="3511833"/>
                <a:ext cx="180905" cy="588102"/>
              </a:xfrm>
              <a:prstGeom prst="roundRect">
                <a:avLst>
                  <a:gd name="adj" fmla="val 26909"/>
                </a:avLst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DB9B7EF-BAF8-5A46-A413-34B9394E3F10}"/>
                  </a:ext>
                </a:extLst>
              </p:cNvPr>
              <p:cNvSpPr/>
              <p:nvPr/>
            </p:nvSpPr>
            <p:spPr>
              <a:xfrm rot="19159090">
                <a:off x="8403310" y="3522055"/>
                <a:ext cx="203535" cy="588102"/>
              </a:xfrm>
              <a:prstGeom prst="roundRect">
                <a:avLst>
                  <a:gd name="adj" fmla="val 26909"/>
                </a:avLst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BDBDEF1-C067-2A4D-9D77-D59CFCA0BD74}"/>
                </a:ext>
              </a:extLst>
            </p:cNvPr>
            <p:cNvGrpSpPr/>
            <p:nvPr/>
          </p:nvGrpSpPr>
          <p:grpSpPr>
            <a:xfrm rot="8503065">
              <a:off x="7250364" y="3716483"/>
              <a:ext cx="711737" cy="1314390"/>
              <a:chOff x="8555710" y="3664233"/>
              <a:chExt cx="711737" cy="1314390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2756E1B8-A7DB-C444-9A5F-337CE1916B71}"/>
                  </a:ext>
                </a:extLst>
              </p:cNvPr>
              <p:cNvSpPr/>
              <p:nvPr/>
            </p:nvSpPr>
            <p:spPr>
              <a:xfrm>
                <a:off x="8838678" y="4155955"/>
                <a:ext cx="172699" cy="822668"/>
              </a:xfrm>
              <a:prstGeom prst="round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521CAA33-88EA-AD42-A677-3DE4096B8C41}"/>
                  </a:ext>
                </a:extLst>
              </p:cNvPr>
              <p:cNvSpPr/>
              <p:nvPr/>
            </p:nvSpPr>
            <p:spPr>
              <a:xfrm rot="2249565">
                <a:off x="9086542" y="3664233"/>
                <a:ext cx="180905" cy="588102"/>
              </a:xfrm>
              <a:prstGeom prst="roundRect">
                <a:avLst>
                  <a:gd name="adj" fmla="val 26909"/>
                </a:avLst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C44FA4D1-FC5D-7640-B5BA-31C43085528B}"/>
                  </a:ext>
                </a:extLst>
              </p:cNvPr>
              <p:cNvSpPr/>
              <p:nvPr/>
            </p:nvSpPr>
            <p:spPr>
              <a:xfrm rot="19159090">
                <a:off x="8555710" y="3674455"/>
                <a:ext cx="203535" cy="588102"/>
              </a:xfrm>
              <a:prstGeom prst="roundRect">
                <a:avLst>
                  <a:gd name="adj" fmla="val 26909"/>
                </a:avLst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E8F825-9517-CA4B-B4B9-5980054D3676}"/>
                </a:ext>
              </a:extLst>
            </p:cNvPr>
            <p:cNvGrpSpPr/>
            <p:nvPr/>
          </p:nvGrpSpPr>
          <p:grpSpPr>
            <a:xfrm rot="9383150">
              <a:off x="6479277" y="3804629"/>
              <a:ext cx="711737" cy="1314390"/>
              <a:chOff x="8555710" y="3664233"/>
              <a:chExt cx="711737" cy="1314390"/>
            </a:xfrm>
          </p:grpSpPr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E40D93BE-691C-D94D-821F-E5C9A58D6DE3}"/>
                  </a:ext>
                </a:extLst>
              </p:cNvPr>
              <p:cNvSpPr/>
              <p:nvPr/>
            </p:nvSpPr>
            <p:spPr>
              <a:xfrm>
                <a:off x="8838678" y="4155955"/>
                <a:ext cx="172699" cy="822668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A3CB3B85-370E-5547-AA08-DA114A9DCC3A}"/>
                  </a:ext>
                </a:extLst>
              </p:cNvPr>
              <p:cNvSpPr/>
              <p:nvPr/>
            </p:nvSpPr>
            <p:spPr>
              <a:xfrm rot="2249565">
                <a:off x="9086542" y="3664233"/>
                <a:ext cx="180905" cy="588102"/>
              </a:xfrm>
              <a:prstGeom prst="roundRect">
                <a:avLst>
                  <a:gd name="adj" fmla="val 26909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875BB84C-58A2-4546-A1A0-7693A8CC1102}"/>
                  </a:ext>
                </a:extLst>
              </p:cNvPr>
              <p:cNvSpPr/>
              <p:nvPr/>
            </p:nvSpPr>
            <p:spPr>
              <a:xfrm rot="19159090">
                <a:off x="8555710" y="3674455"/>
                <a:ext cx="203535" cy="588102"/>
              </a:xfrm>
              <a:prstGeom prst="roundRect">
                <a:avLst>
                  <a:gd name="adj" fmla="val 26909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FDF7B38-872C-5744-B480-6400B36C574B}"/>
                </a:ext>
              </a:extLst>
            </p:cNvPr>
            <p:cNvGrpSpPr/>
            <p:nvPr/>
          </p:nvGrpSpPr>
          <p:grpSpPr>
            <a:xfrm rot="2821052">
              <a:off x="6862324" y="2286233"/>
              <a:ext cx="711737" cy="1314390"/>
              <a:chOff x="8555710" y="3664233"/>
              <a:chExt cx="711737" cy="1314390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A4C69453-9B42-014A-A1B7-CB2B48FF73BC}"/>
                  </a:ext>
                </a:extLst>
              </p:cNvPr>
              <p:cNvSpPr/>
              <p:nvPr/>
            </p:nvSpPr>
            <p:spPr>
              <a:xfrm>
                <a:off x="8838678" y="4155955"/>
                <a:ext cx="172699" cy="822668"/>
              </a:xfrm>
              <a:prstGeom prst="round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8C5757DB-AF61-7944-AB41-7262DD318AC9}"/>
                  </a:ext>
                </a:extLst>
              </p:cNvPr>
              <p:cNvSpPr/>
              <p:nvPr/>
            </p:nvSpPr>
            <p:spPr>
              <a:xfrm rot="2249565">
                <a:off x="9086542" y="3664233"/>
                <a:ext cx="180905" cy="588102"/>
              </a:xfrm>
              <a:prstGeom prst="roundRect">
                <a:avLst>
                  <a:gd name="adj" fmla="val 26909"/>
                </a:avLst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68A67B43-FC17-A94E-B565-210FD188946E}"/>
                  </a:ext>
                </a:extLst>
              </p:cNvPr>
              <p:cNvSpPr/>
              <p:nvPr/>
            </p:nvSpPr>
            <p:spPr>
              <a:xfrm rot="19159090">
                <a:off x="8555710" y="3674455"/>
                <a:ext cx="203535" cy="588102"/>
              </a:xfrm>
              <a:prstGeom prst="roundRect">
                <a:avLst>
                  <a:gd name="adj" fmla="val 26909"/>
                </a:avLst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A91C44-79B5-FB42-A879-201E00FA9F4A}"/>
                </a:ext>
              </a:extLst>
            </p:cNvPr>
            <p:cNvSpPr txBox="1"/>
            <p:nvPr/>
          </p:nvSpPr>
          <p:spPr>
            <a:xfrm>
              <a:off x="4182437" y="5591035"/>
              <a:ext cx="4234361" cy="727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b="1">
                  <a:solidFill>
                    <a:srgbClr val="0432FF"/>
                  </a:solidFill>
                </a:rPr>
                <a:t>Your blood contains immune proteins called antibodies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134BC9-B127-E24E-BF69-F631D8DA14A7}"/>
                </a:ext>
              </a:extLst>
            </p:cNvPr>
            <p:cNvGrpSpPr/>
            <p:nvPr/>
          </p:nvGrpSpPr>
          <p:grpSpPr>
            <a:xfrm rot="12471486">
              <a:off x="5562831" y="3784462"/>
              <a:ext cx="711737" cy="1314390"/>
              <a:chOff x="8555710" y="3664233"/>
              <a:chExt cx="711737" cy="1314390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0FDF459B-C0D8-7D49-88EB-665A5C18C7B4}"/>
                  </a:ext>
                </a:extLst>
              </p:cNvPr>
              <p:cNvSpPr/>
              <p:nvPr/>
            </p:nvSpPr>
            <p:spPr>
              <a:xfrm>
                <a:off x="8838678" y="4155955"/>
                <a:ext cx="172699" cy="822668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BD5635D8-DF2E-E348-B07F-953D8D0FBAE6}"/>
                  </a:ext>
                </a:extLst>
              </p:cNvPr>
              <p:cNvSpPr/>
              <p:nvPr/>
            </p:nvSpPr>
            <p:spPr>
              <a:xfrm rot="2249565">
                <a:off x="9086542" y="3664233"/>
                <a:ext cx="180905" cy="588102"/>
              </a:xfrm>
              <a:prstGeom prst="roundRect">
                <a:avLst>
                  <a:gd name="adj" fmla="val 26909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C7EC7C1-D4D7-5548-A859-A2CC1E31AAE8}"/>
                  </a:ext>
                </a:extLst>
              </p:cNvPr>
              <p:cNvSpPr/>
              <p:nvPr/>
            </p:nvSpPr>
            <p:spPr>
              <a:xfrm rot="19159090">
                <a:off x="8555710" y="3674455"/>
                <a:ext cx="203535" cy="588102"/>
              </a:xfrm>
              <a:prstGeom prst="roundRect">
                <a:avLst>
                  <a:gd name="adj" fmla="val 26909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C9ED08-2E34-5F4C-A06E-F2A3935DDC4A}"/>
              </a:ext>
            </a:extLst>
          </p:cNvPr>
          <p:cNvGrpSpPr/>
          <p:nvPr/>
        </p:nvGrpSpPr>
        <p:grpSpPr>
          <a:xfrm>
            <a:off x="9255938" y="1269080"/>
            <a:ext cx="2902384" cy="4600703"/>
            <a:chOff x="9047645" y="1298703"/>
            <a:chExt cx="2902384" cy="460070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0FBD23C-95F2-9E46-A145-20A41B373525}"/>
                </a:ext>
              </a:extLst>
            </p:cNvPr>
            <p:cNvGrpSpPr/>
            <p:nvPr/>
          </p:nvGrpSpPr>
          <p:grpSpPr>
            <a:xfrm>
              <a:off x="9047645" y="2248200"/>
              <a:ext cx="2902384" cy="3651206"/>
              <a:chOff x="9047645" y="2365429"/>
              <a:chExt cx="2902384" cy="3651206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3DA8C29-6A34-E54B-AD0F-8E4FA54A4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856" b="95946" l="441" r="92952">
                            <a14:foregroundMark x1="88546" y1="6306" x2="88546" y2="6306"/>
                            <a14:foregroundMark x1="89427" y1="8559" x2="89427" y2="8559"/>
                            <a14:foregroundMark x1="89427" y1="12162" x2="89427" y2="12162"/>
                            <a14:foregroundMark x1="89427" y1="12162" x2="89427" y2="12162"/>
                            <a14:foregroundMark x1="90308" y1="11261" x2="90308" y2="11261"/>
                            <a14:foregroundMark x1="90308" y1="15766" x2="90308" y2="15766"/>
                            <a14:foregroundMark x1="93392" y1="16216" x2="93392" y2="16216"/>
                            <a14:foregroundMark x1="44934" y1="36486" x2="44934" y2="36486"/>
                            <a14:foregroundMark x1="3524" y1="72072" x2="3524" y2="72072"/>
                            <a14:foregroundMark x1="25551" y1="91441" x2="25551" y2="91441"/>
                            <a14:foregroundMark x1="45374" y1="83784" x2="45374" y2="83784"/>
                            <a14:foregroundMark x1="28634" y1="95495" x2="28634" y2="95495"/>
                            <a14:foregroundMark x1="19824" y1="95946" x2="19824" y2="95946"/>
                            <a14:foregroundMark x1="441" y1="92342" x2="441" y2="92342"/>
                            <a14:foregroundMark x1="33040" y1="34234" x2="33040" y2="34234"/>
                            <a14:foregroundMark x1="31718" y1="45495" x2="31718" y2="45495"/>
                            <a14:foregroundMark x1="23789" y1="50000" x2="23789" y2="50000"/>
                            <a14:foregroundMark x1="43172" y1="26577" x2="43172" y2="26577"/>
                            <a14:foregroundMark x1="56388" y1="15766" x2="56388" y2="15766"/>
                            <a14:foregroundMark x1="80176" y1="19369" x2="80176" y2="19369"/>
                            <a14:foregroundMark x1="79736" y1="19820" x2="79736" y2="19820"/>
                            <a14:foregroundMark x1="81498" y1="18919" x2="81498" y2="18919"/>
                            <a14:foregroundMark x1="71806" y1="25225" x2="71806" y2="25225"/>
                            <a14:foregroundMark x1="59031" y1="37838" x2="59031" y2="37838"/>
                            <a14:foregroundMark x1="79736" y1="12162" x2="79736" y2="1216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8955358">
                <a:off x="10011224" y="4606935"/>
                <a:ext cx="1435100" cy="1409700"/>
              </a:xfrm>
              <a:prstGeom prst="rect">
                <a:avLst/>
              </a:prstGeom>
            </p:spPr>
          </p:pic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39178CC-A139-B24D-9D9F-54689A68BD93}"/>
                  </a:ext>
                </a:extLst>
              </p:cNvPr>
              <p:cNvGrpSpPr/>
              <p:nvPr/>
            </p:nvGrpSpPr>
            <p:grpSpPr>
              <a:xfrm rot="6584170">
                <a:off x="9348971" y="4127278"/>
                <a:ext cx="711737" cy="1314390"/>
                <a:chOff x="8555710" y="3664233"/>
                <a:chExt cx="711737" cy="1314390"/>
              </a:xfrm>
            </p:grpSpPr>
            <p:sp>
              <p:nvSpPr>
                <p:cNvPr id="43" name="Rounded Rectangle 42">
                  <a:extLst>
                    <a:ext uri="{FF2B5EF4-FFF2-40B4-BE49-F238E27FC236}">
                      <a16:creationId xmlns:a16="http://schemas.microsoft.com/office/drawing/2014/main" id="{C7C7FFF6-DF27-664D-BCE5-DAC42732F22C}"/>
                    </a:ext>
                  </a:extLst>
                </p:cNvPr>
                <p:cNvSpPr/>
                <p:nvPr/>
              </p:nvSpPr>
              <p:spPr>
                <a:xfrm>
                  <a:off x="8838678" y="4155955"/>
                  <a:ext cx="172699" cy="822668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Rounded Rectangle 43">
                  <a:extLst>
                    <a:ext uri="{FF2B5EF4-FFF2-40B4-BE49-F238E27FC236}">
                      <a16:creationId xmlns:a16="http://schemas.microsoft.com/office/drawing/2014/main" id="{EE944656-4007-774C-86D6-8B3E3180C16D}"/>
                    </a:ext>
                  </a:extLst>
                </p:cNvPr>
                <p:cNvSpPr/>
                <p:nvPr/>
              </p:nvSpPr>
              <p:spPr>
                <a:xfrm rot="2249565">
                  <a:off x="9086542" y="3664233"/>
                  <a:ext cx="180905" cy="588102"/>
                </a:xfrm>
                <a:prstGeom prst="roundRect">
                  <a:avLst>
                    <a:gd name="adj" fmla="val 26909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Rounded Rectangle 44">
                  <a:extLst>
                    <a:ext uri="{FF2B5EF4-FFF2-40B4-BE49-F238E27FC236}">
                      <a16:creationId xmlns:a16="http://schemas.microsoft.com/office/drawing/2014/main" id="{50EA4258-CFFD-DE4A-B3B3-BD741978401D}"/>
                    </a:ext>
                  </a:extLst>
                </p:cNvPr>
                <p:cNvSpPr/>
                <p:nvPr/>
              </p:nvSpPr>
              <p:spPr>
                <a:xfrm rot="19159090">
                  <a:off x="8555710" y="3674455"/>
                  <a:ext cx="203535" cy="588102"/>
                </a:xfrm>
                <a:prstGeom prst="roundRect">
                  <a:avLst>
                    <a:gd name="adj" fmla="val 26909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FE1189D-98B3-A546-A34B-F9CCD6099916}"/>
                  </a:ext>
                </a:extLst>
              </p:cNvPr>
              <p:cNvGrpSpPr/>
              <p:nvPr/>
            </p:nvGrpSpPr>
            <p:grpSpPr>
              <a:xfrm rot="2623635">
                <a:off x="9228701" y="2365429"/>
                <a:ext cx="711737" cy="1314390"/>
                <a:chOff x="8555710" y="3664233"/>
                <a:chExt cx="711737" cy="1314390"/>
              </a:xfrm>
            </p:grpSpPr>
            <p:sp>
              <p:nvSpPr>
                <p:cNvPr id="40" name="Rounded Rectangle 39">
                  <a:extLst>
                    <a:ext uri="{FF2B5EF4-FFF2-40B4-BE49-F238E27FC236}">
                      <a16:creationId xmlns:a16="http://schemas.microsoft.com/office/drawing/2014/main" id="{FB2EE526-32C1-6743-8942-0640C06DC63F}"/>
                    </a:ext>
                  </a:extLst>
                </p:cNvPr>
                <p:cNvSpPr/>
                <p:nvPr/>
              </p:nvSpPr>
              <p:spPr>
                <a:xfrm>
                  <a:off x="8838678" y="4155955"/>
                  <a:ext cx="172699" cy="822668"/>
                </a:xfrm>
                <a:prstGeom prst="round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Rounded Rectangle 40">
                  <a:extLst>
                    <a:ext uri="{FF2B5EF4-FFF2-40B4-BE49-F238E27FC236}">
                      <a16:creationId xmlns:a16="http://schemas.microsoft.com/office/drawing/2014/main" id="{287A4270-B7E1-884A-B1FA-27304F32E188}"/>
                    </a:ext>
                  </a:extLst>
                </p:cNvPr>
                <p:cNvSpPr/>
                <p:nvPr/>
              </p:nvSpPr>
              <p:spPr>
                <a:xfrm rot="2249565">
                  <a:off x="9086542" y="3664233"/>
                  <a:ext cx="180905" cy="588102"/>
                </a:xfrm>
                <a:prstGeom prst="roundRect">
                  <a:avLst>
                    <a:gd name="adj" fmla="val 26909"/>
                  </a:avLst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Rounded Rectangle 41">
                  <a:extLst>
                    <a:ext uri="{FF2B5EF4-FFF2-40B4-BE49-F238E27FC236}">
                      <a16:creationId xmlns:a16="http://schemas.microsoft.com/office/drawing/2014/main" id="{579EF9C7-5E5E-414D-9E82-DC37D333A0DA}"/>
                    </a:ext>
                  </a:extLst>
                </p:cNvPr>
                <p:cNvSpPr/>
                <p:nvPr/>
              </p:nvSpPr>
              <p:spPr>
                <a:xfrm rot="19159090">
                  <a:off x="8555710" y="3674455"/>
                  <a:ext cx="203535" cy="588102"/>
                </a:xfrm>
                <a:prstGeom prst="roundRect">
                  <a:avLst>
                    <a:gd name="adj" fmla="val 26909"/>
                  </a:avLst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D74CAE5-EDEC-8D4D-B0A2-8142970047F3}"/>
                  </a:ext>
                </a:extLst>
              </p:cNvPr>
              <p:cNvSpPr txBox="1"/>
              <p:nvPr/>
            </p:nvSpPr>
            <p:spPr>
              <a:xfrm>
                <a:off x="9052548" y="3553788"/>
                <a:ext cx="28974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>
                    <a:solidFill>
                      <a:srgbClr val="0432FF"/>
                    </a:solidFill>
                  </a:rPr>
                  <a:t>Each antibody is unique - it only binds to one bug</a:t>
                </a: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0E9E987-A9C5-D04A-B6D1-0A08C8F6B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75568" y="1298703"/>
              <a:ext cx="1508123" cy="150812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BF3DFA7-A9B9-4064-03B8-772F84AEF506}"/>
              </a:ext>
            </a:extLst>
          </p:cNvPr>
          <p:cNvSpPr txBox="1"/>
          <p:nvPr/>
        </p:nvSpPr>
        <p:spPr>
          <a:xfrm>
            <a:off x="0" y="6392982"/>
            <a:ext cx="281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0432FF"/>
                </a:solidFill>
              </a:rPr>
              <a:t>https://</a:t>
            </a:r>
            <a:r>
              <a:rPr lang="en-GB" sz="1200" err="1">
                <a:solidFill>
                  <a:srgbClr val="0432FF"/>
                </a:solidFill>
              </a:rPr>
              <a:t>imgbin.com</a:t>
            </a:r>
            <a:r>
              <a:rPr lang="en-GB" sz="1200">
                <a:solidFill>
                  <a:srgbClr val="0432FF"/>
                </a:solidFill>
              </a:rPr>
              <a:t>/</a:t>
            </a:r>
            <a:r>
              <a:rPr lang="en-GB" sz="1200" err="1">
                <a:solidFill>
                  <a:srgbClr val="0432FF"/>
                </a:solidFill>
              </a:rPr>
              <a:t>png</a:t>
            </a:r>
            <a:r>
              <a:rPr lang="en-GB" sz="1200">
                <a:solidFill>
                  <a:srgbClr val="0432FF"/>
                </a:solidFill>
              </a:rPr>
              <a:t>/AxW0PJFv/drawing-blood-test-</a:t>
            </a:r>
            <a:r>
              <a:rPr lang="en-GB" sz="1200" err="1">
                <a:solidFill>
                  <a:srgbClr val="0432FF"/>
                </a:solidFill>
              </a:rPr>
              <a:t>png</a:t>
            </a:r>
            <a:endParaRPr lang="en-GB" sz="1200">
              <a:solidFill>
                <a:srgbClr val="0432FF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4E8118-5B43-A0FB-4630-967583B237EA}"/>
              </a:ext>
            </a:extLst>
          </p:cNvPr>
          <p:cNvSpPr txBox="1"/>
          <p:nvPr/>
        </p:nvSpPr>
        <p:spPr>
          <a:xfrm>
            <a:off x="3592418" y="6472738"/>
            <a:ext cx="462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0563C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https://www.vecteezy.com/vector-art/</a:t>
            </a:r>
            <a:r>
              <a:rPr lang="en-GB" sz="1200">
                <a:solidFill>
                  <a:srgbClr val="0432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4595215-</a:t>
            </a:r>
            <a:endParaRPr lang="en-GB" sz="1200">
              <a:solidFill>
                <a:srgbClr val="0432FF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719C440-507D-D28E-7476-05D9971EA228}"/>
              </a:ext>
            </a:extLst>
          </p:cNvPr>
          <p:cNvSpPr/>
          <p:nvPr/>
        </p:nvSpPr>
        <p:spPr>
          <a:xfrm>
            <a:off x="8255113" y="6180949"/>
            <a:ext cx="3735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0432FF"/>
                </a:solidFill>
              </a:rPr>
              <a:t>https://</a:t>
            </a:r>
            <a:r>
              <a:rPr lang="en-GB" sz="1200" err="1">
                <a:solidFill>
                  <a:srgbClr val="0432FF"/>
                </a:solidFill>
              </a:rPr>
              <a:t>pixabay.com</a:t>
            </a:r>
            <a:r>
              <a:rPr lang="en-GB" sz="1200">
                <a:solidFill>
                  <a:srgbClr val="0432FF"/>
                </a:solidFill>
              </a:rPr>
              <a:t>/illustrations/virus-covid-19-coronavirus-5538240/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95C49DA-6F86-24B8-4BF7-7CBDD05D23D9}"/>
              </a:ext>
            </a:extLst>
          </p:cNvPr>
          <p:cNvSpPr/>
          <p:nvPr/>
        </p:nvSpPr>
        <p:spPr>
          <a:xfrm>
            <a:off x="8111585" y="6605461"/>
            <a:ext cx="3345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0432FF"/>
                </a:solidFill>
              </a:rPr>
              <a:t>https://</a:t>
            </a:r>
            <a:r>
              <a:rPr lang="en-GB" sz="1200" err="1">
                <a:solidFill>
                  <a:srgbClr val="0432FF"/>
                </a:solidFill>
              </a:rPr>
              <a:t>innovativegenomics.org</a:t>
            </a:r>
            <a:r>
              <a:rPr lang="en-GB" sz="1200">
                <a:solidFill>
                  <a:srgbClr val="0432FF"/>
                </a:solidFill>
              </a:rPr>
              <a:t>/glossary/bacteria/</a:t>
            </a:r>
          </a:p>
        </p:txBody>
      </p:sp>
    </p:spTree>
    <p:extLst>
      <p:ext uri="{BB962C8B-B14F-4D97-AF65-F5344CB8AC3E}">
        <p14:creationId xmlns:p14="http://schemas.microsoft.com/office/powerpoint/2010/main" val="63841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19E2-D3F5-1541-8266-C59BCE94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29" y="489887"/>
            <a:ext cx="11009971" cy="1345269"/>
          </a:xfrm>
        </p:spPr>
        <p:txBody>
          <a:bodyPr>
            <a:noAutofit/>
          </a:bodyPr>
          <a:lstStyle/>
          <a:p>
            <a:r>
              <a:rPr lang="en-US" dirty="0"/>
              <a:t>Can you predict which of the samples come from people given your vaccine?</a:t>
            </a:r>
          </a:p>
        </p:txBody>
      </p:sp>
      <p:pic>
        <p:nvPicPr>
          <p:cNvPr id="5" name="Graphic 4" descr="Man with cane with solid fill">
            <a:extLst>
              <a:ext uri="{FF2B5EF4-FFF2-40B4-BE49-F238E27FC236}">
                <a16:creationId xmlns:a16="http://schemas.microsoft.com/office/drawing/2014/main" id="{3C2B59E7-F8BE-4DB7-1267-280BC6C91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3984" y="2536426"/>
            <a:ext cx="2755392" cy="2782946"/>
          </a:xfrm>
          <a:prstGeom prst="rect">
            <a:avLst/>
          </a:prstGeom>
        </p:spPr>
      </p:pic>
      <p:pic>
        <p:nvPicPr>
          <p:cNvPr id="7" name="Graphic 6" descr="Baby with solid fill">
            <a:extLst>
              <a:ext uri="{FF2B5EF4-FFF2-40B4-BE49-F238E27FC236}">
                <a16:creationId xmlns:a16="http://schemas.microsoft.com/office/drawing/2014/main" id="{F94257D0-5480-71C9-95A8-304FE41E9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724" y="2725463"/>
            <a:ext cx="2404872" cy="2404872"/>
          </a:xfrm>
          <a:prstGeom prst="rect">
            <a:avLst/>
          </a:prstGeom>
        </p:spPr>
      </p:pic>
      <p:pic>
        <p:nvPicPr>
          <p:cNvPr id="9" name="Graphic 8" descr="Woman with solid fill">
            <a:extLst>
              <a:ext uri="{FF2B5EF4-FFF2-40B4-BE49-F238E27FC236}">
                <a16:creationId xmlns:a16="http://schemas.microsoft.com/office/drawing/2014/main" id="{93042FE7-606A-8A7F-CE19-EE56E702E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60977" y="2798615"/>
            <a:ext cx="2258568" cy="2258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2EA9AE-136F-23BA-1F14-0A964E7A1AB1}"/>
              </a:ext>
            </a:extLst>
          </p:cNvPr>
          <p:cNvSpPr txBox="1"/>
          <p:nvPr/>
        </p:nvSpPr>
        <p:spPr>
          <a:xfrm>
            <a:off x="839724" y="2356131"/>
            <a:ext cx="258872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dirty="0"/>
              <a:t>New-born baby: Olga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2776C-A593-D34B-38C1-395E73ECC27A}"/>
              </a:ext>
            </a:extLst>
          </p:cNvPr>
          <p:cNvSpPr txBox="1"/>
          <p:nvPr/>
        </p:nvSpPr>
        <p:spPr>
          <a:xfrm>
            <a:off x="4662885" y="2356131"/>
            <a:ext cx="2705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Teacher: Miss </a:t>
            </a:r>
            <a:r>
              <a:rPr lang="en-GB" dirty="0" err="1"/>
              <a:t>Gurnah</a:t>
            </a:r>
            <a:r>
              <a:rPr lang="en-GB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F5A82-521B-16AE-7B1D-A7D6B5283A9C}"/>
              </a:ext>
            </a:extLst>
          </p:cNvPr>
          <p:cNvSpPr txBox="1"/>
          <p:nvPr/>
        </p:nvSpPr>
        <p:spPr>
          <a:xfrm>
            <a:off x="8818829" y="2356131"/>
            <a:ext cx="162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Grandad Mo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5C3163-53C2-2549-896F-BF604A3F23F1}"/>
              </a:ext>
            </a:extLst>
          </p:cNvPr>
          <p:cNvSpPr txBox="1"/>
          <p:nvPr/>
        </p:nvSpPr>
        <p:spPr>
          <a:xfrm>
            <a:off x="2261298" y="6368113"/>
            <a:ext cx="7508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Who would be protected against your virus?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A9C0E-64D7-4FA9-49BC-A8C98AB71CB4}"/>
              </a:ext>
            </a:extLst>
          </p:cNvPr>
          <p:cNvSpPr txBox="1"/>
          <p:nvPr/>
        </p:nvSpPr>
        <p:spPr>
          <a:xfrm>
            <a:off x="1846675" y="5433627"/>
            <a:ext cx="9162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0432FF"/>
                </a:solidFill>
              </a:rPr>
              <a:t>Add two drops of purple test liquid to each of the samples</a:t>
            </a:r>
          </a:p>
          <a:p>
            <a:r>
              <a:rPr lang="en-GB" b="1">
                <a:solidFill>
                  <a:srgbClr val="0432FF"/>
                </a:solidFill>
              </a:rPr>
              <a:t>A colour change to pink means the sample contains protective antibodies</a:t>
            </a:r>
          </a:p>
        </p:txBody>
      </p:sp>
    </p:spTree>
    <p:extLst>
      <p:ext uri="{BB962C8B-B14F-4D97-AF65-F5344CB8AC3E}">
        <p14:creationId xmlns:p14="http://schemas.microsoft.com/office/powerpoint/2010/main" val="452946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F7E319-9518-3DCE-21DF-2B92B14D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188" y="762000"/>
            <a:ext cx="6206696" cy="1250214"/>
          </a:xfrm>
        </p:spPr>
        <p:txBody>
          <a:bodyPr>
            <a:normAutofit fontScale="90000"/>
          </a:bodyPr>
          <a:lstStyle/>
          <a:p>
            <a:r>
              <a:rPr lang="en-GB"/>
              <a:t>We can also find antibodies in your nose!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594CD-F340-966D-82CF-B65A48249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97508" y="3223803"/>
            <a:ext cx="6206695" cy="2872197"/>
          </a:xfrm>
        </p:spPr>
        <p:txBody>
          <a:bodyPr>
            <a:normAutofit/>
          </a:bodyPr>
          <a:lstStyle/>
          <a:p>
            <a:r>
              <a:rPr lang="en-GB" sz="2400"/>
              <a:t>Where do you think might be the best place to have antibodies to protect against viruses?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2482C4-9289-AAB4-5022-399958C4C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38" y="1026705"/>
            <a:ext cx="3994150" cy="4073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71808-EB71-B439-90B3-E5A65BE8B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6000" l="3125" r="94643">
                        <a14:foregroundMark x1="76786" y1="15556" x2="76786" y2="15556"/>
                        <a14:foregroundMark x1="78571" y1="14222" x2="78571" y2="14222"/>
                        <a14:foregroundMark x1="91518" y1="38667" x2="91518" y2="38667"/>
                        <a14:foregroundMark x1="94196" y1="41333" x2="94196" y2="41333"/>
                        <a14:foregroundMark x1="95089" y1="59556" x2="95089" y2="59556"/>
                        <a14:foregroundMark x1="83482" y1="59111" x2="83482" y2="59111"/>
                        <a14:foregroundMark x1="91964" y1="63556" x2="91964" y2="63556"/>
                        <a14:foregroundMark x1="95089" y1="56889" x2="95089" y2="56889"/>
                        <a14:foregroundMark x1="86161" y1="76444" x2="86161" y2="76444"/>
                        <a14:foregroundMark x1="81250" y1="77333" x2="81250" y2="77333"/>
                        <a14:foregroundMark x1="84821" y1="80444" x2="84821" y2="80444"/>
                        <a14:foregroundMark x1="79911" y1="80000" x2="79911" y2="80000"/>
                        <a14:foregroundMark x1="68304" y1="92000" x2="68304" y2="92000"/>
                        <a14:foregroundMark x1="66518" y1="88889" x2="66518" y2="88889"/>
                        <a14:foregroundMark x1="50000" y1="96000" x2="50000" y2="96000"/>
                        <a14:foregroundMark x1="7589" y1="70667" x2="7589" y2="70667"/>
                        <a14:foregroundMark x1="3571" y1="56444" x2="3571" y2="56444"/>
                        <a14:foregroundMark x1="3571" y1="43556" x2="3571" y2="43556"/>
                        <a14:foregroundMark x1="33929" y1="11111" x2="33929" y2="11111"/>
                        <a14:foregroundMark x1="27679" y1="7556" x2="27679" y2="7556"/>
                        <a14:foregroundMark x1="48214" y1="4889" x2="48214" y2="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190" y="3046930"/>
            <a:ext cx="584102" cy="584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525C10-E59F-005C-FEDF-3E6B52A30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78931" y="2480259"/>
            <a:ext cx="1076980" cy="12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87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36662D-1908-B020-DA64-C432009FC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 a vaccine: Part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5A514-379E-AF1B-0C70-40A2FFD1F7C6}"/>
              </a:ext>
            </a:extLst>
          </p:cNvPr>
          <p:cNvSpPr txBox="1"/>
          <p:nvPr/>
        </p:nvSpPr>
        <p:spPr>
          <a:xfrm>
            <a:off x="251274" y="3429000"/>
            <a:ext cx="5443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/>
              <a:t>How will you give people your vaccine?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36673-E67C-30F4-5DDC-4D2CD556D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86"/>
          <a:stretch/>
        </p:blipFill>
        <p:spPr>
          <a:xfrm>
            <a:off x="4876801" y="2743198"/>
            <a:ext cx="7715979" cy="331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47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5AB8F98-27E9-490A-9FFC-6FB07CEAB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762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B673AF-CE4B-46CB-AF61-47A2F6B51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92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B244C92-C225-4ED6-9477-FE38CFE2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3B79606-5986-49BA-9D40-A0FD94094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6187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0AC1FC88-1E9A-1141-AB72-1A019CD8D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" r="-2" b="5859"/>
          <a:stretch/>
        </p:blipFill>
        <p:spPr bwMode="auto">
          <a:xfrm>
            <a:off x="745188" y="-145797"/>
            <a:ext cx="10259834" cy="7149593"/>
          </a:xfrm>
          <a:custGeom>
            <a:avLst/>
            <a:gdLst/>
            <a:ahLst/>
            <a:cxnLst/>
            <a:rect l="l" t="t" r="r" b="b"/>
            <a:pathLst>
              <a:path w="9841377" h="6858000">
                <a:moveTo>
                  <a:pt x="1623023" y="0"/>
                </a:moveTo>
                <a:lnTo>
                  <a:pt x="4289415" y="0"/>
                </a:lnTo>
                <a:lnTo>
                  <a:pt x="4359035" y="0"/>
                </a:lnTo>
                <a:lnTo>
                  <a:pt x="5482342" y="0"/>
                </a:lnTo>
                <a:lnTo>
                  <a:pt x="5551962" y="0"/>
                </a:lnTo>
                <a:lnTo>
                  <a:pt x="8218354" y="0"/>
                </a:lnTo>
                <a:lnTo>
                  <a:pt x="8240478" y="14997"/>
                </a:lnTo>
                <a:cubicBezTo>
                  <a:pt x="9267641" y="754641"/>
                  <a:pt x="9841377" y="2093192"/>
                  <a:pt x="9841377" y="3621656"/>
                </a:cubicBezTo>
                <a:cubicBezTo>
                  <a:pt x="9841377" y="4969131"/>
                  <a:pt x="8912652" y="5602839"/>
                  <a:pt x="7967027" y="6374814"/>
                </a:cubicBezTo>
                <a:cubicBezTo>
                  <a:pt x="7794824" y="6515397"/>
                  <a:pt x="7624197" y="6653108"/>
                  <a:pt x="7450379" y="6780599"/>
                </a:cubicBezTo>
                <a:lnTo>
                  <a:pt x="7338623" y="6858000"/>
                </a:lnTo>
                <a:lnTo>
                  <a:pt x="5551962" y="6858000"/>
                </a:lnTo>
                <a:lnTo>
                  <a:pt x="5482342" y="6858000"/>
                </a:lnTo>
                <a:lnTo>
                  <a:pt x="4359035" y="6858000"/>
                </a:lnTo>
                <a:lnTo>
                  <a:pt x="4289415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549A212-DB3A-3C4B-9A1D-041B716C685C}"/>
              </a:ext>
            </a:extLst>
          </p:cNvPr>
          <p:cNvSpPr txBox="1">
            <a:spLocks/>
          </p:cNvSpPr>
          <p:nvPr/>
        </p:nvSpPr>
        <p:spPr>
          <a:xfrm>
            <a:off x="7852674" y="4343029"/>
            <a:ext cx="6304696" cy="25878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975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br>
              <a:rPr lang="en-US" sz="5600"/>
            </a:br>
            <a:r>
              <a:rPr lang="en-US" sz="5600"/>
              <a:t>Day 3</a:t>
            </a:r>
          </a:p>
        </p:txBody>
      </p:sp>
    </p:spTree>
    <p:extLst>
      <p:ext uri="{BB962C8B-B14F-4D97-AF65-F5344CB8AC3E}">
        <p14:creationId xmlns:p14="http://schemas.microsoft.com/office/powerpoint/2010/main" val="2213838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18E14C-CD63-1BC9-6EE1-546444405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did you learn yesterday?</a:t>
            </a:r>
          </a:p>
        </p:txBody>
      </p:sp>
      <p:pic>
        <p:nvPicPr>
          <p:cNvPr id="5" name="Picture 2" descr="Icon&#10;&#10;Description automatically generated">
            <a:extLst>
              <a:ext uri="{FF2B5EF4-FFF2-40B4-BE49-F238E27FC236}">
                <a16:creationId xmlns:a16="http://schemas.microsoft.com/office/drawing/2014/main" id="{AF231813-22D7-2611-D3BF-BF72708A2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r="7" b="7"/>
          <a:stretch/>
        </p:blipFill>
        <p:spPr bwMode="auto">
          <a:xfrm>
            <a:off x="4265032" y="2560592"/>
            <a:ext cx="3661935" cy="3382189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989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19E2-D3F5-1541-8266-C59BCE94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445" y="353936"/>
            <a:ext cx="9643110" cy="1345269"/>
          </a:xfrm>
        </p:spPr>
        <p:txBody>
          <a:bodyPr>
            <a:normAutofit fontScale="90000"/>
          </a:bodyPr>
          <a:lstStyle/>
          <a:p>
            <a:r>
              <a:rPr lang="en-US"/>
              <a:t>Who is protected when you are vaccinated?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870A80-B730-6E7A-97CA-EF1A0586BBA7}"/>
              </a:ext>
            </a:extLst>
          </p:cNvPr>
          <p:cNvGrpSpPr/>
          <p:nvPr/>
        </p:nvGrpSpPr>
        <p:grpSpPr>
          <a:xfrm>
            <a:off x="3771901" y="2593801"/>
            <a:ext cx="4968478" cy="4648198"/>
            <a:chOff x="3771901" y="2593801"/>
            <a:chExt cx="4968478" cy="4648198"/>
          </a:xfrm>
        </p:grpSpPr>
        <p:pic>
          <p:nvPicPr>
            <p:cNvPr id="5" name="Graphic 4" descr="Family with two children with solid fill">
              <a:extLst>
                <a:ext uri="{FF2B5EF4-FFF2-40B4-BE49-F238E27FC236}">
                  <a16:creationId xmlns:a16="http://schemas.microsoft.com/office/drawing/2014/main" id="{840E0A30-A15B-5421-836E-1FB3E5F19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3771901" y="2593801"/>
              <a:ext cx="2324099" cy="4648198"/>
            </a:xfrm>
            <a:prstGeom prst="rect">
              <a:avLst/>
            </a:prstGeom>
          </p:spPr>
        </p:pic>
        <p:pic>
          <p:nvPicPr>
            <p:cNvPr id="9" name="Graphic 8" descr="Family with two children outline">
              <a:extLst>
                <a:ext uri="{FF2B5EF4-FFF2-40B4-BE49-F238E27FC236}">
                  <a16:creationId xmlns:a16="http://schemas.microsoft.com/office/drawing/2014/main" id="{14975BA2-94F8-D88D-893F-A208BADBE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49994"/>
            <a:stretch/>
          </p:blipFill>
          <p:spPr>
            <a:xfrm>
              <a:off x="6096000" y="2593801"/>
              <a:ext cx="2324100" cy="46476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25D82F-B5D6-A020-EAD4-CB970627F479}"/>
                </a:ext>
              </a:extLst>
            </p:cNvPr>
            <p:cNvSpPr txBox="1"/>
            <p:nvPr/>
          </p:nvSpPr>
          <p:spPr>
            <a:xfrm>
              <a:off x="3899628" y="2593801"/>
              <a:ext cx="20686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/>
                <a:t>Vaccinated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1E6B11-D820-C30B-A1B6-7F033A794753}"/>
                </a:ext>
              </a:extLst>
            </p:cNvPr>
            <p:cNvSpPr txBox="1"/>
            <p:nvPr/>
          </p:nvSpPr>
          <p:spPr>
            <a:xfrm>
              <a:off x="6223728" y="2593801"/>
              <a:ext cx="25166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/>
                <a:t>Unvaccinated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66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19E2-D3F5-1541-8266-C59BCE94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93" y="738947"/>
            <a:ext cx="11335407" cy="1345269"/>
          </a:xfrm>
        </p:spPr>
        <p:txBody>
          <a:bodyPr>
            <a:normAutofit fontScale="90000"/>
          </a:bodyPr>
          <a:lstStyle/>
          <a:p>
            <a:r>
              <a:rPr lang="en-US"/>
              <a:t>How many infected people are needed to make a community unstable?!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7C44C-6F6D-E7EE-A446-055AE2987823}"/>
              </a:ext>
            </a:extLst>
          </p:cNvPr>
          <p:cNvSpPr txBox="1"/>
          <p:nvPr/>
        </p:nvSpPr>
        <p:spPr>
          <a:xfrm>
            <a:off x="362607" y="2758965"/>
            <a:ext cx="2791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Half the community?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5F05B-766B-EBBE-F8CB-38F248D3EB05}"/>
              </a:ext>
            </a:extLst>
          </p:cNvPr>
          <p:cNvSpPr txBox="1"/>
          <p:nvPr/>
        </p:nvSpPr>
        <p:spPr>
          <a:xfrm>
            <a:off x="3939411" y="2758965"/>
            <a:ext cx="3468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A third of the community?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9DDE4-FC19-B6E2-38E7-880DFE24D402}"/>
              </a:ext>
            </a:extLst>
          </p:cNvPr>
          <p:cNvSpPr txBox="1"/>
          <p:nvPr/>
        </p:nvSpPr>
        <p:spPr>
          <a:xfrm>
            <a:off x="8292662" y="2758965"/>
            <a:ext cx="3388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A fifth of the community?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DC834-3102-B25F-E526-12D4F1DEA2E6}"/>
              </a:ext>
            </a:extLst>
          </p:cNvPr>
          <p:cNvSpPr txBox="1"/>
          <p:nvPr/>
        </p:nvSpPr>
        <p:spPr>
          <a:xfrm>
            <a:off x="1457326" y="6019040"/>
            <a:ext cx="8897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0432FF"/>
                </a:solidFill>
              </a:rPr>
              <a:t>What happens when you remove the blocks with bugs on them?</a:t>
            </a:r>
          </a:p>
          <a:p>
            <a:r>
              <a:rPr lang="en-GB" sz="2000" b="1">
                <a:solidFill>
                  <a:srgbClr val="0432FF"/>
                </a:solidFill>
              </a:rPr>
              <a:t>Remove one bug block at a time - will the community fall?!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46D4E3-0EA6-AB3C-D1D8-07F061E74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53" y="3388593"/>
            <a:ext cx="2432746" cy="20077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0DDE63-8998-56AD-1207-F1917F0E5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299" y="3388593"/>
            <a:ext cx="2491408" cy="2007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CED1B9-E870-B1EB-E0D8-AA4AF58AD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590" y="2803587"/>
            <a:ext cx="3227564" cy="321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22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9FB38E-B712-B2F2-5E55-B7A0D2C20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374" y="87630"/>
            <a:ext cx="3826626" cy="1573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1FA9FB-6F3A-1155-E2BD-99D9D1FA16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865" y="314690"/>
            <a:ext cx="8957010" cy="1346200"/>
          </a:xfrm>
        </p:spPr>
        <p:txBody>
          <a:bodyPr>
            <a:normAutofit fontScale="90000"/>
          </a:bodyPr>
          <a:lstStyle/>
          <a:p>
            <a:r>
              <a:rPr lang="en-GB"/>
              <a:t>Herd immunity means that you can protect others when you are vaccinated!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EFD87-59F9-DE2A-29CC-2C7D257D2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8665"/>
            <a:ext cx="6096000" cy="3556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1B076D-2AC5-E75D-A34C-A2BCEF00D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465" y="2078665"/>
            <a:ext cx="5612820" cy="35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6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36662D-1908-B020-DA64-C432009FC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 a vaccine: Part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5A514-379E-AF1B-0C70-40A2FFD1F7C6}"/>
              </a:ext>
            </a:extLst>
          </p:cNvPr>
          <p:cNvSpPr txBox="1"/>
          <p:nvPr/>
        </p:nvSpPr>
        <p:spPr>
          <a:xfrm>
            <a:off x="395653" y="3405352"/>
            <a:ext cx="47859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/>
              <a:t>Draw a poster to encourage others to get vaccinated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6151D-59CB-801E-8A31-0FF0C008A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70"/>
          <a:stretch/>
        </p:blipFill>
        <p:spPr>
          <a:xfrm>
            <a:off x="5760485" y="2152427"/>
            <a:ext cx="5388778" cy="440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57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4B25B7-D4C3-5B28-B01F-8FC3ABB63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251721"/>
            <a:ext cx="10375900" cy="1119880"/>
          </a:xfrm>
        </p:spPr>
        <p:txBody>
          <a:bodyPr>
            <a:normAutofit fontScale="90000"/>
          </a:bodyPr>
          <a:lstStyle/>
          <a:p>
            <a:r>
              <a:rPr lang="en-GB"/>
              <a:t>Co-</a:t>
            </a:r>
            <a:r>
              <a:rPr lang="en-GB" err="1"/>
              <a:t>IMMUNicate</a:t>
            </a:r>
            <a:r>
              <a:rPr lang="en-GB"/>
              <a:t>: University of Glasgow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C2B70-4457-599C-1D89-987BE9587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88" t="13519" r="8898" b="6296"/>
          <a:stretch/>
        </p:blipFill>
        <p:spPr>
          <a:xfrm>
            <a:off x="254074" y="3335312"/>
            <a:ext cx="3732776" cy="3049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32625-26D0-C817-D6BC-3CE4AA852913}"/>
              </a:ext>
            </a:extLst>
          </p:cNvPr>
          <p:cNvSpPr txBox="1"/>
          <p:nvPr/>
        </p:nvSpPr>
        <p:spPr>
          <a:xfrm>
            <a:off x="30833" y="2895165"/>
            <a:ext cx="19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Kerrie Hargrave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BAA520-05B8-63DA-18BF-7FC7884A2AE8}"/>
              </a:ext>
            </a:extLst>
          </p:cNvPr>
          <p:cNvSpPr txBox="1"/>
          <p:nvPr/>
        </p:nvSpPr>
        <p:spPr>
          <a:xfrm>
            <a:off x="1976519" y="289516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 Megan MacLeod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A145D-4F37-9B45-31C9-A975BAE73941}"/>
              </a:ext>
            </a:extLst>
          </p:cNvPr>
          <p:cNvSpPr txBox="1"/>
          <p:nvPr/>
        </p:nvSpPr>
        <p:spPr>
          <a:xfrm>
            <a:off x="5013339" y="2895165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Euan Brennan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D45205-6A86-7026-B623-8C68E5CF15CE}"/>
              </a:ext>
            </a:extLst>
          </p:cNvPr>
          <p:cNvSpPr txBox="1"/>
          <p:nvPr/>
        </p:nvSpPr>
        <p:spPr>
          <a:xfrm>
            <a:off x="10337800" y="2895165"/>
            <a:ext cx="1345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Sara </a:t>
            </a:r>
            <a:r>
              <a:rPr lang="en-GB" err="1"/>
              <a:t>Ibgui</a:t>
            </a:r>
            <a:endParaRPr lang="en-GB"/>
          </a:p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956F79-EB49-2C78-06ED-6580625C7176}"/>
              </a:ext>
            </a:extLst>
          </p:cNvPr>
          <p:cNvSpPr txBox="1"/>
          <p:nvPr/>
        </p:nvSpPr>
        <p:spPr>
          <a:xfrm>
            <a:off x="7480330" y="2895165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Sophia Di Piazza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494A8-BED4-D5C7-21C9-CF3813B49C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96" t="10370" r="17137"/>
          <a:stretch/>
        </p:blipFill>
        <p:spPr>
          <a:xfrm>
            <a:off x="7480330" y="3429000"/>
            <a:ext cx="2274778" cy="2545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860FF-3AE6-F279-2FC4-AC8ED57D6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0124"/>
          <a:stretch/>
        </p:blipFill>
        <p:spPr>
          <a:xfrm rot="5400000">
            <a:off x="9422963" y="3811249"/>
            <a:ext cx="3174848" cy="2173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11842B-EAF1-3B17-DFCE-1298167571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3" t="16714" r="7676"/>
          <a:stretch/>
        </p:blipFill>
        <p:spPr>
          <a:xfrm>
            <a:off x="4747608" y="3310664"/>
            <a:ext cx="2266352" cy="28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72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19E2-D3F5-1541-8266-C59BCE94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329998"/>
            <a:ext cx="11133221" cy="1345269"/>
          </a:xfrm>
        </p:spPr>
        <p:txBody>
          <a:bodyPr>
            <a:normAutofit fontScale="90000"/>
          </a:bodyPr>
          <a:lstStyle/>
          <a:p>
            <a:r>
              <a:rPr lang="en-US"/>
              <a:t>We need your help: Glasgow Science Festival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41608-2A37-B403-7ABA-E687C62AF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9" t="8286" r="5336"/>
          <a:stretch/>
        </p:blipFill>
        <p:spPr>
          <a:xfrm>
            <a:off x="144378" y="2614862"/>
            <a:ext cx="4186990" cy="3240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1EB285-A253-A578-B2B3-8CFF26CD3F92}"/>
              </a:ext>
            </a:extLst>
          </p:cNvPr>
          <p:cNvSpPr txBox="1"/>
          <p:nvPr/>
        </p:nvSpPr>
        <p:spPr>
          <a:xfrm>
            <a:off x="4475747" y="3064041"/>
            <a:ext cx="7571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Can you design an activity for the Glasgow Science Festival?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The activity needs to be fun!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And help people to understand how vaccines work</a:t>
            </a:r>
          </a:p>
        </p:txBody>
      </p:sp>
    </p:spTree>
    <p:extLst>
      <p:ext uri="{BB962C8B-B14F-4D97-AF65-F5344CB8AC3E}">
        <p14:creationId xmlns:p14="http://schemas.microsoft.com/office/powerpoint/2010/main" val="337480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AE70FA-EC39-1B40-CA49-6FEA9612E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840" y="391420"/>
            <a:ext cx="8770571" cy="1345269"/>
          </a:xfrm>
        </p:spPr>
        <p:txBody>
          <a:bodyPr>
            <a:normAutofit/>
          </a:bodyPr>
          <a:lstStyle/>
          <a:p>
            <a:r>
              <a:rPr lang="en-US" sz="4800"/>
              <a:t>Co-</a:t>
            </a:r>
            <a:r>
              <a:rPr lang="en-US" sz="4800" err="1"/>
              <a:t>IMMUNicate</a:t>
            </a:r>
            <a:r>
              <a:rPr lang="en-US" sz="4800"/>
              <a:t> 2022</a:t>
            </a:r>
            <a:endParaRPr lang="en-GB" sz="4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6EBD2D-D743-7DF8-A547-448AAD9F6E8A}"/>
              </a:ext>
            </a:extLst>
          </p:cNvPr>
          <p:cNvSpPr txBox="1"/>
          <p:nvPr/>
        </p:nvSpPr>
        <p:spPr>
          <a:xfrm>
            <a:off x="749300" y="2641600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In School Activities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F8AB5-8772-1861-BE8A-02672423ECA3}"/>
              </a:ext>
            </a:extLst>
          </p:cNvPr>
          <p:cNvSpPr txBox="1"/>
          <p:nvPr/>
        </p:nvSpPr>
        <p:spPr>
          <a:xfrm>
            <a:off x="4838700" y="2641600"/>
            <a:ext cx="1854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Activity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76776-6801-C248-1011-A493703C6F6A}"/>
              </a:ext>
            </a:extLst>
          </p:cNvPr>
          <p:cNvSpPr txBox="1"/>
          <p:nvPr/>
        </p:nvSpPr>
        <p:spPr>
          <a:xfrm>
            <a:off x="8363844" y="2641600"/>
            <a:ext cx="307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Glasgow Science Festival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955DD7-59F6-5677-F67A-0E898BE3D167}"/>
              </a:ext>
            </a:extLst>
          </p:cNvPr>
          <p:cNvSpPr txBox="1"/>
          <p:nvPr/>
        </p:nvSpPr>
        <p:spPr>
          <a:xfrm>
            <a:off x="215527" y="3244334"/>
            <a:ext cx="33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Tuesday-Thursday this week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438B16-42CB-2408-A7EA-92B774472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25" y="3847069"/>
            <a:ext cx="2543908" cy="2755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4CFC50-BB4F-075E-1CF1-5FEFC8686BF8}"/>
              </a:ext>
            </a:extLst>
          </p:cNvPr>
          <p:cNvSpPr txBox="1"/>
          <p:nvPr/>
        </p:nvSpPr>
        <p:spPr>
          <a:xfrm>
            <a:off x="4861509" y="3639969"/>
            <a:ext cx="154561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0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D4B1EB-F2C8-BD43-15DD-7B03CBEFEC8D}"/>
              </a:ext>
            </a:extLst>
          </p:cNvPr>
          <p:cNvSpPr txBox="1"/>
          <p:nvPr/>
        </p:nvSpPr>
        <p:spPr>
          <a:xfrm>
            <a:off x="4755343" y="3244334"/>
            <a:ext cx="2020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0432FF"/>
                </a:solidFill>
              </a:rPr>
              <a:t>Friday this week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406C03-D91A-E9BD-F950-B4BB58AEBA30}"/>
              </a:ext>
            </a:extLst>
          </p:cNvPr>
          <p:cNvSpPr txBox="1"/>
          <p:nvPr/>
        </p:nvSpPr>
        <p:spPr>
          <a:xfrm>
            <a:off x="7921021" y="3244334"/>
            <a:ext cx="408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Tuesday-Wednesday 7-8</a:t>
            </a:r>
            <a:r>
              <a:rPr lang="en-GB" baseline="30000" dirty="0">
                <a:solidFill>
                  <a:srgbClr val="0432FF"/>
                </a:solidFill>
              </a:rPr>
              <a:t>th</a:t>
            </a:r>
            <a:r>
              <a:rPr lang="en-GB" dirty="0">
                <a:solidFill>
                  <a:srgbClr val="0432FF"/>
                </a:solidFill>
              </a:rPr>
              <a:t> of June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13D057-5484-3DDF-0F3E-2B6AE6B1D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5"/>
          <a:stretch/>
        </p:blipFill>
        <p:spPr>
          <a:xfrm rot="10800000">
            <a:off x="8579270" y="3847068"/>
            <a:ext cx="2648004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5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1269C1-9CCC-E247-B9BE-F2798F11B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7" r="-1" b="-1"/>
          <a:stretch/>
        </p:blipFill>
        <p:spPr bwMode="auto"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A57C7-E681-944D-BCE3-BF6623427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657" y="1340700"/>
            <a:ext cx="6304696" cy="3066706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10000"/>
              </a:lnSpc>
            </a:pPr>
            <a:br>
              <a:rPr lang="en-US" sz="5600"/>
            </a:br>
            <a:br>
              <a:rPr lang="en-US" sz="5600"/>
            </a:br>
            <a:r>
              <a:rPr lang="en-US" sz="5600"/>
              <a:t>Vaccines and vaccination</a:t>
            </a:r>
          </a:p>
        </p:txBody>
      </p:sp>
      <p:pic>
        <p:nvPicPr>
          <p:cNvPr id="9" name="Picture 2" descr="BSI logo">
            <a:extLst>
              <a:ext uri="{FF2B5EF4-FFF2-40B4-BE49-F238E27FC236}">
                <a16:creationId xmlns:a16="http://schemas.microsoft.com/office/drawing/2014/main" id="{E7FDEDF3-AF01-2241-8D68-F1D056E9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67" b="93204" l="305" r="97462">
                        <a14:foregroundMark x1="31878" y1="54369" x2="31878" y2="54369"/>
                        <a14:foregroundMark x1="41218" y1="51456" x2="41218" y2="51456"/>
                        <a14:foregroundMark x1="50863" y1="44175" x2="50863" y2="44175"/>
                        <a14:foregroundMark x1="59594" y1="38835" x2="59594" y2="38835"/>
                        <a14:foregroundMark x1="64365" y1="48544" x2="64365" y2="48544"/>
                        <a14:foregroundMark x1="74112" y1="50485" x2="74112" y2="50485"/>
                        <a14:foregroundMark x1="84772" y1="58252" x2="84772" y2="58252"/>
                        <a14:foregroundMark x1="93604" y1="63592" x2="93604" y2="63592"/>
                        <a14:foregroundMark x1="97462" y1="22816" x2="97462" y2="22816"/>
                        <a14:foregroundMark x1="91574" y1="93204" x2="91574" y2="93204"/>
                        <a14:foregroundMark x1="27614" y1="49029" x2="27614" y2="49029"/>
                        <a14:foregroundMark x1="13909" y1="51456" x2="13909" y2="51456"/>
                        <a14:foregroundMark x1="4772" y1="48544" x2="4772" y2="48544"/>
                        <a14:foregroundMark x1="305" y1="48544" x2="305" y2="48544"/>
                        <a14:foregroundMark x1="406" y1="27670" x2="406" y2="27670"/>
                        <a14:foregroundMark x1="4061" y1="14563" x2="4061" y2="14563"/>
                        <a14:foregroundMark x1="7513" y1="15534" x2="7513" y2="15534"/>
                        <a14:foregroundMark x1="9543" y1="15534" x2="9543" y2="15534"/>
                        <a14:foregroundMark x1="9340" y1="9709" x2="9340" y2="9709"/>
                        <a14:foregroundMark x1="9442" y1="7767" x2="9442" y2="7767"/>
                        <a14:foregroundMark x1="11168" y1="14563" x2="11168" y2="14563"/>
                        <a14:foregroundMark x1="13198" y1="14563" x2="13198" y2="14563"/>
                        <a14:foregroundMark x1="13096" y1="7767" x2="13096" y2="7767"/>
                        <a14:foregroundMark x1="14416" y1="15534" x2="14416" y2="15534"/>
                        <a14:foregroundMark x1="17157" y1="14563" x2="17157" y2="14563"/>
                        <a14:foregroundMark x1="21929" y1="8738" x2="21929" y2="8738"/>
                        <a14:foregroundMark x1="26091" y1="13592" x2="26091" y2="13592"/>
                        <a14:foregroundMark x1="28629" y1="13107" x2="28629" y2="13107"/>
                        <a14:foregroundMark x1="30254" y1="14078" x2="30254" y2="14078"/>
                        <a14:foregroundMark x1="30254" y1="8738" x2="30254" y2="8738"/>
                        <a14:foregroundMark x1="31574" y1="17961" x2="31574" y2="17961"/>
                        <a14:foregroundMark x1="34721" y1="14078" x2="34721" y2="14078"/>
                        <a14:foregroundMark x1="36954" y1="18447" x2="36954" y2="18447"/>
                        <a14:foregroundMark x1="41218" y1="10194" x2="41218" y2="10194"/>
                        <a14:foregroundMark x1="44162" y1="13592" x2="44162" y2="13592"/>
                        <a14:foregroundMark x1="46294" y1="15534" x2="46294" y2="15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4" y="6514660"/>
            <a:ext cx="1736935" cy="3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879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B01BF-D86C-A041-828B-045FE48F9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714" y="795146"/>
            <a:ext cx="8770571" cy="1345269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What is a vaccine and what do we mean by vaccination?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BBF4AF7-7C69-C947-8694-44E8BC930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44" r="34505"/>
          <a:stretch/>
        </p:blipFill>
        <p:spPr bwMode="auto">
          <a:xfrm>
            <a:off x="-322899" y="2799204"/>
            <a:ext cx="3221189" cy="524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98FC1DA-6DF6-C747-B92B-1179AB093351}"/>
              </a:ext>
            </a:extLst>
          </p:cNvPr>
          <p:cNvSpPr txBox="1">
            <a:spLocks/>
          </p:cNvSpPr>
          <p:nvPr/>
        </p:nvSpPr>
        <p:spPr>
          <a:xfrm>
            <a:off x="2993414" y="3692168"/>
            <a:ext cx="7529705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/>
              <a:t>Vaccination </a:t>
            </a:r>
            <a:r>
              <a:rPr lang="en-US" sz="2000" b="0" dirty="0"/>
              <a:t>is a common way to protect yourself against a virus that you haven’t met yet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12B129B-B193-634D-B65C-951210A86103}"/>
              </a:ext>
            </a:extLst>
          </p:cNvPr>
          <p:cNvSpPr txBox="1">
            <a:spLocks/>
          </p:cNvSpPr>
          <p:nvPr/>
        </p:nvSpPr>
        <p:spPr>
          <a:xfrm>
            <a:off x="2993414" y="2299916"/>
            <a:ext cx="7776186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975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/>
              <a:t>Vaccines </a:t>
            </a:r>
            <a:r>
              <a:rPr lang="en-US" sz="2000" b="0" dirty="0"/>
              <a:t>contain a harmless form of the virus that cause the disease you are being protected against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01CA326-95E5-B949-8D51-52E0F53E94A7}"/>
              </a:ext>
            </a:extLst>
          </p:cNvPr>
          <p:cNvSpPr txBox="1">
            <a:spLocks/>
          </p:cNvSpPr>
          <p:nvPr/>
        </p:nvSpPr>
        <p:spPr>
          <a:xfrm>
            <a:off x="2993414" y="5084419"/>
            <a:ext cx="7147410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b="0"/>
              <a:t>Once you have been vaccinated, your body will be able to quickly fight back against the virus </a:t>
            </a:r>
          </a:p>
        </p:txBody>
      </p:sp>
      <p:pic>
        <p:nvPicPr>
          <p:cNvPr id="7" name="Picture 2" descr="BSI logo">
            <a:extLst>
              <a:ext uri="{FF2B5EF4-FFF2-40B4-BE49-F238E27FC236}">
                <a16:creationId xmlns:a16="http://schemas.microsoft.com/office/drawing/2014/main" id="{3B0CF57F-1B2D-B346-A5D1-860D46E3C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67" b="93204" l="305" r="97462">
                        <a14:foregroundMark x1="31878" y1="54369" x2="31878" y2="54369"/>
                        <a14:foregroundMark x1="41218" y1="51456" x2="41218" y2="51456"/>
                        <a14:foregroundMark x1="50863" y1="44175" x2="50863" y2="44175"/>
                        <a14:foregroundMark x1="59594" y1="38835" x2="59594" y2="38835"/>
                        <a14:foregroundMark x1="64365" y1="48544" x2="64365" y2="48544"/>
                        <a14:foregroundMark x1="74112" y1="50485" x2="74112" y2="50485"/>
                        <a14:foregroundMark x1="84772" y1="58252" x2="84772" y2="58252"/>
                        <a14:foregroundMark x1="93604" y1="63592" x2="93604" y2="63592"/>
                        <a14:foregroundMark x1="97462" y1="22816" x2="97462" y2="22816"/>
                        <a14:foregroundMark x1="91574" y1="93204" x2="91574" y2="93204"/>
                        <a14:foregroundMark x1="27614" y1="49029" x2="27614" y2="49029"/>
                        <a14:foregroundMark x1="13909" y1="51456" x2="13909" y2="51456"/>
                        <a14:foregroundMark x1="4772" y1="48544" x2="4772" y2="48544"/>
                        <a14:foregroundMark x1="305" y1="48544" x2="305" y2="48544"/>
                        <a14:foregroundMark x1="406" y1="27670" x2="406" y2="27670"/>
                        <a14:foregroundMark x1="4061" y1="14563" x2="4061" y2="14563"/>
                        <a14:foregroundMark x1="7513" y1="15534" x2="7513" y2="15534"/>
                        <a14:foregroundMark x1="9543" y1="15534" x2="9543" y2="15534"/>
                        <a14:foregroundMark x1="9340" y1="9709" x2="9340" y2="9709"/>
                        <a14:foregroundMark x1="9442" y1="7767" x2="9442" y2="7767"/>
                        <a14:foregroundMark x1="11168" y1="14563" x2="11168" y2="14563"/>
                        <a14:foregroundMark x1="13198" y1="14563" x2="13198" y2="14563"/>
                        <a14:foregroundMark x1="13096" y1="7767" x2="13096" y2="7767"/>
                        <a14:foregroundMark x1="14416" y1="15534" x2="14416" y2="15534"/>
                        <a14:foregroundMark x1="17157" y1="14563" x2="17157" y2="14563"/>
                        <a14:foregroundMark x1="21929" y1="8738" x2="21929" y2="8738"/>
                        <a14:foregroundMark x1="26091" y1="13592" x2="26091" y2="13592"/>
                        <a14:foregroundMark x1="28629" y1="13107" x2="28629" y2="13107"/>
                        <a14:foregroundMark x1="30254" y1="14078" x2="30254" y2="14078"/>
                        <a14:foregroundMark x1="30254" y1="8738" x2="30254" y2="8738"/>
                        <a14:foregroundMark x1="31574" y1="17961" x2="31574" y2="17961"/>
                        <a14:foregroundMark x1="34721" y1="14078" x2="34721" y2="14078"/>
                        <a14:foregroundMark x1="36954" y1="18447" x2="36954" y2="18447"/>
                        <a14:foregroundMark x1="41218" y1="10194" x2="41218" y2="10194"/>
                        <a14:foregroundMark x1="44162" y1="13592" x2="44162" y2="13592"/>
                        <a14:foregroundMark x1="46294" y1="15534" x2="46294" y2="15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95" y="6494772"/>
            <a:ext cx="1736935" cy="3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817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050" name="Picture 2" descr="HowVaccinesWork_BSI_CelebrateVaccines">
            <a:extLst>
              <a:ext uri="{FF2B5EF4-FFF2-40B4-BE49-F238E27FC236}">
                <a16:creationId xmlns:a16="http://schemas.microsoft.com/office/drawing/2014/main" id="{5BA1C24E-1D0D-AC44-86BB-3F3D503FE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t="26476" r="13593" b="16715"/>
          <a:stretch/>
        </p:blipFill>
        <p:spPr bwMode="auto">
          <a:xfrm>
            <a:off x="5110053" y="0"/>
            <a:ext cx="7054877" cy="74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28A581D-1BC9-4759-AB42-F7685630E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" y="3260035"/>
            <a:ext cx="5959692" cy="3597965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87CE1C1F-C9E2-4C83-BA54-D7BC5D521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" y="3406833"/>
            <a:ext cx="5724034" cy="3451167"/>
          </a:xfrm>
          <a:custGeom>
            <a:avLst/>
            <a:gdLst>
              <a:gd name="connsiteX0" fmla="*/ 2808622 w 5724034"/>
              <a:gd name="connsiteY0" fmla="*/ 207 h 3451167"/>
              <a:gd name="connsiteX1" fmla="*/ 4400004 w 5724034"/>
              <a:gd name="connsiteY1" fmla="*/ 607462 h 3451167"/>
              <a:gd name="connsiteX2" fmla="*/ 4745277 w 5724034"/>
              <a:gd name="connsiteY2" fmla="*/ 837612 h 3451167"/>
              <a:gd name="connsiteX3" fmla="*/ 5584627 w 5724034"/>
              <a:gd name="connsiteY3" fmla="*/ 1665805 h 3451167"/>
              <a:gd name="connsiteX4" fmla="*/ 5682689 w 5724034"/>
              <a:gd name="connsiteY4" fmla="*/ 1947596 h 3451167"/>
              <a:gd name="connsiteX5" fmla="*/ 5724034 w 5724034"/>
              <a:gd name="connsiteY5" fmla="*/ 2133764 h 3451167"/>
              <a:gd name="connsiteX6" fmla="*/ 5724034 w 5724034"/>
              <a:gd name="connsiteY6" fmla="*/ 3254784 h 3451167"/>
              <a:gd name="connsiteX7" fmla="*/ 5682668 w 5724034"/>
              <a:gd name="connsiteY7" fmla="*/ 3451167 h 3451167"/>
              <a:gd name="connsiteX8" fmla="*/ 3398 w 5724034"/>
              <a:gd name="connsiteY8" fmla="*/ 3451167 h 3451167"/>
              <a:gd name="connsiteX9" fmla="*/ 0 w 5724034"/>
              <a:gd name="connsiteY9" fmla="*/ 3332475 h 3451167"/>
              <a:gd name="connsiteX10" fmla="*/ 51930 w 5724034"/>
              <a:gd name="connsiteY10" fmla="*/ 2960389 h 3451167"/>
              <a:gd name="connsiteX11" fmla="*/ 562146 w 5724034"/>
              <a:gd name="connsiteY11" fmla="*/ 1816544 h 3451167"/>
              <a:gd name="connsiteX12" fmla="*/ 683754 w 5724034"/>
              <a:gd name="connsiteY12" fmla="*/ 1587775 h 3451167"/>
              <a:gd name="connsiteX13" fmla="*/ 1883792 w 5724034"/>
              <a:gd name="connsiteY13" fmla="*/ 191878 h 3451167"/>
              <a:gd name="connsiteX14" fmla="*/ 2808622 w 5724034"/>
              <a:gd name="connsiteY14" fmla="*/ 207 h 34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7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7"/>
                </a:lnTo>
                <a:lnTo>
                  <a:pt x="3398" y="3451167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831C0CFE-AC9D-4032-8A9F-36B1BA171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38" y="3568843"/>
            <a:ext cx="5185263" cy="3289157"/>
          </a:xfrm>
          <a:custGeom>
            <a:avLst/>
            <a:gdLst>
              <a:gd name="connsiteX0" fmla="*/ 2789606 w 5185263"/>
              <a:gd name="connsiteY0" fmla="*/ 547 h 3289157"/>
              <a:gd name="connsiteX1" fmla="*/ 3615203 w 5185263"/>
              <a:gd name="connsiteY1" fmla="*/ 212024 h 3289157"/>
              <a:gd name="connsiteX2" fmla="*/ 4640523 w 5185263"/>
              <a:gd name="connsiteY2" fmla="*/ 1554014 h 3289157"/>
              <a:gd name="connsiteX3" fmla="*/ 4740928 w 5185263"/>
              <a:gd name="connsiteY3" fmla="*/ 1771262 h 3289157"/>
              <a:gd name="connsiteX4" fmla="*/ 5154813 w 5185263"/>
              <a:gd name="connsiteY4" fmla="*/ 2853998 h 3289157"/>
              <a:gd name="connsiteX5" fmla="*/ 5185263 w 5185263"/>
              <a:gd name="connsiteY5" fmla="*/ 3088987 h 3289157"/>
              <a:gd name="connsiteX6" fmla="*/ 5179508 w 5185263"/>
              <a:gd name="connsiteY6" fmla="*/ 3289157 h 3289157"/>
              <a:gd name="connsiteX7" fmla="*/ 106551 w 5185263"/>
              <a:gd name="connsiteY7" fmla="*/ 3289157 h 3289157"/>
              <a:gd name="connsiteX8" fmla="*/ 64243 w 5185263"/>
              <a:gd name="connsiteY8" fmla="*/ 3124220 h 3289157"/>
              <a:gd name="connsiteX9" fmla="*/ 275 w 5185263"/>
              <a:gd name="connsiteY9" fmla="*/ 2548847 h 3289157"/>
              <a:gd name="connsiteX10" fmla="*/ 221692 w 5185263"/>
              <a:gd name="connsiteY10" fmla="*/ 1451188 h 3289157"/>
              <a:gd name="connsiteX11" fmla="*/ 1011126 w 5185263"/>
              <a:gd name="connsiteY11" fmla="*/ 710513 h 3289157"/>
              <a:gd name="connsiteX12" fmla="*/ 1331439 w 5185263"/>
              <a:gd name="connsiteY12" fmla="*/ 508693 h 3289157"/>
              <a:gd name="connsiteX13" fmla="*/ 2789606 w 5185263"/>
              <a:gd name="connsiteY13" fmla="*/ 547 h 328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85263" h="3289157">
                <a:moveTo>
                  <a:pt x="2789606" y="547"/>
                </a:moveTo>
                <a:cubicBezTo>
                  <a:pt x="3064091" y="7389"/>
                  <a:pt x="3335164" y="78419"/>
                  <a:pt x="3615203" y="212024"/>
                </a:cubicBezTo>
                <a:cubicBezTo>
                  <a:pt x="4105311" y="445850"/>
                  <a:pt x="4339344" y="895220"/>
                  <a:pt x="4640523" y="1554014"/>
                </a:cubicBezTo>
                <a:cubicBezTo>
                  <a:pt x="4674166" y="1627622"/>
                  <a:pt x="4708067" y="1700661"/>
                  <a:pt x="4740928" y="1771262"/>
                </a:cubicBezTo>
                <a:cubicBezTo>
                  <a:pt x="4918908" y="2154224"/>
                  <a:pt x="5086959" y="2515945"/>
                  <a:pt x="5154813" y="2853998"/>
                </a:cubicBezTo>
                <a:cubicBezTo>
                  <a:pt x="5171032" y="2934791"/>
                  <a:pt x="5181222" y="3012769"/>
                  <a:pt x="5185263" y="3088987"/>
                </a:cubicBezTo>
                <a:lnTo>
                  <a:pt x="5179508" y="3289157"/>
                </a:lnTo>
                <a:lnTo>
                  <a:pt x="106551" y="3289157"/>
                </a:lnTo>
                <a:lnTo>
                  <a:pt x="64243" y="3124220"/>
                </a:lnTo>
                <a:cubicBezTo>
                  <a:pt x="24356" y="2932449"/>
                  <a:pt x="2942" y="2740198"/>
                  <a:pt x="275" y="2548847"/>
                </a:cubicBezTo>
                <a:cubicBezTo>
                  <a:pt x="-5129" y="2157654"/>
                  <a:pt x="69311" y="1788324"/>
                  <a:pt x="221692" y="1451188"/>
                </a:cubicBezTo>
                <a:cubicBezTo>
                  <a:pt x="375157" y="1111655"/>
                  <a:pt x="586167" y="971279"/>
                  <a:pt x="1011126" y="710513"/>
                </a:cubicBezTo>
                <a:cubicBezTo>
                  <a:pt x="1113643" y="647635"/>
                  <a:pt x="1219676" y="582554"/>
                  <a:pt x="1331439" y="508693"/>
                </a:cubicBezTo>
                <a:cubicBezTo>
                  <a:pt x="1865178" y="156035"/>
                  <a:pt x="2332131" y="-10858"/>
                  <a:pt x="2789606" y="54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F1902F-8A5E-4E49-91D0-CF5087545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47" y="4257809"/>
            <a:ext cx="4672065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/>
              <a:t>How do vaccines work?</a:t>
            </a:r>
          </a:p>
        </p:txBody>
      </p:sp>
      <p:pic>
        <p:nvPicPr>
          <p:cNvPr id="16" name="Picture 2" descr="BSI logo">
            <a:extLst>
              <a:ext uri="{FF2B5EF4-FFF2-40B4-BE49-F238E27FC236}">
                <a16:creationId xmlns:a16="http://schemas.microsoft.com/office/drawing/2014/main" id="{B0B3D10A-AE2E-E14D-BF75-8357BB633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7" b="93204" l="305" r="97462">
                        <a14:foregroundMark x1="31878" y1="54369" x2="31878" y2="54369"/>
                        <a14:foregroundMark x1="41218" y1="51456" x2="41218" y2="51456"/>
                        <a14:foregroundMark x1="50863" y1="44175" x2="50863" y2="44175"/>
                        <a14:foregroundMark x1="59594" y1="38835" x2="59594" y2="38835"/>
                        <a14:foregroundMark x1="64365" y1="48544" x2="64365" y2="48544"/>
                        <a14:foregroundMark x1="74112" y1="50485" x2="74112" y2="50485"/>
                        <a14:foregroundMark x1="84772" y1="58252" x2="84772" y2="58252"/>
                        <a14:foregroundMark x1="93604" y1="63592" x2="93604" y2="63592"/>
                        <a14:foregroundMark x1="97462" y1="22816" x2="97462" y2="22816"/>
                        <a14:foregroundMark x1="91574" y1="93204" x2="91574" y2="93204"/>
                        <a14:foregroundMark x1="27614" y1="49029" x2="27614" y2="49029"/>
                        <a14:foregroundMark x1="13909" y1="51456" x2="13909" y2="51456"/>
                        <a14:foregroundMark x1="4772" y1="48544" x2="4772" y2="48544"/>
                        <a14:foregroundMark x1="305" y1="48544" x2="305" y2="48544"/>
                        <a14:foregroundMark x1="406" y1="27670" x2="406" y2="27670"/>
                        <a14:foregroundMark x1="4061" y1="14563" x2="4061" y2="14563"/>
                        <a14:foregroundMark x1="7513" y1="15534" x2="7513" y2="15534"/>
                        <a14:foregroundMark x1="9543" y1="15534" x2="9543" y2="15534"/>
                        <a14:foregroundMark x1="9340" y1="9709" x2="9340" y2="9709"/>
                        <a14:foregroundMark x1="9442" y1="7767" x2="9442" y2="7767"/>
                        <a14:foregroundMark x1="11168" y1="14563" x2="11168" y2="14563"/>
                        <a14:foregroundMark x1="13198" y1="14563" x2="13198" y2="14563"/>
                        <a14:foregroundMark x1="13096" y1="7767" x2="13096" y2="7767"/>
                        <a14:foregroundMark x1="14416" y1="15534" x2="14416" y2="15534"/>
                        <a14:foregroundMark x1="17157" y1="14563" x2="17157" y2="14563"/>
                        <a14:foregroundMark x1="21929" y1="8738" x2="21929" y2="8738"/>
                        <a14:foregroundMark x1="26091" y1="13592" x2="26091" y2="13592"/>
                        <a14:foregroundMark x1="28629" y1="13107" x2="28629" y2="13107"/>
                        <a14:foregroundMark x1="30254" y1="14078" x2="30254" y2="14078"/>
                        <a14:foregroundMark x1="30254" y1="8738" x2="30254" y2="8738"/>
                        <a14:foregroundMark x1="31574" y1="17961" x2="31574" y2="17961"/>
                        <a14:foregroundMark x1="34721" y1="14078" x2="34721" y2="14078"/>
                        <a14:foregroundMark x1="36954" y1="18447" x2="36954" y2="18447"/>
                        <a14:foregroundMark x1="41218" y1="10194" x2="41218" y2="10194"/>
                        <a14:foregroundMark x1="44162" y1="13592" x2="44162" y2="13592"/>
                        <a14:foregroundMark x1="46294" y1="15534" x2="46294" y2="15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95" y="6494772"/>
            <a:ext cx="1736935" cy="3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868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5B7CB-01AB-BA46-9B49-D19A75500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589" y="218381"/>
            <a:ext cx="6101955" cy="1140205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 algn="ctr">
              <a:lnSpc>
                <a:spcPct val="120000"/>
              </a:lnSpc>
            </a:pPr>
            <a:b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Virus tag!</a:t>
            </a:r>
            <a:endParaRPr lang="en-US" sz="4400" b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3868207-C31D-734F-8B85-4774FF172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7" y="1101011"/>
            <a:ext cx="4907068" cy="46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05FF8F3-8B82-4C4C-9655-20E9D7E48622}"/>
              </a:ext>
            </a:extLst>
          </p:cNvPr>
          <p:cNvSpPr txBox="1">
            <a:spLocks/>
          </p:cNvSpPr>
          <p:nvPr/>
        </p:nvSpPr>
        <p:spPr>
          <a:xfrm>
            <a:off x="1439593" y="2756365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/>
          </a:p>
        </p:txBody>
      </p:sp>
      <p:pic>
        <p:nvPicPr>
          <p:cNvPr id="17" name="Picture 2" descr="BSI logo">
            <a:extLst>
              <a:ext uri="{FF2B5EF4-FFF2-40B4-BE49-F238E27FC236}">
                <a16:creationId xmlns:a16="http://schemas.microsoft.com/office/drawing/2014/main" id="{21D70A9D-F8E7-D544-9FF6-FA1BAFBE4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7" b="93204" l="305" r="97462">
                        <a14:foregroundMark x1="31878" y1="54369" x2="31878" y2="54369"/>
                        <a14:foregroundMark x1="41218" y1="51456" x2="41218" y2="51456"/>
                        <a14:foregroundMark x1="50863" y1="44175" x2="50863" y2="44175"/>
                        <a14:foregroundMark x1="59594" y1="38835" x2="59594" y2="38835"/>
                        <a14:foregroundMark x1="64365" y1="48544" x2="64365" y2="48544"/>
                        <a14:foregroundMark x1="74112" y1="50485" x2="74112" y2="50485"/>
                        <a14:foregroundMark x1="84772" y1="58252" x2="84772" y2="58252"/>
                        <a14:foregroundMark x1="93604" y1="63592" x2="93604" y2="63592"/>
                        <a14:foregroundMark x1="97462" y1="22816" x2="97462" y2="22816"/>
                        <a14:foregroundMark x1="91574" y1="93204" x2="91574" y2="93204"/>
                        <a14:foregroundMark x1="27614" y1="49029" x2="27614" y2="49029"/>
                        <a14:foregroundMark x1="13909" y1="51456" x2="13909" y2="51456"/>
                        <a14:foregroundMark x1="4772" y1="48544" x2="4772" y2="48544"/>
                        <a14:foregroundMark x1="305" y1="48544" x2="305" y2="48544"/>
                        <a14:foregroundMark x1="406" y1="27670" x2="406" y2="27670"/>
                        <a14:foregroundMark x1="4061" y1="14563" x2="4061" y2="14563"/>
                        <a14:foregroundMark x1="7513" y1="15534" x2="7513" y2="15534"/>
                        <a14:foregroundMark x1="9543" y1="15534" x2="9543" y2="15534"/>
                        <a14:foregroundMark x1="9340" y1="9709" x2="9340" y2="9709"/>
                        <a14:foregroundMark x1="9442" y1="7767" x2="9442" y2="7767"/>
                        <a14:foregroundMark x1="11168" y1="14563" x2="11168" y2="14563"/>
                        <a14:foregroundMark x1="13198" y1="14563" x2="13198" y2="14563"/>
                        <a14:foregroundMark x1="13096" y1="7767" x2="13096" y2="7767"/>
                        <a14:foregroundMark x1="14416" y1="15534" x2="14416" y2="15534"/>
                        <a14:foregroundMark x1="17157" y1="14563" x2="17157" y2="14563"/>
                        <a14:foregroundMark x1="21929" y1="8738" x2="21929" y2="8738"/>
                        <a14:foregroundMark x1="26091" y1="13592" x2="26091" y2="13592"/>
                        <a14:foregroundMark x1="28629" y1="13107" x2="28629" y2="13107"/>
                        <a14:foregroundMark x1="30254" y1="14078" x2="30254" y2="14078"/>
                        <a14:foregroundMark x1="30254" y1="8738" x2="30254" y2="8738"/>
                        <a14:foregroundMark x1="31574" y1="17961" x2="31574" y2="17961"/>
                        <a14:foregroundMark x1="34721" y1="14078" x2="34721" y2="14078"/>
                        <a14:foregroundMark x1="36954" y1="18447" x2="36954" y2="18447"/>
                        <a14:foregroundMark x1="41218" y1="10194" x2="41218" y2="10194"/>
                        <a14:foregroundMark x1="44162" y1="13592" x2="44162" y2="13592"/>
                        <a14:foregroundMark x1="46294" y1="15534" x2="46294" y2="15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95" y="6494772"/>
            <a:ext cx="1736935" cy="3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5F7364-CFF3-C58D-87D3-E42057FD48FA}"/>
              </a:ext>
            </a:extLst>
          </p:cNvPr>
          <p:cNvSpPr txBox="1"/>
          <p:nvPr/>
        </p:nvSpPr>
        <p:spPr>
          <a:xfrm>
            <a:off x="5872997" y="1499411"/>
            <a:ext cx="5655138" cy="959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highlight>
                  <a:srgbClr val="FF0000"/>
                </a:highlight>
              </a:rPr>
              <a:t>Red bands: Virus/Infected pupils</a:t>
            </a:r>
          </a:p>
          <a:p>
            <a:pPr>
              <a:spcBef>
                <a:spcPts val="1000"/>
              </a:spcBef>
            </a:pPr>
            <a:r>
              <a:rPr lang="en-GB" sz="2400" b="1" dirty="0">
                <a:highlight>
                  <a:srgbClr val="FFFF00"/>
                </a:highlight>
              </a:rPr>
              <a:t>Yellow Bands: Vaccinated pupils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8C3DC2-6919-A67C-9D31-ACA25174A7C8}"/>
              </a:ext>
            </a:extLst>
          </p:cNvPr>
          <p:cNvSpPr txBox="1"/>
          <p:nvPr/>
        </p:nvSpPr>
        <p:spPr>
          <a:xfrm>
            <a:off x="5562540" y="2599473"/>
            <a:ext cx="6158210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Round 1: two pupils wear a red band and carry 4 other red bands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How long does it take them to catch 8 pupils and give them a red band?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E3339F-8BA0-942B-3969-1D463F701156}"/>
              </a:ext>
            </a:extLst>
          </p:cNvPr>
          <p:cNvSpPr txBox="1"/>
          <p:nvPr/>
        </p:nvSpPr>
        <p:spPr>
          <a:xfrm>
            <a:off x="5562540" y="4470319"/>
            <a:ext cx="6158210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Round 2: two pupils wear a red band and carry 4 other red bands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10 pupils have yellow bands - they are protected - even if the virus catches them!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How long does it take 8 other pupils to get infected?</a:t>
            </a:r>
          </a:p>
        </p:txBody>
      </p:sp>
    </p:spTree>
    <p:extLst>
      <p:ext uri="{BB962C8B-B14F-4D97-AF65-F5344CB8AC3E}">
        <p14:creationId xmlns:p14="http://schemas.microsoft.com/office/powerpoint/2010/main" val="468175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6" name="Rectangle 70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317" name="Freeform: Shape 72">
            <a:extLst>
              <a:ext uri="{FF2B5EF4-FFF2-40B4-BE49-F238E27FC236}">
                <a16:creationId xmlns:a16="http://schemas.microsoft.com/office/drawing/2014/main" id="{A896E309-9008-4FCF-B20E-4D66A8893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9129" y="1074738"/>
            <a:ext cx="4883079" cy="46798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18" name="Freeform: Shape 74">
            <a:extLst>
              <a:ext uri="{FF2B5EF4-FFF2-40B4-BE49-F238E27FC236}">
                <a16:creationId xmlns:a16="http://schemas.microsoft.com/office/drawing/2014/main" id="{866FB43D-65CC-47CA-8035-FF8F6B4D1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837" y="850790"/>
            <a:ext cx="5363405" cy="513654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19" name="Freeform: Shape 76">
            <a:extLst>
              <a:ext uri="{FF2B5EF4-FFF2-40B4-BE49-F238E27FC236}">
                <a16:creationId xmlns:a16="http://schemas.microsoft.com/office/drawing/2014/main" id="{E667A721-F18D-4002-9D70-BC20D791C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555" y="993913"/>
            <a:ext cx="5101065" cy="488429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314" name="Picture 2" descr="Icon&#10;&#10;Description automatically generated">
            <a:extLst>
              <a:ext uri="{FF2B5EF4-FFF2-40B4-BE49-F238E27FC236}">
                <a16:creationId xmlns:a16="http://schemas.microsoft.com/office/drawing/2014/main" id="{93868207-C31D-734F-8B85-4774FF172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r="7" b="7"/>
          <a:stretch/>
        </p:blipFill>
        <p:spPr bwMode="auto">
          <a:xfrm>
            <a:off x="1343959" y="1469211"/>
            <a:ext cx="3661935" cy="3382189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05FF8F3-8B82-4C4C-9655-20E9D7E48622}"/>
              </a:ext>
            </a:extLst>
          </p:cNvPr>
          <p:cNvSpPr txBox="1">
            <a:spLocks/>
          </p:cNvSpPr>
          <p:nvPr/>
        </p:nvSpPr>
        <p:spPr>
          <a:xfrm>
            <a:off x="1439593" y="2756365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/>
          </a:p>
        </p:txBody>
      </p:sp>
      <p:pic>
        <p:nvPicPr>
          <p:cNvPr id="17" name="Picture 2" descr="BSI logo">
            <a:extLst>
              <a:ext uri="{FF2B5EF4-FFF2-40B4-BE49-F238E27FC236}">
                <a16:creationId xmlns:a16="http://schemas.microsoft.com/office/drawing/2014/main" id="{21D70A9D-F8E7-D544-9FF6-FA1BAFBE4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7" b="93204" l="305" r="97462">
                        <a14:foregroundMark x1="31878" y1="54369" x2="31878" y2="54369"/>
                        <a14:foregroundMark x1="41218" y1="51456" x2="41218" y2="51456"/>
                        <a14:foregroundMark x1="50863" y1="44175" x2="50863" y2="44175"/>
                        <a14:foregroundMark x1="59594" y1="38835" x2="59594" y2="38835"/>
                        <a14:foregroundMark x1="64365" y1="48544" x2="64365" y2="48544"/>
                        <a14:foregroundMark x1="74112" y1="50485" x2="74112" y2="50485"/>
                        <a14:foregroundMark x1="84772" y1="58252" x2="84772" y2="58252"/>
                        <a14:foregroundMark x1="93604" y1="63592" x2="93604" y2="63592"/>
                        <a14:foregroundMark x1="97462" y1="22816" x2="97462" y2="22816"/>
                        <a14:foregroundMark x1="91574" y1="93204" x2="91574" y2="93204"/>
                        <a14:foregroundMark x1="27614" y1="49029" x2="27614" y2="49029"/>
                        <a14:foregroundMark x1="13909" y1="51456" x2="13909" y2="51456"/>
                        <a14:foregroundMark x1="4772" y1="48544" x2="4772" y2="48544"/>
                        <a14:foregroundMark x1="305" y1="48544" x2="305" y2="48544"/>
                        <a14:foregroundMark x1="406" y1="27670" x2="406" y2="27670"/>
                        <a14:foregroundMark x1="4061" y1="14563" x2="4061" y2="14563"/>
                        <a14:foregroundMark x1="7513" y1="15534" x2="7513" y2="15534"/>
                        <a14:foregroundMark x1="9543" y1="15534" x2="9543" y2="15534"/>
                        <a14:foregroundMark x1="9340" y1="9709" x2="9340" y2="9709"/>
                        <a14:foregroundMark x1="9442" y1="7767" x2="9442" y2="7767"/>
                        <a14:foregroundMark x1="11168" y1="14563" x2="11168" y2="14563"/>
                        <a14:foregroundMark x1="13198" y1="14563" x2="13198" y2="14563"/>
                        <a14:foregroundMark x1="13096" y1="7767" x2="13096" y2="7767"/>
                        <a14:foregroundMark x1="14416" y1="15534" x2="14416" y2="15534"/>
                        <a14:foregroundMark x1="17157" y1="14563" x2="17157" y2="14563"/>
                        <a14:foregroundMark x1="21929" y1="8738" x2="21929" y2="8738"/>
                        <a14:foregroundMark x1="26091" y1="13592" x2="26091" y2="13592"/>
                        <a14:foregroundMark x1="28629" y1="13107" x2="28629" y2="13107"/>
                        <a14:foregroundMark x1="30254" y1="14078" x2="30254" y2="14078"/>
                        <a14:foregroundMark x1="30254" y1="8738" x2="30254" y2="8738"/>
                        <a14:foregroundMark x1="31574" y1="17961" x2="31574" y2="17961"/>
                        <a14:foregroundMark x1="34721" y1="14078" x2="34721" y2="14078"/>
                        <a14:foregroundMark x1="36954" y1="18447" x2="36954" y2="18447"/>
                        <a14:foregroundMark x1="41218" y1="10194" x2="41218" y2="10194"/>
                        <a14:foregroundMark x1="44162" y1="13592" x2="44162" y2="13592"/>
                        <a14:foregroundMark x1="46294" y1="15534" x2="46294" y2="15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95" y="6494772"/>
            <a:ext cx="1736935" cy="3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713370-4F78-8184-EF74-FFB3744DF7D2}"/>
              </a:ext>
            </a:extLst>
          </p:cNvPr>
          <p:cNvSpPr txBox="1"/>
          <p:nvPr/>
        </p:nvSpPr>
        <p:spPr>
          <a:xfrm>
            <a:off x="5005894" y="719445"/>
            <a:ext cx="6915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How many pupils were infected when: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CF822-C7AB-F5B6-FDDC-F39D010D9C76}"/>
              </a:ext>
            </a:extLst>
          </p:cNvPr>
          <p:cNvSpPr txBox="1"/>
          <p:nvPr/>
        </p:nvSpPr>
        <p:spPr>
          <a:xfrm>
            <a:off x="5936876" y="2324408"/>
            <a:ext cx="5959067" cy="1082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No one had yellow bands?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A few pupils had yellow bands?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81FA8-614B-A974-D3F7-D733C9F404D6}"/>
              </a:ext>
            </a:extLst>
          </p:cNvPr>
          <p:cNvSpPr txBox="1"/>
          <p:nvPr/>
        </p:nvSpPr>
        <p:spPr>
          <a:xfrm>
            <a:off x="3563003" y="5024282"/>
            <a:ext cx="8770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Does vaccination stop the spread of the virus?</a:t>
            </a:r>
          </a:p>
        </p:txBody>
      </p:sp>
    </p:spTree>
    <p:extLst>
      <p:ext uri="{BB962C8B-B14F-4D97-AF65-F5344CB8AC3E}">
        <p14:creationId xmlns:p14="http://schemas.microsoft.com/office/powerpoint/2010/main" val="66961585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RegularSeedLeftStep">
      <a:dk1>
        <a:srgbClr val="000000"/>
      </a:dk1>
      <a:lt1>
        <a:srgbClr val="FFFFFF"/>
      </a:lt1>
      <a:dk2>
        <a:srgbClr val="1B2830"/>
      </a:dk2>
      <a:lt2>
        <a:srgbClr val="F3F0F0"/>
      </a:lt2>
      <a:accent1>
        <a:srgbClr val="42B0B2"/>
      </a:accent1>
      <a:accent2>
        <a:srgbClr val="38B483"/>
      </a:accent2>
      <a:accent3>
        <a:srgbClr val="43B558"/>
      </a:accent3>
      <a:accent4>
        <a:srgbClr val="54B438"/>
      </a:accent4>
      <a:accent5>
        <a:srgbClr val="87AE40"/>
      </a:accent5>
      <a:accent6>
        <a:srgbClr val="ABA435"/>
      </a:accent6>
      <a:hlink>
        <a:srgbClr val="C04744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1028</Words>
  <Application>Microsoft Macintosh PowerPoint</Application>
  <PresentationFormat>Widescreen</PresentationFormat>
  <Paragraphs>133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Meiryo</vt:lpstr>
      <vt:lpstr>Arial</vt:lpstr>
      <vt:lpstr>Calibri</vt:lpstr>
      <vt:lpstr>Corbel</vt:lpstr>
      <vt:lpstr>Tofino</vt:lpstr>
      <vt:lpstr>SketchLinesVTI</vt:lpstr>
      <vt:lpstr>PowerPoint Presentation</vt:lpstr>
      <vt:lpstr>Co-IMMUNicate: 2020-2023</vt:lpstr>
      <vt:lpstr>Co-IMMUNicate: University of Glasgow team</vt:lpstr>
      <vt:lpstr>Co-IMMUNicate 2022</vt:lpstr>
      <vt:lpstr>  Vaccines and vaccination</vt:lpstr>
      <vt:lpstr>What is a vaccine and what do we mean by vaccination?</vt:lpstr>
      <vt:lpstr>How do vaccines work?</vt:lpstr>
      <vt:lpstr>  Virus tag!</vt:lpstr>
      <vt:lpstr>PowerPoint Presentation</vt:lpstr>
      <vt:lpstr>What is in a vaccine?</vt:lpstr>
      <vt:lpstr>Design a vaccine: Part 1</vt:lpstr>
      <vt:lpstr>PowerPoint Presentation</vt:lpstr>
      <vt:lpstr>What did you learn yesterday?</vt:lpstr>
      <vt:lpstr>Day 2: History of vaccination</vt:lpstr>
      <vt:lpstr>Vaccination can help us predict the future!</vt:lpstr>
      <vt:lpstr>  Palm reading – do you think this can predict the future?</vt:lpstr>
      <vt:lpstr>  Lady Mary Montagu</vt:lpstr>
      <vt:lpstr>PowerPoint Presentation</vt:lpstr>
      <vt:lpstr>Predicting the future!</vt:lpstr>
      <vt:lpstr>PowerPoint Presentation</vt:lpstr>
      <vt:lpstr>Can you predict which of the samples come from people given your vaccine?</vt:lpstr>
      <vt:lpstr>We can also find antibodies in your nose!</vt:lpstr>
      <vt:lpstr>Design a vaccine: Part 2</vt:lpstr>
      <vt:lpstr>PowerPoint Presentation</vt:lpstr>
      <vt:lpstr>What did you learn yesterday?</vt:lpstr>
      <vt:lpstr>Who is protected when you are vaccinated?</vt:lpstr>
      <vt:lpstr>How many infected people are needed to make a community unstable?!</vt:lpstr>
      <vt:lpstr>Herd immunity means that you can protect others when you are vaccinated!</vt:lpstr>
      <vt:lpstr>Design a vaccine: Part 3</vt:lpstr>
      <vt:lpstr>We need your help: Glasgow Science Festival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Vaccines and vaccination</dc:title>
  <dc:creator>Kerrie Hargrave</dc:creator>
  <cp:lastModifiedBy>Megan Macleod</cp:lastModifiedBy>
  <cp:revision>7</cp:revision>
  <dcterms:created xsi:type="dcterms:W3CDTF">2022-04-06T10:11:55Z</dcterms:created>
  <dcterms:modified xsi:type="dcterms:W3CDTF">2022-09-09T12:59:18Z</dcterms:modified>
</cp:coreProperties>
</file>