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4"/>
  </p:sldMasterIdLst>
  <p:notesMasterIdLst>
    <p:notesMasterId r:id="rId19"/>
  </p:notesMasterIdLst>
  <p:sldIdLst>
    <p:sldId id="259" r:id="rId5"/>
    <p:sldId id="265" r:id="rId6"/>
    <p:sldId id="261" r:id="rId7"/>
    <p:sldId id="263" r:id="rId8"/>
    <p:sldId id="264" r:id="rId9"/>
    <p:sldId id="262" r:id="rId10"/>
    <p:sldId id="267" r:id="rId11"/>
    <p:sldId id="266" r:id="rId12"/>
    <p:sldId id="276" r:id="rId13"/>
    <p:sldId id="275" r:id="rId14"/>
    <p:sldId id="277" r:id="rId15"/>
    <p:sldId id="278" r:id="rId16"/>
    <p:sldId id="279" r:id="rId17"/>
    <p:sldId id="27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144236EA-CD4B-4AF5-AE59-EB41469B7EFD}">
          <p14:sldIdLst/>
        </p14:section>
        <p14:section name="SoTL Workshop: Transforming Teaching by Taking Stock " id="{162DCEA6-A9AB-4316-91CA-B371F202F247}">
          <p14:sldIdLst>
            <p14:sldId id="259"/>
          </p14:sldIdLst>
        </p14:section>
        <p14:section name="Today’s Session and Monday’s Unconference" id="{79F9771A-4EE9-4B27-B615-EC0669B340D1}">
          <p14:sldIdLst>
            <p14:sldId id="265"/>
            <p14:sldId id="261"/>
            <p14:sldId id="263"/>
            <p14:sldId id="264"/>
            <p14:sldId id="262"/>
            <p14:sldId id="267"/>
            <p14:sldId id="266"/>
            <p14:sldId id="276"/>
            <p14:sldId id="275"/>
            <p14:sldId id="277"/>
            <p14:sldId id="278"/>
            <p14:sldId id="279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h Dickson" initials="BD" lastIdx="1" clrIdx="0">
    <p:extLst>
      <p:ext uri="{19B8F6BF-5375-455C-9EA6-DF929625EA0E}">
        <p15:presenceInfo xmlns:p15="http://schemas.microsoft.com/office/powerpoint/2012/main" userId="S::beth.dickson@glasgow.ac.uk::b960ea64-f230-4523-b238-6e156ac671f7" providerId="AD"/>
      </p:ext>
    </p:extLst>
  </p:cmAuthor>
  <p:cmAuthor id="2" name="Nathalie Tasler" initials="NT" lastIdx="4" clrIdx="1">
    <p:extLst>
      <p:ext uri="{19B8F6BF-5375-455C-9EA6-DF929625EA0E}">
        <p15:presenceInfo xmlns:p15="http://schemas.microsoft.com/office/powerpoint/2012/main" userId="Nathalie Tas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353466-43D1-418E-A083-CA18A4D8AFCF}" v="3" dt="2021-06-16T19:40:48.393"/>
    <p1510:client id="{56E89501-F253-4C50-B194-16AA6F6ECE5C}" v="83" dt="2021-06-16T12:30:37.803"/>
    <p1510:client id="{62C39F8F-70A5-47D4-8479-DE9F35014B26}" v="530" dt="2021-06-16T16:28:09.613"/>
    <p1510:client id="{C9439410-5B81-483F-A193-20B0D68CDBC8}" v="300" dt="2021-06-16T13:03:14.526"/>
    <p1510:client id="{CCF54A11-3D97-471A-864A-A6880D1DB3D6}" v="987" dt="2021-06-16T11:47:46.382"/>
    <p1510:client id="{CEF03649-7158-472C-B569-3F1C19E15051}" v="3028" vWet="3030" dt="2021-06-16T12:45:49.014"/>
    <p1510:client id="{E388AB83-125D-485C-A392-EA9C4110D366}" v="1419" dt="2021-06-17T04:54:36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88" autoAdjust="0"/>
    <p:restoredTop sz="94545"/>
  </p:normalViewPr>
  <p:slideViewPr>
    <p:cSldViewPr snapToGrid="0">
      <p:cViewPr varScale="1">
        <p:scale>
          <a:sx n="66" d="100"/>
          <a:sy n="66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3.jp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3.jp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5AD675-F0EF-4718-8B50-F0499C653D3F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86FC087-3E14-4704-9D4B-B13DE5016E9C}">
      <dgm:prSet/>
      <dgm:spPr/>
      <dgm:t>
        <a:bodyPr/>
        <a:lstStyle/>
        <a:p>
          <a:r>
            <a:rPr lang="en-GB"/>
            <a:t>Three aspects the sector agrees on: </a:t>
          </a:r>
          <a:endParaRPr lang="de-DE"/>
        </a:p>
      </dgm:t>
    </dgm:pt>
    <dgm:pt modelId="{655EA677-BC2A-4C53-89F0-1196EA705673}" type="parTrans" cxnId="{F1F16256-0041-4824-B197-1A3EA66CA0AA}">
      <dgm:prSet/>
      <dgm:spPr/>
      <dgm:t>
        <a:bodyPr/>
        <a:lstStyle/>
        <a:p>
          <a:endParaRPr lang="de-DE"/>
        </a:p>
      </dgm:t>
    </dgm:pt>
    <dgm:pt modelId="{5AD764D9-3510-4F39-9886-2FAB3F0543F9}" type="sibTrans" cxnId="{F1F16256-0041-4824-B197-1A3EA66CA0AA}">
      <dgm:prSet/>
      <dgm:spPr/>
      <dgm:t>
        <a:bodyPr/>
        <a:lstStyle/>
        <a:p>
          <a:endParaRPr lang="de-DE"/>
        </a:p>
      </dgm:t>
    </dgm:pt>
    <dgm:pt modelId="{F6B699EB-570F-4802-B243-65B0F15D24B0}">
      <dgm:prSet/>
      <dgm:spPr/>
      <dgm:t>
        <a:bodyPr/>
        <a:lstStyle/>
        <a:p>
          <a:r>
            <a:rPr lang="en-GB" b="0" i="0"/>
            <a:t>concerned with matters of teaching and learning in higher education context</a:t>
          </a:r>
          <a:endParaRPr lang="de-DE"/>
        </a:p>
      </dgm:t>
    </dgm:pt>
    <dgm:pt modelId="{DF0622B2-ED7F-46C5-9FC9-813B58E88083}" type="parTrans" cxnId="{417DD71C-8C58-472A-BBCA-F6C2A15C2438}">
      <dgm:prSet/>
      <dgm:spPr/>
      <dgm:t>
        <a:bodyPr/>
        <a:lstStyle/>
        <a:p>
          <a:endParaRPr lang="de-DE"/>
        </a:p>
      </dgm:t>
    </dgm:pt>
    <dgm:pt modelId="{2506CBF5-57D9-4BD7-A99C-AA4229AB0C31}" type="sibTrans" cxnId="{417DD71C-8C58-472A-BBCA-F6C2A15C2438}">
      <dgm:prSet/>
      <dgm:spPr/>
      <dgm:t>
        <a:bodyPr/>
        <a:lstStyle/>
        <a:p>
          <a:endParaRPr lang="de-DE"/>
        </a:p>
      </dgm:t>
    </dgm:pt>
    <dgm:pt modelId="{35F2D36B-BBAB-409B-A48D-D6AE8C52026F}">
      <dgm:prSet/>
      <dgm:spPr/>
      <dgm:t>
        <a:bodyPr/>
        <a:lstStyle/>
        <a:p>
          <a:r>
            <a:rPr lang="en-GB" b="0" i="0"/>
            <a:t>public</a:t>
          </a:r>
          <a:endParaRPr lang="de-DE"/>
        </a:p>
      </dgm:t>
    </dgm:pt>
    <dgm:pt modelId="{5068674D-A4BA-4EEE-9732-7EE5E1E7C58D}" type="parTrans" cxnId="{8A35226B-20AF-4087-95C0-3E175CF23AF0}">
      <dgm:prSet/>
      <dgm:spPr/>
      <dgm:t>
        <a:bodyPr/>
        <a:lstStyle/>
        <a:p>
          <a:endParaRPr lang="de-DE"/>
        </a:p>
      </dgm:t>
    </dgm:pt>
    <dgm:pt modelId="{98C5E316-6098-4700-9BFC-B8DD0B67DA0F}" type="sibTrans" cxnId="{8A35226B-20AF-4087-95C0-3E175CF23AF0}">
      <dgm:prSet/>
      <dgm:spPr/>
      <dgm:t>
        <a:bodyPr/>
        <a:lstStyle/>
        <a:p>
          <a:endParaRPr lang="de-DE"/>
        </a:p>
      </dgm:t>
    </dgm:pt>
    <dgm:pt modelId="{CC8FFD78-1A31-4930-BB4D-C8CA2983EC04}">
      <dgm:prSet/>
      <dgm:spPr/>
      <dgm:t>
        <a:bodyPr/>
        <a:lstStyle/>
        <a:p>
          <a:r>
            <a:rPr lang="en-GB" b="0" i="0"/>
            <a:t>subject to peer feedback (or peer-review)</a:t>
          </a:r>
          <a:endParaRPr lang="de-DE"/>
        </a:p>
      </dgm:t>
    </dgm:pt>
    <dgm:pt modelId="{342DDC64-A699-4324-83D8-6E21046BBF4E}" type="parTrans" cxnId="{EE02A866-E069-46B4-8E8E-96F0D767F424}">
      <dgm:prSet/>
      <dgm:spPr/>
      <dgm:t>
        <a:bodyPr/>
        <a:lstStyle/>
        <a:p>
          <a:endParaRPr lang="de-DE"/>
        </a:p>
      </dgm:t>
    </dgm:pt>
    <dgm:pt modelId="{F0098410-5F24-4A86-804C-1023C8F25E8F}" type="sibTrans" cxnId="{EE02A866-E069-46B4-8E8E-96F0D767F424}">
      <dgm:prSet/>
      <dgm:spPr/>
      <dgm:t>
        <a:bodyPr/>
        <a:lstStyle/>
        <a:p>
          <a:endParaRPr lang="de-DE"/>
        </a:p>
      </dgm:t>
    </dgm:pt>
    <dgm:pt modelId="{50345F4C-CA1B-4D9F-AC72-107626172B00}" type="pres">
      <dgm:prSet presAssocID="{A75AD675-F0EF-4718-8B50-F0499C653D3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F94A617-DA41-47B1-BC26-8043E9162723}" type="pres">
      <dgm:prSet presAssocID="{486FC087-3E14-4704-9D4B-B13DE5016E9C}" presName="hierRoot1" presStyleCnt="0">
        <dgm:presLayoutVars>
          <dgm:hierBranch val="init"/>
        </dgm:presLayoutVars>
      </dgm:prSet>
      <dgm:spPr/>
    </dgm:pt>
    <dgm:pt modelId="{D7D4517E-6284-498F-90FD-6FB74D2FCCBD}" type="pres">
      <dgm:prSet presAssocID="{486FC087-3E14-4704-9D4B-B13DE5016E9C}" presName="rootComposite1" presStyleCnt="0"/>
      <dgm:spPr/>
    </dgm:pt>
    <dgm:pt modelId="{FE698C07-6E7B-4146-BC5E-C4EE55B45011}" type="pres">
      <dgm:prSet presAssocID="{486FC087-3E14-4704-9D4B-B13DE5016E9C}" presName="rootText1" presStyleLbl="node0" presStyleIdx="0" presStyleCnt="1">
        <dgm:presLayoutVars>
          <dgm:chPref val="3"/>
        </dgm:presLayoutVars>
      </dgm:prSet>
      <dgm:spPr/>
    </dgm:pt>
    <dgm:pt modelId="{A5D9FE4E-F851-44CE-93B4-B2C60945F28C}" type="pres">
      <dgm:prSet presAssocID="{486FC087-3E14-4704-9D4B-B13DE5016E9C}" presName="rootConnector1" presStyleLbl="node1" presStyleIdx="0" presStyleCnt="0"/>
      <dgm:spPr/>
    </dgm:pt>
    <dgm:pt modelId="{C02ED4BD-0DAF-470F-AAFD-DB472422990B}" type="pres">
      <dgm:prSet presAssocID="{486FC087-3E14-4704-9D4B-B13DE5016E9C}" presName="hierChild2" presStyleCnt="0"/>
      <dgm:spPr/>
    </dgm:pt>
    <dgm:pt modelId="{171352AA-4677-40BD-BC30-6D5E1BAC56D9}" type="pres">
      <dgm:prSet presAssocID="{DF0622B2-ED7F-46C5-9FC9-813B58E88083}" presName="Name37" presStyleLbl="parChTrans1D2" presStyleIdx="0" presStyleCnt="3"/>
      <dgm:spPr/>
    </dgm:pt>
    <dgm:pt modelId="{EE848E8E-75A4-4799-BBF4-13BE4EBE19D6}" type="pres">
      <dgm:prSet presAssocID="{F6B699EB-570F-4802-B243-65B0F15D24B0}" presName="hierRoot2" presStyleCnt="0">
        <dgm:presLayoutVars>
          <dgm:hierBranch val="init"/>
        </dgm:presLayoutVars>
      </dgm:prSet>
      <dgm:spPr/>
    </dgm:pt>
    <dgm:pt modelId="{53353860-F611-476D-918B-133581816BBF}" type="pres">
      <dgm:prSet presAssocID="{F6B699EB-570F-4802-B243-65B0F15D24B0}" presName="rootComposite" presStyleCnt="0"/>
      <dgm:spPr/>
    </dgm:pt>
    <dgm:pt modelId="{4D5D5F9F-112F-4B8A-9E03-FF6272B3CCDA}" type="pres">
      <dgm:prSet presAssocID="{F6B699EB-570F-4802-B243-65B0F15D24B0}" presName="rootText" presStyleLbl="node2" presStyleIdx="0" presStyleCnt="3">
        <dgm:presLayoutVars>
          <dgm:chPref val="3"/>
        </dgm:presLayoutVars>
      </dgm:prSet>
      <dgm:spPr/>
    </dgm:pt>
    <dgm:pt modelId="{033112DB-A42A-4BC3-8F08-F90E817C561A}" type="pres">
      <dgm:prSet presAssocID="{F6B699EB-570F-4802-B243-65B0F15D24B0}" presName="rootConnector" presStyleLbl="node2" presStyleIdx="0" presStyleCnt="3"/>
      <dgm:spPr/>
    </dgm:pt>
    <dgm:pt modelId="{D79FB860-EE41-4E58-81B5-42677032543B}" type="pres">
      <dgm:prSet presAssocID="{F6B699EB-570F-4802-B243-65B0F15D24B0}" presName="hierChild4" presStyleCnt="0"/>
      <dgm:spPr/>
    </dgm:pt>
    <dgm:pt modelId="{1830B484-14B1-47E3-9D0F-482F0E5042C0}" type="pres">
      <dgm:prSet presAssocID="{F6B699EB-570F-4802-B243-65B0F15D24B0}" presName="hierChild5" presStyleCnt="0"/>
      <dgm:spPr/>
    </dgm:pt>
    <dgm:pt modelId="{FB90BF74-5F8F-470F-A6FD-58AFBB076952}" type="pres">
      <dgm:prSet presAssocID="{5068674D-A4BA-4EEE-9732-7EE5E1E7C58D}" presName="Name37" presStyleLbl="parChTrans1D2" presStyleIdx="1" presStyleCnt="3"/>
      <dgm:spPr/>
    </dgm:pt>
    <dgm:pt modelId="{10D5E2C8-D5EC-4102-8FD2-A8CA1CC77392}" type="pres">
      <dgm:prSet presAssocID="{35F2D36B-BBAB-409B-A48D-D6AE8C52026F}" presName="hierRoot2" presStyleCnt="0">
        <dgm:presLayoutVars>
          <dgm:hierBranch val="init"/>
        </dgm:presLayoutVars>
      </dgm:prSet>
      <dgm:spPr/>
    </dgm:pt>
    <dgm:pt modelId="{6095B67B-04C9-4EB2-8D06-4735D05ACF2F}" type="pres">
      <dgm:prSet presAssocID="{35F2D36B-BBAB-409B-A48D-D6AE8C52026F}" presName="rootComposite" presStyleCnt="0"/>
      <dgm:spPr/>
    </dgm:pt>
    <dgm:pt modelId="{A3EC88B9-EFF0-41C5-BAE6-5B161F373216}" type="pres">
      <dgm:prSet presAssocID="{35F2D36B-BBAB-409B-A48D-D6AE8C52026F}" presName="rootText" presStyleLbl="node2" presStyleIdx="1" presStyleCnt="3">
        <dgm:presLayoutVars>
          <dgm:chPref val="3"/>
        </dgm:presLayoutVars>
      </dgm:prSet>
      <dgm:spPr/>
    </dgm:pt>
    <dgm:pt modelId="{434F4FA2-FD21-4BCB-ACD7-C412FE76AB72}" type="pres">
      <dgm:prSet presAssocID="{35F2D36B-BBAB-409B-A48D-D6AE8C52026F}" presName="rootConnector" presStyleLbl="node2" presStyleIdx="1" presStyleCnt="3"/>
      <dgm:spPr/>
    </dgm:pt>
    <dgm:pt modelId="{96D04B40-A0EA-45E9-ACEA-6A093FA76154}" type="pres">
      <dgm:prSet presAssocID="{35F2D36B-BBAB-409B-A48D-D6AE8C52026F}" presName="hierChild4" presStyleCnt="0"/>
      <dgm:spPr/>
    </dgm:pt>
    <dgm:pt modelId="{B2733FB7-278A-4634-98A5-3951868E9CC6}" type="pres">
      <dgm:prSet presAssocID="{35F2D36B-BBAB-409B-A48D-D6AE8C52026F}" presName="hierChild5" presStyleCnt="0"/>
      <dgm:spPr/>
    </dgm:pt>
    <dgm:pt modelId="{3D15A3EB-D253-4E1B-B15D-32D3DC1AC153}" type="pres">
      <dgm:prSet presAssocID="{342DDC64-A699-4324-83D8-6E21046BBF4E}" presName="Name37" presStyleLbl="parChTrans1D2" presStyleIdx="2" presStyleCnt="3"/>
      <dgm:spPr/>
    </dgm:pt>
    <dgm:pt modelId="{87B179C0-EE1F-4104-9452-618DB509BADD}" type="pres">
      <dgm:prSet presAssocID="{CC8FFD78-1A31-4930-BB4D-C8CA2983EC04}" presName="hierRoot2" presStyleCnt="0">
        <dgm:presLayoutVars>
          <dgm:hierBranch val="init"/>
        </dgm:presLayoutVars>
      </dgm:prSet>
      <dgm:spPr/>
    </dgm:pt>
    <dgm:pt modelId="{2BE53ACB-BB41-4C72-AF0B-C3D6604302C9}" type="pres">
      <dgm:prSet presAssocID="{CC8FFD78-1A31-4930-BB4D-C8CA2983EC04}" presName="rootComposite" presStyleCnt="0"/>
      <dgm:spPr/>
    </dgm:pt>
    <dgm:pt modelId="{C247F7E3-A702-4587-BCEC-F78D431ECEB3}" type="pres">
      <dgm:prSet presAssocID="{CC8FFD78-1A31-4930-BB4D-C8CA2983EC04}" presName="rootText" presStyleLbl="node2" presStyleIdx="2" presStyleCnt="3">
        <dgm:presLayoutVars>
          <dgm:chPref val="3"/>
        </dgm:presLayoutVars>
      </dgm:prSet>
      <dgm:spPr/>
    </dgm:pt>
    <dgm:pt modelId="{AF63E743-0612-4E91-8285-DC92F19CF03E}" type="pres">
      <dgm:prSet presAssocID="{CC8FFD78-1A31-4930-BB4D-C8CA2983EC04}" presName="rootConnector" presStyleLbl="node2" presStyleIdx="2" presStyleCnt="3"/>
      <dgm:spPr/>
    </dgm:pt>
    <dgm:pt modelId="{34C6DDFD-8901-40B9-BFE3-754A5DD9AA16}" type="pres">
      <dgm:prSet presAssocID="{CC8FFD78-1A31-4930-BB4D-C8CA2983EC04}" presName="hierChild4" presStyleCnt="0"/>
      <dgm:spPr/>
    </dgm:pt>
    <dgm:pt modelId="{218202B0-853F-4153-AD74-27E2C2F39A6B}" type="pres">
      <dgm:prSet presAssocID="{CC8FFD78-1A31-4930-BB4D-C8CA2983EC04}" presName="hierChild5" presStyleCnt="0"/>
      <dgm:spPr/>
    </dgm:pt>
    <dgm:pt modelId="{938FBEC6-6A1F-433A-BE3A-FB7959F05685}" type="pres">
      <dgm:prSet presAssocID="{486FC087-3E14-4704-9D4B-B13DE5016E9C}" presName="hierChild3" presStyleCnt="0"/>
      <dgm:spPr/>
    </dgm:pt>
  </dgm:ptLst>
  <dgm:cxnLst>
    <dgm:cxn modelId="{C0E4BC13-6B72-48E0-B774-F5654C64E4AA}" type="presOf" srcId="{CC8FFD78-1A31-4930-BB4D-C8CA2983EC04}" destId="{AF63E743-0612-4E91-8285-DC92F19CF03E}" srcOrd="1" destOrd="0" presId="urn:microsoft.com/office/officeart/2005/8/layout/orgChart1"/>
    <dgm:cxn modelId="{417DD71C-8C58-472A-BBCA-F6C2A15C2438}" srcId="{486FC087-3E14-4704-9D4B-B13DE5016E9C}" destId="{F6B699EB-570F-4802-B243-65B0F15D24B0}" srcOrd="0" destOrd="0" parTransId="{DF0622B2-ED7F-46C5-9FC9-813B58E88083}" sibTransId="{2506CBF5-57D9-4BD7-A99C-AA4229AB0C31}"/>
    <dgm:cxn modelId="{E6795623-48D7-408B-BC90-E2C50172D20B}" type="presOf" srcId="{F6B699EB-570F-4802-B243-65B0F15D24B0}" destId="{4D5D5F9F-112F-4B8A-9E03-FF6272B3CCDA}" srcOrd="0" destOrd="0" presId="urn:microsoft.com/office/officeart/2005/8/layout/orgChart1"/>
    <dgm:cxn modelId="{362EA562-28FE-4F93-8640-B6E8D569700B}" type="presOf" srcId="{5068674D-A4BA-4EEE-9732-7EE5E1E7C58D}" destId="{FB90BF74-5F8F-470F-A6FD-58AFBB076952}" srcOrd="0" destOrd="0" presId="urn:microsoft.com/office/officeart/2005/8/layout/orgChart1"/>
    <dgm:cxn modelId="{EE02A866-E069-46B4-8E8E-96F0D767F424}" srcId="{486FC087-3E14-4704-9D4B-B13DE5016E9C}" destId="{CC8FFD78-1A31-4930-BB4D-C8CA2983EC04}" srcOrd="2" destOrd="0" parTransId="{342DDC64-A699-4324-83D8-6E21046BBF4E}" sibTransId="{F0098410-5F24-4A86-804C-1023C8F25E8F}"/>
    <dgm:cxn modelId="{8A35226B-20AF-4087-95C0-3E175CF23AF0}" srcId="{486FC087-3E14-4704-9D4B-B13DE5016E9C}" destId="{35F2D36B-BBAB-409B-A48D-D6AE8C52026F}" srcOrd="1" destOrd="0" parTransId="{5068674D-A4BA-4EEE-9732-7EE5E1E7C58D}" sibTransId="{98C5E316-6098-4700-9BFC-B8DD0B67DA0F}"/>
    <dgm:cxn modelId="{C4C6DE51-B918-4A75-9D23-C9A79A21C63B}" type="presOf" srcId="{486FC087-3E14-4704-9D4B-B13DE5016E9C}" destId="{FE698C07-6E7B-4146-BC5E-C4EE55B45011}" srcOrd="0" destOrd="0" presId="urn:microsoft.com/office/officeart/2005/8/layout/orgChart1"/>
    <dgm:cxn modelId="{1E051975-14AA-4BD1-9872-5446F456099D}" type="presOf" srcId="{CC8FFD78-1A31-4930-BB4D-C8CA2983EC04}" destId="{C247F7E3-A702-4587-BCEC-F78D431ECEB3}" srcOrd="0" destOrd="0" presId="urn:microsoft.com/office/officeart/2005/8/layout/orgChart1"/>
    <dgm:cxn modelId="{F1F16256-0041-4824-B197-1A3EA66CA0AA}" srcId="{A75AD675-F0EF-4718-8B50-F0499C653D3F}" destId="{486FC087-3E14-4704-9D4B-B13DE5016E9C}" srcOrd="0" destOrd="0" parTransId="{655EA677-BC2A-4C53-89F0-1196EA705673}" sibTransId="{5AD764D9-3510-4F39-9886-2FAB3F0543F9}"/>
    <dgm:cxn modelId="{6564BF9A-FE6C-4370-A802-0549250E4015}" type="presOf" srcId="{486FC087-3E14-4704-9D4B-B13DE5016E9C}" destId="{A5D9FE4E-F851-44CE-93B4-B2C60945F28C}" srcOrd="1" destOrd="0" presId="urn:microsoft.com/office/officeart/2005/8/layout/orgChart1"/>
    <dgm:cxn modelId="{773235C3-A694-45F0-9012-E43759650A92}" type="presOf" srcId="{342DDC64-A699-4324-83D8-6E21046BBF4E}" destId="{3D15A3EB-D253-4E1B-B15D-32D3DC1AC153}" srcOrd="0" destOrd="0" presId="urn:microsoft.com/office/officeart/2005/8/layout/orgChart1"/>
    <dgm:cxn modelId="{C2149FD5-B142-495A-A9FB-99A9F266C22C}" type="presOf" srcId="{A75AD675-F0EF-4718-8B50-F0499C653D3F}" destId="{50345F4C-CA1B-4D9F-AC72-107626172B00}" srcOrd="0" destOrd="0" presId="urn:microsoft.com/office/officeart/2005/8/layout/orgChart1"/>
    <dgm:cxn modelId="{1F4316D7-9FAA-4C38-BC0F-05107981507A}" type="presOf" srcId="{F6B699EB-570F-4802-B243-65B0F15D24B0}" destId="{033112DB-A42A-4BC3-8F08-F90E817C561A}" srcOrd="1" destOrd="0" presId="urn:microsoft.com/office/officeart/2005/8/layout/orgChart1"/>
    <dgm:cxn modelId="{BFC1ECEC-A0A4-4B88-A07C-4C96ECE4B578}" type="presOf" srcId="{35F2D36B-BBAB-409B-A48D-D6AE8C52026F}" destId="{434F4FA2-FD21-4BCB-ACD7-C412FE76AB72}" srcOrd="1" destOrd="0" presId="urn:microsoft.com/office/officeart/2005/8/layout/orgChart1"/>
    <dgm:cxn modelId="{AA2394F3-1D3D-4535-83D7-CDBD2265695C}" type="presOf" srcId="{35F2D36B-BBAB-409B-A48D-D6AE8C52026F}" destId="{A3EC88B9-EFF0-41C5-BAE6-5B161F373216}" srcOrd="0" destOrd="0" presId="urn:microsoft.com/office/officeart/2005/8/layout/orgChart1"/>
    <dgm:cxn modelId="{3AFC95F3-CF08-4408-B63F-03CA8D39D0DC}" type="presOf" srcId="{DF0622B2-ED7F-46C5-9FC9-813B58E88083}" destId="{171352AA-4677-40BD-BC30-6D5E1BAC56D9}" srcOrd="0" destOrd="0" presId="urn:microsoft.com/office/officeart/2005/8/layout/orgChart1"/>
    <dgm:cxn modelId="{DFF9CE42-E720-4466-8BED-8939CF6E78C2}" type="presParOf" srcId="{50345F4C-CA1B-4D9F-AC72-107626172B00}" destId="{1F94A617-DA41-47B1-BC26-8043E9162723}" srcOrd="0" destOrd="0" presId="urn:microsoft.com/office/officeart/2005/8/layout/orgChart1"/>
    <dgm:cxn modelId="{7A1E4DF7-A7C7-4076-AA4F-91C79EDE6B6F}" type="presParOf" srcId="{1F94A617-DA41-47B1-BC26-8043E9162723}" destId="{D7D4517E-6284-498F-90FD-6FB74D2FCCBD}" srcOrd="0" destOrd="0" presId="urn:microsoft.com/office/officeart/2005/8/layout/orgChart1"/>
    <dgm:cxn modelId="{E201903E-944D-4C10-B190-EC0B20A8D724}" type="presParOf" srcId="{D7D4517E-6284-498F-90FD-6FB74D2FCCBD}" destId="{FE698C07-6E7B-4146-BC5E-C4EE55B45011}" srcOrd="0" destOrd="0" presId="urn:microsoft.com/office/officeart/2005/8/layout/orgChart1"/>
    <dgm:cxn modelId="{BB3B9337-5C56-4D30-B988-14F560FE8DD5}" type="presParOf" srcId="{D7D4517E-6284-498F-90FD-6FB74D2FCCBD}" destId="{A5D9FE4E-F851-44CE-93B4-B2C60945F28C}" srcOrd="1" destOrd="0" presId="urn:microsoft.com/office/officeart/2005/8/layout/orgChart1"/>
    <dgm:cxn modelId="{E5ABEB44-83CB-4F40-8366-8535E4C74D8C}" type="presParOf" srcId="{1F94A617-DA41-47B1-BC26-8043E9162723}" destId="{C02ED4BD-0DAF-470F-AAFD-DB472422990B}" srcOrd="1" destOrd="0" presId="urn:microsoft.com/office/officeart/2005/8/layout/orgChart1"/>
    <dgm:cxn modelId="{69F7AAB0-D231-4094-BC24-8CC43FD55385}" type="presParOf" srcId="{C02ED4BD-0DAF-470F-AAFD-DB472422990B}" destId="{171352AA-4677-40BD-BC30-6D5E1BAC56D9}" srcOrd="0" destOrd="0" presId="urn:microsoft.com/office/officeart/2005/8/layout/orgChart1"/>
    <dgm:cxn modelId="{EA515DE3-A8BB-423B-88EB-B4844A98907E}" type="presParOf" srcId="{C02ED4BD-0DAF-470F-AAFD-DB472422990B}" destId="{EE848E8E-75A4-4799-BBF4-13BE4EBE19D6}" srcOrd="1" destOrd="0" presId="urn:microsoft.com/office/officeart/2005/8/layout/orgChart1"/>
    <dgm:cxn modelId="{69B70286-0520-4EF1-812B-796968A55E27}" type="presParOf" srcId="{EE848E8E-75A4-4799-BBF4-13BE4EBE19D6}" destId="{53353860-F611-476D-918B-133581816BBF}" srcOrd="0" destOrd="0" presId="urn:microsoft.com/office/officeart/2005/8/layout/orgChart1"/>
    <dgm:cxn modelId="{931DBB16-F96A-4369-823E-B85BD1EE58EF}" type="presParOf" srcId="{53353860-F611-476D-918B-133581816BBF}" destId="{4D5D5F9F-112F-4B8A-9E03-FF6272B3CCDA}" srcOrd="0" destOrd="0" presId="urn:microsoft.com/office/officeart/2005/8/layout/orgChart1"/>
    <dgm:cxn modelId="{8C130B30-19B5-45C4-B52C-5BA9BD25751D}" type="presParOf" srcId="{53353860-F611-476D-918B-133581816BBF}" destId="{033112DB-A42A-4BC3-8F08-F90E817C561A}" srcOrd="1" destOrd="0" presId="urn:microsoft.com/office/officeart/2005/8/layout/orgChart1"/>
    <dgm:cxn modelId="{778FAFA6-FFC1-42C7-8D04-ECCD62D3270E}" type="presParOf" srcId="{EE848E8E-75A4-4799-BBF4-13BE4EBE19D6}" destId="{D79FB860-EE41-4E58-81B5-42677032543B}" srcOrd="1" destOrd="0" presId="urn:microsoft.com/office/officeart/2005/8/layout/orgChart1"/>
    <dgm:cxn modelId="{ACD26F9C-E633-4045-B107-80536BF9741E}" type="presParOf" srcId="{EE848E8E-75A4-4799-BBF4-13BE4EBE19D6}" destId="{1830B484-14B1-47E3-9D0F-482F0E5042C0}" srcOrd="2" destOrd="0" presId="urn:microsoft.com/office/officeart/2005/8/layout/orgChart1"/>
    <dgm:cxn modelId="{6391A33E-E52A-4A25-AF1F-CAE3BB09270D}" type="presParOf" srcId="{C02ED4BD-0DAF-470F-AAFD-DB472422990B}" destId="{FB90BF74-5F8F-470F-A6FD-58AFBB076952}" srcOrd="2" destOrd="0" presId="urn:microsoft.com/office/officeart/2005/8/layout/orgChart1"/>
    <dgm:cxn modelId="{9F482F66-C5C4-4A0D-A777-819856934502}" type="presParOf" srcId="{C02ED4BD-0DAF-470F-AAFD-DB472422990B}" destId="{10D5E2C8-D5EC-4102-8FD2-A8CA1CC77392}" srcOrd="3" destOrd="0" presId="urn:microsoft.com/office/officeart/2005/8/layout/orgChart1"/>
    <dgm:cxn modelId="{45CC0834-39E2-478C-B7FA-67CD8EC03359}" type="presParOf" srcId="{10D5E2C8-D5EC-4102-8FD2-A8CA1CC77392}" destId="{6095B67B-04C9-4EB2-8D06-4735D05ACF2F}" srcOrd="0" destOrd="0" presId="urn:microsoft.com/office/officeart/2005/8/layout/orgChart1"/>
    <dgm:cxn modelId="{C4FBB9A0-F0AC-4530-89DA-5CA12340B1C4}" type="presParOf" srcId="{6095B67B-04C9-4EB2-8D06-4735D05ACF2F}" destId="{A3EC88B9-EFF0-41C5-BAE6-5B161F373216}" srcOrd="0" destOrd="0" presId="urn:microsoft.com/office/officeart/2005/8/layout/orgChart1"/>
    <dgm:cxn modelId="{53B1B02C-9169-43DA-8F8B-AA1E51856429}" type="presParOf" srcId="{6095B67B-04C9-4EB2-8D06-4735D05ACF2F}" destId="{434F4FA2-FD21-4BCB-ACD7-C412FE76AB72}" srcOrd="1" destOrd="0" presId="urn:microsoft.com/office/officeart/2005/8/layout/orgChart1"/>
    <dgm:cxn modelId="{1B8A2DDB-C559-4FCF-9F5C-B3551576B490}" type="presParOf" srcId="{10D5E2C8-D5EC-4102-8FD2-A8CA1CC77392}" destId="{96D04B40-A0EA-45E9-ACEA-6A093FA76154}" srcOrd="1" destOrd="0" presId="urn:microsoft.com/office/officeart/2005/8/layout/orgChart1"/>
    <dgm:cxn modelId="{1DB4BED3-C8EB-4455-BBEC-2E9E68E94840}" type="presParOf" srcId="{10D5E2C8-D5EC-4102-8FD2-A8CA1CC77392}" destId="{B2733FB7-278A-4634-98A5-3951868E9CC6}" srcOrd="2" destOrd="0" presId="urn:microsoft.com/office/officeart/2005/8/layout/orgChart1"/>
    <dgm:cxn modelId="{22F0EB65-DB7C-4EA4-AE6B-DD5FC507E57A}" type="presParOf" srcId="{C02ED4BD-0DAF-470F-AAFD-DB472422990B}" destId="{3D15A3EB-D253-4E1B-B15D-32D3DC1AC153}" srcOrd="4" destOrd="0" presId="urn:microsoft.com/office/officeart/2005/8/layout/orgChart1"/>
    <dgm:cxn modelId="{C1991EB9-5E70-4269-ADFE-9A34EF3A96CE}" type="presParOf" srcId="{C02ED4BD-0DAF-470F-AAFD-DB472422990B}" destId="{87B179C0-EE1F-4104-9452-618DB509BADD}" srcOrd="5" destOrd="0" presId="urn:microsoft.com/office/officeart/2005/8/layout/orgChart1"/>
    <dgm:cxn modelId="{FAE5A886-F237-4D2C-8670-206C8CB50AF5}" type="presParOf" srcId="{87B179C0-EE1F-4104-9452-618DB509BADD}" destId="{2BE53ACB-BB41-4C72-AF0B-C3D6604302C9}" srcOrd="0" destOrd="0" presId="urn:microsoft.com/office/officeart/2005/8/layout/orgChart1"/>
    <dgm:cxn modelId="{3451041F-9E30-4958-829B-D9A728E488FC}" type="presParOf" srcId="{2BE53ACB-BB41-4C72-AF0B-C3D6604302C9}" destId="{C247F7E3-A702-4587-BCEC-F78D431ECEB3}" srcOrd="0" destOrd="0" presId="urn:microsoft.com/office/officeart/2005/8/layout/orgChart1"/>
    <dgm:cxn modelId="{EB86A2AC-CBA2-45CF-86A1-05BD536B9D46}" type="presParOf" srcId="{2BE53ACB-BB41-4C72-AF0B-C3D6604302C9}" destId="{AF63E743-0612-4E91-8285-DC92F19CF03E}" srcOrd="1" destOrd="0" presId="urn:microsoft.com/office/officeart/2005/8/layout/orgChart1"/>
    <dgm:cxn modelId="{FFCDADBC-EE14-4C73-BFB5-EA03BB373C98}" type="presParOf" srcId="{87B179C0-EE1F-4104-9452-618DB509BADD}" destId="{34C6DDFD-8901-40B9-BFE3-754A5DD9AA16}" srcOrd="1" destOrd="0" presId="urn:microsoft.com/office/officeart/2005/8/layout/orgChart1"/>
    <dgm:cxn modelId="{50CDA330-B710-407E-B7A7-228496E2E4CD}" type="presParOf" srcId="{87B179C0-EE1F-4104-9452-618DB509BADD}" destId="{218202B0-853F-4153-AD74-27E2C2F39A6B}" srcOrd="2" destOrd="0" presId="urn:microsoft.com/office/officeart/2005/8/layout/orgChart1"/>
    <dgm:cxn modelId="{639E8042-3815-4445-AD0A-F517EE10DE3D}" type="presParOf" srcId="{1F94A617-DA41-47B1-BC26-8043E9162723}" destId="{938FBEC6-6A1F-433A-BE3A-FB7959F0568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3F2B9D-0B50-4CB1-A935-8FB1096F1073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CF3E922-A66A-4BED-888F-40C353DF8634}">
      <dgm:prSet phldrT="[Text]" custT="1"/>
      <dgm:spPr/>
      <dgm:t>
        <a:bodyPr/>
        <a:lstStyle/>
        <a:p>
          <a:r>
            <a:rPr lang="en-GB" sz="1400" dirty="0"/>
            <a:t>Dr Nathalie Tasler</a:t>
          </a:r>
        </a:p>
      </dgm:t>
    </dgm:pt>
    <dgm:pt modelId="{A2ED937E-467E-4112-8598-376E8EDF455C}" type="parTrans" cxnId="{075B8BF0-EEE1-4D42-B0F1-F4EF40041EAE}">
      <dgm:prSet/>
      <dgm:spPr/>
      <dgm:t>
        <a:bodyPr/>
        <a:lstStyle/>
        <a:p>
          <a:endParaRPr lang="en-GB"/>
        </a:p>
      </dgm:t>
    </dgm:pt>
    <dgm:pt modelId="{FB2B768C-D493-4D8E-9B6D-6AD42E6CD87B}" type="sibTrans" cxnId="{075B8BF0-EEE1-4D42-B0F1-F4EF40041EAE}">
      <dgm:prSet/>
      <dgm:spPr/>
      <dgm:t>
        <a:bodyPr/>
        <a:lstStyle/>
        <a:p>
          <a:endParaRPr lang="en-GB"/>
        </a:p>
      </dgm:t>
    </dgm:pt>
    <dgm:pt modelId="{B6CC5426-9DF1-4728-AC04-502FF996B2F1}">
      <dgm:prSet phldrT="[Text]" custT="1"/>
      <dgm:spPr/>
      <dgm:t>
        <a:bodyPr/>
        <a:lstStyle/>
        <a:p>
          <a:r>
            <a:rPr lang="en-US" sz="900" b="0" i="0" dirty="0"/>
            <a:t>Lecturer in Academic and Digital Development</a:t>
          </a:r>
          <a:endParaRPr lang="en-GB" sz="900" dirty="0"/>
        </a:p>
      </dgm:t>
    </dgm:pt>
    <dgm:pt modelId="{E3CEA34F-C7B6-4EDB-A723-867804A4F044}" type="parTrans" cxnId="{26C648CE-BF76-411C-A7CF-04AA306AB9D9}">
      <dgm:prSet/>
      <dgm:spPr/>
      <dgm:t>
        <a:bodyPr/>
        <a:lstStyle/>
        <a:p>
          <a:endParaRPr lang="en-GB"/>
        </a:p>
      </dgm:t>
    </dgm:pt>
    <dgm:pt modelId="{2D2FB1BA-6DA7-4921-B1A6-4C4FF95698C7}" type="sibTrans" cxnId="{26C648CE-BF76-411C-A7CF-04AA306AB9D9}">
      <dgm:prSet/>
      <dgm:spPr/>
      <dgm:t>
        <a:bodyPr/>
        <a:lstStyle/>
        <a:p>
          <a:endParaRPr lang="en-GB"/>
        </a:p>
      </dgm:t>
    </dgm:pt>
    <dgm:pt modelId="{35AF5125-9441-410F-83FB-456C695698A4}">
      <dgm:prSet phldrT="[Text]" custT="1"/>
      <dgm:spPr/>
      <dgm:t>
        <a:bodyPr/>
        <a:lstStyle/>
        <a:p>
          <a:r>
            <a:rPr lang="en-GB" sz="1400" dirty="0"/>
            <a:t>Dr Linnea Soler</a:t>
          </a:r>
        </a:p>
      </dgm:t>
    </dgm:pt>
    <dgm:pt modelId="{ED4A7317-239C-4EE1-9318-5B4FEAF0AA12}" type="parTrans" cxnId="{255C5860-F6A4-4D66-85A1-5DA478447EF5}">
      <dgm:prSet/>
      <dgm:spPr/>
      <dgm:t>
        <a:bodyPr/>
        <a:lstStyle/>
        <a:p>
          <a:endParaRPr lang="en-GB"/>
        </a:p>
      </dgm:t>
    </dgm:pt>
    <dgm:pt modelId="{C39812F8-B105-4F4E-95D5-9D0DDC5BF628}" type="sibTrans" cxnId="{255C5860-F6A4-4D66-85A1-5DA478447EF5}">
      <dgm:prSet/>
      <dgm:spPr/>
      <dgm:t>
        <a:bodyPr/>
        <a:lstStyle/>
        <a:p>
          <a:endParaRPr lang="en-GB"/>
        </a:p>
      </dgm:t>
    </dgm:pt>
    <dgm:pt modelId="{3D5A9280-0EBA-4968-B838-5264206D7318}">
      <dgm:prSet phldrT="[Text]" custT="1"/>
      <dgm:spPr/>
      <dgm:t>
        <a:bodyPr/>
        <a:lstStyle/>
        <a:p>
          <a:r>
            <a:rPr lang="en-US" sz="900" b="0" i="0" dirty="0"/>
            <a:t>Lecturer</a:t>
          </a:r>
          <a:endParaRPr lang="en-GB" sz="900" dirty="0"/>
        </a:p>
      </dgm:t>
    </dgm:pt>
    <dgm:pt modelId="{4413425F-DCAD-4DEA-BA59-CE7A3737AF2E}" type="parTrans" cxnId="{6443873C-68A9-48C3-80E4-014983D0BEA1}">
      <dgm:prSet/>
      <dgm:spPr/>
      <dgm:t>
        <a:bodyPr/>
        <a:lstStyle/>
        <a:p>
          <a:endParaRPr lang="en-GB"/>
        </a:p>
      </dgm:t>
    </dgm:pt>
    <dgm:pt modelId="{4B87C5DE-9246-472E-B077-FFC087ABD48E}" type="sibTrans" cxnId="{6443873C-68A9-48C3-80E4-014983D0BEA1}">
      <dgm:prSet/>
      <dgm:spPr/>
      <dgm:t>
        <a:bodyPr/>
        <a:lstStyle/>
        <a:p>
          <a:endParaRPr lang="en-GB"/>
        </a:p>
      </dgm:t>
    </dgm:pt>
    <dgm:pt modelId="{502E53DB-ECB4-45B7-AAC4-0801ACFBEA84}">
      <dgm:prSet phldrT="[Text]" custT="1"/>
      <dgm:spPr/>
      <dgm:t>
        <a:bodyPr/>
        <a:lstStyle/>
        <a:p>
          <a:r>
            <a:rPr lang="en-GB" sz="1400" dirty="0"/>
            <a:t>Prof. Lindsey Pope</a:t>
          </a:r>
        </a:p>
      </dgm:t>
    </dgm:pt>
    <dgm:pt modelId="{430118B7-A868-45BC-979E-448D2CDA9A35}" type="parTrans" cxnId="{71180E57-31D3-4027-B9EF-30C6F57AFCF3}">
      <dgm:prSet/>
      <dgm:spPr/>
      <dgm:t>
        <a:bodyPr/>
        <a:lstStyle/>
        <a:p>
          <a:endParaRPr lang="en-GB"/>
        </a:p>
      </dgm:t>
    </dgm:pt>
    <dgm:pt modelId="{C332F456-9CE8-4BAA-BAFC-42DCA7A0030A}" type="sibTrans" cxnId="{71180E57-31D3-4027-B9EF-30C6F57AFCF3}">
      <dgm:prSet/>
      <dgm:spPr/>
      <dgm:t>
        <a:bodyPr/>
        <a:lstStyle/>
        <a:p>
          <a:endParaRPr lang="en-GB"/>
        </a:p>
      </dgm:t>
    </dgm:pt>
    <dgm:pt modelId="{99FBF0FF-94C7-4FD4-A78E-F0467F6A852E}">
      <dgm:prSet phldrT="[Text]" custT="1"/>
      <dgm:spPr/>
      <dgm:t>
        <a:bodyPr/>
        <a:lstStyle/>
        <a:p>
          <a:r>
            <a:rPr lang="en-GB" sz="900" dirty="0"/>
            <a:t>Professor of medical education</a:t>
          </a:r>
        </a:p>
      </dgm:t>
    </dgm:pt>
    <dgm:pt modelId="{D35B387F-1B2F-4301-8C11-D49E64AAB996}" type="parTrans" cxnId="{EEF6E1D8-41F9-4F97-9D9B-D4D1EBB3B05D}">
      <dgm:prSet/>
      <dgm:spPr/>
      <dgm:t>
        <a:bodyPr/>
        <a:lstStyle/>
        <a:p>
          <a:endParaRPr lang="en-GB"/>
        </a:p>
      </dgm:t>
    </dgm:pt>
    <dgm:pt modelId="{2FEDD453-C480-459F-81B6-24732F673339}" type="sibTrans" cxnId="{EEF6E1D8-41F9-4F97-9D9B-D4D1EBB3B05D}">
      <dgm:prSet/>
      <dgm:spPr/>
      <dgm:t>
        <a:bodyPr/>
        <a:lstStyle/>
        <a:p>
          <a:endParaRPr lang="en-GB"/>
        </a:p>
      </dgm:t>
    </dgm:pt>
    <dgm:pt modelId="{6C6EF92D-6917-477F-A368-547DEFEDBD40}">
      <dgm:prSet phldrT="[Text]" custT="1"/>
      <dgm:spPr/>
      <dgm:t>
        <a:bodyPr/>
        <a:lstStyle/>
        <a:p>
          <a:r>
            <a:rPr lang="en-GB" sz="900" dirty="0"/>
            <a:t>Senior Lecturer</a:t>
          </a:r>
        </a:p>
      </dgm:t>
    </dgm:pt>
    <dgm:pt modelId="{F182546A-69FC-4FD0-A4CA-65DA9F9212E3}" type="parTrans" cxnId="{30491B40-7E67-4EA8-8B72-0E338BCBB408}">
      <dgm:prSet/>
      <dgm:spPr/>
      <dgm:t>
        <a:bodyPr/>
        <a:lstStyle/>
        <a:p>
          <a:endParaRPr lang="en-GB"/>
        </a:p>
      </dgm:t>
    </dgm:pt>
    <dgm:pt modelId="{95DCDE5E-B4C6-47A9-8B99-0EECCEB9F71F}" type="sibTrans" cxnId="{30491B40-7E67-4EA8-8B72-0E338BCBB408}">
      <dgm:prSet/>
      <dgm:spPr/>
      <dgm:t>
        <a:bodyPr/>
        <a:lstStyle/>
        <a:p>
          <a:endParaRPr lang="en-GB"/>
        </a:p>
      </dgm:t>
    </dgm:pt>
    <dgm:pt modelId="{C760BCEC-5CD8-4886-981C-B26BBC784F6F}">
      <dgm:prSet phldrT="[Text]" custT="1"/>
      <dgm:spPr/>
      <dgm:t>
        <a:bodyPr/>
        <a:lstStyle/>
        <a:p>
          <a:r>
            <a:rPr lang="en-GB" sz="1400" dirty="0"/>
            <a:t>Dr Frances Docherty</a:t>
          </a:r>
        </a:p>
      </dgm:t>
    </dgm:pt>
    <dgm:pt modelId="{868BEDC1-22EB-44BF-88CA-66DA4F320B75}" type="parTrans" cxnId="{5CAD1528-669D-4C27-AF20-1454CD5F02F2}">
      <dgm:prSet/>
      <dgm:spPr/>
      <dgm:t>
        <a:bodyPr/>
        <a:lstStyle/>
        <a:p>
          <a:endParaRPr lang="en-GB"/>
        </a:p>
      </dgm:t>
    </dgm:pt>
    <dgm:pt modelId="{B3AA18C1-D13F-401A-9D4C-6269BB61991D}" type="sibTrans" cxnId="{5CAD1528-669D-4C27-AF20-1454CD5F02F2}">
      <dgm:prSet/>
      <dgm:spPr/>
      <dgm:t>
        <a:bodyPr/>
        <a:lstStyle/>
        <a:p>
          <a:endParaRPr lang="en-GB"/>
        </a:p>
      </dgm:t>
    </dgm:pt>
    <dgm:pt modelId="{E171CABF-53B6-4608-B943-9532C977FBBD}">
      <dgm:prSet phldrT="[Text]" custT="1"/>
      <dgm:spPr/>
      <dgm:t>
        <a:bodyPr/>
        <a:lstStyle/>
        <a:p>
          <a:r>
            <a:rPr lang="en-GB" sz="900" dirty="0"/>
            <a:t>Senior Lecturer in theatre studies</a:t>
          </a:r>
        </a:p>
      </dgm:t>
    </dgm:pt>
    <dgm:pt modelId="{DB7E4B51-099F-47C0-8DDF-8BDDF72CB8B3}" type="parTrans" cxnId="{23EEF2A1-3CA7-44A8-ABAB-3C5BC4695205}">
      <dgm:prSet/>
      <dgm:spPr/>
      <dgm:t>
        <a:bodyPr/>
        <a:lstStyle/>
        <a:p>
          <a:endParaRPr lang="en-GB"/>
        </a:p>
      </dgm:t>
    </dgm:pt>
    <dgm:pt modelId="{397632F5-456D-4789-9F6F-451FF282A4D9}" type="sibTrans" cxnId="{23EEF2A1-3CA7-44A8-ABAB-3C5BC4695205}">
      <dgm:prSet/>
      <dgm:spPr/>
      <dgm:t>
        <a:bodyPr/>
        <a:lstStyle/>
        <a:p>
          <a:endParaRPr lang="en-GB"/>
        </a:p>
      </dgm:t>
    </dgm:pt>
    <dgm:pt modelId="{6B3DBB4B-0728-4F57-97F8-0E722BEDF501}">
      <dgm:prSet phldrT="[Text]" custT="1"/>
      <dgm:spPr/>
      <dgm:t>
        <a:bodyPr/>
        <a:lstStyle/>
        <a:p>
          <a:r>
            <a:rPr lang="en-GB" sz="1400" dirty="0"/>
            <a:t>Dr Victoria Paterson</a:t>
          </a:r>
        </a:p>
      </dgm:t>
    </dgm:pt>
    <dgm:pt modelId="{BBB7DDC8-ED9F-4A2A-8A46-4BE3D3BC3B5A}" type="parTrans" cxnId="{68824B04-E8DD-49F4-888C-36FA0552B0CE}">
      <dgm:prSet/>
      <dgm:spPr/>
      <dgm:t>
        <a:bodyPr/>
        <a:lstStyle/>
        <a:p>
          <a:endParaRPr lang="en-GB"/>
        </a:p>
      </dgm:t>
    </dgm:pt>
    <dgm:pt modelId="{B8812F7E-A97C-4321-952A-0AFDB61F975B}" type="sibTrans" cxnId="{68824B04-E8DD-49F4-888C-36FA0552B0CE}">
      <dgm:prSet/>
      <dgm:spPr/>
      <dgm:t>
        <a:bodyPr/>
        <a:lstStyle/>
        <a:p>
          <a:endParaRPr lang="en-GB"/>
        </a:p>
      </dgm:t>
    </dgm:pt>
    <dgm:pt modelId="{32976FEF-35EC-40A3-B796-D11C6C521156}">
      <dgm:prSet phldrT="[Text]" custT="1"/>
      <dgm:spPr/>
      <dgm:t>
        <a:bodyPr/>
        <a:lstStyle/>
        <a:p>
          <a:r>
            <a:rPr lang="en-GB" sz="1400" dirty="0"/>
            <a:t>Dr Carolyn Loveridge</a:t>
          </a:r>
        </a:p>
      </dgm:t>
    </dgm:pt>
    <dgm:pt modelId="{C02D3065-DDFA-4052-B99F-3FD40D8BCF97}" type="parTrans" cxnId="{F97A7C1A-496C-4187-9168-1C686ED22B29}">
      <dgm:prSet/>
      <dgm:spPr/>
      <dgm:t>
        <a:bodyPr/>
        <a:lstStyle/>
        <a:p>
          <a:endParaRPr lang="en-GB"/>
        </a:p>
      </dgm:t>
    </dgm:pt>
    <dgm:pt modelId="{05C402A5-5816-4EBB-B966-AD199C57A98A}" type="sibTrans" cxnId="{F97A7C1A-496C-4187-9168-1C686ED22B29}">
      <dgm:prSet/>
      <dgm:spPr/>
      <dgm:t>
        <a:bodyPr/>
        <a:lstStyle/>
        <a:p>
          <a:endParaRPr lang="en-GB"/>
        </a:p>
      </dgm:t>
    </dgm:pt>
    <dgm:pt modelId="{638C67C5-2047-4DA1-8FB9-8ADC16324E9D}">
      <dgm:prSet phldrT="[Text]" custT="1"/>
      <dgm:spPr/>
      <dgm:t>
        <a:bodyPr/>
        <a:lstStyle/>
        <a:p>
          <a:r>
            <a:rPr lang="en-GB" sz="1400" dirty="0"/>
            <a:t>Sarah Honeychurch</a:t>
          </a:r>
        </a:p>
      </dgm:t>
    </dgm:pt>
    <dgm:pt modelId="{302A043A-08A2-4DF9-8778-EE63AF03FC27}" type="parTrans" cxnId="{744452EC-5DE4-41BC-A9BD-911B475B388C}">
      <dgm:prSet/>
      <dgm:spPr/>
      <dgm:t>
        <a:bodyPr/>
        <a:lstStyle/>
        <a:p>
          <a:endParaRPr lang="en-GB"/>
        </a:p>
      </dgm:t>
    </dgm:pt>
    <dgm:pt modelId="{BD6446E0-35D1-48B1-9785-4308D334AF90}" type="sibTrans" cxnId="{744452EC-5DE4-41BC-A9BD-911B475B388C}">
      <dgm:prSet/>
      <dgm:spPr/>
      <dgm:t>
        <a:bodyPr/>
        <a:lstStyle/>
        <a:p>
          <a:endParaRPr lang="en-GB"/>
        </a:p>
      </dgm:t>
    </dgm:pt>
    <dgm:pt modelId="{9BB1FBF1-9F73-4D81-9DF9-6CB17D9935E4}">
      <dgm:prSet phldrT="[Text]" custT="1"/>
      <dgm:spPr/>
      <dgm:t>
        <a:bodyPr/>
        <a:lstStyle/>
        <a:p>
          <a:r>
            <a:rPr lang="en-GB" sz="1400" dirty="0"/>
            <a:t>Dr Beth Dickson</a:t>
          </a:r>
        </a:p>
      </dgm:t>
    </dgm:pt>
    <dgm:pt modelId="{43713218-A1EF-46F1-B9A4-7AC77AB2D6E0}" type="parTrans" cxnId="{90E334DD-E60F-4423-A9B0-CE5216F4A1A3}">
      <dgm:prSet/>
      <dgm:spPr/>
      <dgm:t>
        <a:bodyPr/>
        <a:lstStyle/>
        <a:p>
          <a:endParaRPr lang="en-GB"/>
        </a:p>
      </dgm:t>
    </dgm:pt>
    <dgm:pt modelId="{03DFBBB3-53F3-4414-ACE3-FF82ABFE9882}" type="sibTrans" cxnId="{90E334DD-E60F-4423-A9B0-CE5216F4A1A3}">
      <dgm:prSet/>
      <dgm:spPr/>
      <dgm:t>
        <a:bodyPr/>
        <a:lstStyle/>
        <a:p>
          <a:endParaRPr lang="en-GB"/>
        </a:p>
      </dgm:t>
    </dgm:pt>
    <dgm:pt modelId="{3CE0F27B-E763-489F-848B-1C72A41C7A7F}">
      <dgm:prSet custT="1"/>
      <dgm:spPr/>
      <dgm:t>
        <a:bodyPr/>
        <a:lstStyle/>
        <a:p>
          <a:r>
            <a:rPr lang="en-US" sz="900" b="0" i="0" dirty="0"/>
            <a:t>Academic and Digital Development</a:t>
          </a:r>
        </a:p>
      </dgm:t>
    </dgm:pt>
    <dgm:pt modelId="{7272BF4F-A707-4A45-9B7D-8CDFB8085393}" type="parTrans" cxnId="{4012D5BC-9CE1-4FAC-BC6A-AAAF1A41B9C1}">
      <dgm:prSet/>
      <dgm:spPr/>
      <dgm:t>
        <a:bodyPr/>
        <a:lstStyle/>
        <a:p>
          <a:endParaRPr lang="en-GB"/>
        </a:p>
      </dgm:t>
    </dgm:pt>
    <dgm:pt modelId="{F5093018-B70C-4B82-B43E-D037BD1763B8}" type="sibTrans" cxnId="{4012D5BC-9CE1-4FAC-BC6A-AAAF1A41B9C1}">
      <dgm:prSet/>
      <dgm:spPr/>
      <dgm:t>
        <a:bodyPr/>
        <a:lstStyle/>
        <a:p>
          <a:endParaRPr lang="en-GB"/>
        </a:p>
      </dgm:t>
    </dgm:pt>
    <dgm:pt modelId="{D4E3840E-A705-413D-9D35-B911928A0F27}">
      <dgm:prSet custT="1"/>
      <dgm:spPr/>
      <dgm:t>
        <a:bodyPr/>
        <a:lstStyle/>
        <a:p>
          <a:r>
            <a:rPr lang="en-US" sz="900" b="0" i="0" dirty="0"/>
            <a:t>Student and Academic Services</a:t>
          </a:r>
        </a:p>
      </dgm:t>
    </dgm:pt>
    <dgm:pt modelId="{7FB7611C-A67A-46DB-9F7B-961174695779}" type="parTrans" cxnId="{298DB387-DC41-45A1-A0A9-808950A8126A}">
      <dgm:prSet/>
      <dgm:spPr/>
      <dgm:t>
        <a:bodyPr/>
        <a:lstStyle/>
        <a:p>
          <a:endParaRPr lang="en-GB"/>
        </a:p>
      </dgm:t>
    </dgm:pt>
    <dgm:pt modelId="{F89103D1-9FB4-4C40-8AC4-F88627A19CA6}" type="sibTrans" cxnId="{298DB387-DC41-45A1-A0A9-808950A8126A}">
      <dgm:prSet/>
      <dgm:spPr/>
      <dgm:t>
        <a:bodyPr/>
        <a:lstStyle/>
        <a:p>
          <a:endParaRPr lang="en-GB"/>
        </a:p>
      </dgm:t>
    </dgm:pt>
    <dgm:pt modelId="{38F9527C-232E-49F3-B6BF-B56B0E46EE17}">
      <dgm:prSet custT="1"/>
      <dgm:spPr/>
      <dgm:t>
        <a:bodyPr/>
        <a:lstStyle/>
        <a:p>
          <a:r>
            <a:rPr lang="en-US" sz="900" b="0" i="0" dirty="0"/>
            <a:t>School of Chemistry</a:t>
          </a:r>
        </a:p>
      </dgm:t>
    </dgm:pt>
    <dgm:pt modelId="{0C7D892A-241A-4E76-8EBB-D1E8A564E8A0}" type="parTrans" cxnId="{467A2F95-8ED0-41F0-A26C-BA2B00A354FE}">
      <dgm:prSet/>
      <dgm:spPr/>
      <dgm:t>
        <a:bodyPr/>
        <a:lstStyle/>
        <a:p>
          <a:endParaRPr lang="en-GB"/>
        </a:p>
      </dgm:t>
    </dgm:pt>
    <dgm:pt modelId="{CE8BD984-A8CE-4A2F-B9C8-E4B824B9C41B}" type="sibTrans" cxnId="{467A2F95-8ED0-41F0-A26C-BA2B00A354FE}">
      <dgm:prSet/>
      <dgm:spPr/>
      <dgm:t>
        <a:bodyPr/>
        <a:lstStyle/>
        <a:p>
          <a:endParaRPr lang="en-GB"/>
        </a:p>
      </dgm:t>
    </dgm:pt>
    <dgm:pt modelId="{9B148DDE-4CD3-4192-B62A-E0899C71BF6A}">
      <dgm:prSet custT="1"/>
      <dgm:spPr/>
      <dgm:t>
        <a:bodyPr/>
        <a:lstStyle/>
        <a:p>
          <a:r>
            <a:rPr lang="en-US" sz="900" b="0" i="0" dirty="0" err="1"/>
            <a:t>CoSE</a:t>
          </a:r>
          <a:endParaRPr lang="en-US" sz="900" b="0" i="0" dirty="0"/>
        </a:p>
      </dgm:t>
    </dgm:pt>
    <dgm:pt modelId="{FF863E94-DD44-4045-9F07-BC1065BC3163}" type="parTrans" cxnId="{38BBEC92-3BCA-4884-B538-F7D42306773B}">
      <dgm:prSet/>
      <dgm:spPr/>
      <dgm:t>
        <a:bodyPr/>
        <a:lstStyle/>
        <a:p>
          <a:endParaRPr lang="en-GB"/>
        </a:p>
      </dgm:t>
    </dgm:pt>
    <dgm:pt modelId="{1A6FC5C8-82D3-4B0F-B173-99A2F63B2A64}" type="sibTrans" cxnId="{38BBEC92-3BCA-4884-B538-F7D42306773B}">
      <dgm:prSet/>
      <dgm:spPr/>
      <dgm:t>
        <a:bodyPr/>
        <a:lstStyle/>
        <a:p>
          <a:endParaRPr lang="en-GB"/>
        </a:p>
      </dgm:t>
    </dgm:pt>
    <dgm:pt modelId="{5D310C45-7866-444F-8E68-A15386D28F54}">
      <dgm:prSet custT="1"/>
      <dgm:spPr/>
      <dgm:t>
        <a:bodyPr/>
        <a:lstStyle/>
        <a:p>
          <a:r>
            <a:rPr lang="en-US" sz="900" b="0" i="0" dirty="0"/>
            <a:t>Lecturer</a:t>
          </a:r>
          <a:endParaRPr lang="en-GB" sz="900" dirty="0"/>
        </a:p>
      </dgm:t>
    </dgm:pt>
    <dgm:pt modelId="{BCE868B0-B85B-42C3-A5EC-2F86D6D957DE}" type="parTrans" cxnId="{F998350F-F89C-4F81-9F9B-BFF2B0D3FBAB}">
      <dgm:prSet/>
      <dgm:spPr/>
      <dgm:t>
        <a:bodyPr/>
        <a:lstStyle/>
        <a:p>
          <a:endParaRPr lang="en-GB"/>
        </a:p>
      </dgm:t>
    </dgm:pt>
    <dgm:pt modelId="{2D664A29-B7A4-478F-9F47-861B54B72758}" type="sibTrans" cxnId="{F998350F-F89C-4F81-9F9B-BFF2B0D3FBAB}">
      <dgm:prSet/>
      <dgm:spPr/>
      <dgm:t>
        <a:bodyPr/>
        <a:lstStyle/>
        <a:p>
          <a:endParaRPr lang="en-GB"/>
        </a:p>
      </dgm:t>
    </dgm:pt>
    <dgm:pt modelId="{6B64794C-22D8-434C-928C-BE90558B29B0}">
      <dgm:prSet custT="1"/>
      <dgm:spPr/>
      <dgm:t>
        <a:bodyPr/>
        <a:lstStyle/>
        <a:p>
          <a:r>
            <a:rPr lang="en-US" sz="900" b="0" i="0" dirty="0"/>
            <a:t>MVLS Graduate School</a:t>
          </a:r>
        </a:p>
      </dgm:t>
    </dgm:pt>
    <dgm:pt modelId="{D07F6E90-A2EA-4AE7-B81C-D3EE332A2541}" type="parTrans" cxnId="{EB1530B0-18D4-4FE5-8AEF-1D2E1E7874F3}">
      <dgm:prSet/>
      <dgm:spPr/>
      <dgm:t>
        <a:bodyPr/>
        <a:lstStyle/>
        <a:p>
          <a:endParaRPr lang="en-GB"/>
        </a:p>
      </dgm:t>
    </dgm:pt>
    <dgm:pt modelId="{3873ADC2-DFB0-49F2-9A57-666505FD62B8}" type="sibTrans" cxnId="{EB1530B0-18D4-4FE5-8AEF-1D2E1E7874F3}">
      <dgm:prSet/>
      <dgm:spPr/>
      <dgm:t>
        <a:bodyPr/>
        <a:lstStyle/>
        <a:p>
          <a:endParaRPr lang="en-GB"/>
        </a:p>
      </dgm:t>
    </dgm:pt>
    <dgm:pt modelId="{05F32F90-FA46-447F-A2E1-D83B0619C15F}">
      <dgm:prSet custT="1"/>
      <dgm:spPr/>
      <dgm:t>
        <a:bodyPr/>
        <a:lstStyle/>
        <a:p>
          <a:r>
            <a:rPr lang="en-US" sz="900" b="0" i="0" dirty="0"/>
            <a:t>MVLS</a:t>
          </a:r>
        </a:p>
      </dgm:t>
    </dgm:pt>
    <dgm:pt modelId="{A8A6803B-1EE2-4C8D-9A32-B4967B8FB33D}" type="parTrans" cxnId="{183CF2C0-BAC0-46A9-BB84-3A5AF5A13230}">
      <dgm:prSet/>
      <dgm:spPr/>
      <dgm:t>
        <a:bodyPr/>
        <a:lstStyle/>
        <a:p>
          <a:endParaRPr lang="en-GB"/>
        </a:p>
      </dgm:t>
    </dgm:pt>
    <dgm:pt modelId="{F8FB4F4F-8497-4BA9-B287-DF7A355EB7D0}" type="sibTrans" cxnId="{183CF2C0-BAC0-46A9-BB84-3A5AF5A13230}">
      <dgm:prSet/>
      <dgm:spPr/>
      <dgm:t>
        <a:bodyPr/>
        <a:lstStyle/>
        <a:p>
          <a:endParaRPr lang="en-GB"/>
        </a:p>
      </dgm:t>
    </dgm:pt>
    <dgm:pt modelId="{57C22346-F57D-4B90-A05E-9390B2EE7988}">
      <dgm:prSet phldrT="[Text]" custT="1"/>
      <dgm:spPr/>
      <dgm:t>
        <a:bodyPr/>
        <a:lstStyle/>
        <a:p>
          <a:r>
            <a:rPr lang="en-GB" sz="900" dirty="0"/>
            <a:t>School of Education</a:t>
          </a:r>
        </a:p>
      </dgm:t>
    </dgm:pt>
    <dgm:pt modelId="{26BA6DAE-8BA5-4EE6-8D57-4F0697C443E5}" type="parTrans" cxnId="{D5F774EE-B752-4A5F-9CB0-64CAF83760BA}">
      <dgm:prSet/>
      <dgm:spPr/>
      <dgm:t>
        <a:bodyPr/>
        <a:lstStyle/>
        <a:p>
          <a:endParaRPr lang="en-GB"/>
        </a:p>
      </dgm:t>
    </dgm:pt>
    <dgm:pt modelId="{172967EB-D017-4B04-8554-628AE87089A3}" type="sibTrans" cxnId="{D5F774EE-B752-4A5F-9CB0-64CAF83760BA}">
      <dgm:prSet/>
      <dgm:spPr/>
      <dgm:t>
        <a:bodyPr/>
        <a:lstStyle/>
        <a:p>
          <a:endParaRPr lang="en-GB"/>
        </a:p>
      </dgm:t>
    </dgm:pt>
    <dgm:pt modelId="{652977E8-2674-48E6-8D86-C63B170E0CFA}">
      <dgm:prSet phldrT="[Text]" custT="1"/>
      <dgm:spPr/>
      <dgm:t>
        <a:bodyPr/>
        <a:lstStyle/>
        <a:p>
          <a:r>
            <a:rPr lang="en-GB" sz="900" dirty="0" err="1"/>
            <a:t>CoSS</a:t>
          </a:r>
          <a:endParaRPr lang="en-GB" sz="900" dirty="0"/>
        </a:p>
      </dgm:t>
    </dgm:pt>
    <dgm:pt modelId="{E0B03CB8-148E-46AF-9CE7-1E78D0A913C4}" type="parTrans" cxnId="{678D5227-D51E-4FBD-970A-AB57F58B2FFF}">
      <dgm:prSet/>
      <dgm:spPr/>
      <dgm:t>
        <a:bodyPr/>
        <a:lstStyle/>
        <a:p>
          <a:endParaRPr lang="en-GB"/>
        </a:p>
      </dgm:t>
    </dgm:pt>
    <dgm:pt modelId="{403F5619-393E-46FB-BCED-D54ED3DA6FBA}" type="sibTrans" cxnId="{678D5227-D51E-4FBD-970A-AB57F58B2FFF}">
      <dgm:prSet/>
      <dgm:spPr/>
      <dgm:t>
        <a:bodyPr/>
        <a:lstStyle/>
        <a:p>
          <a:endParaRPr lang="en-GB"/>
        </a:p>
      </dgm:t>
    </dgm:pt>
    <dgm:pt modelId="{19BCAB99-CBEC-43E5-9FB2-7DCA8DB07F9D}">
      <dgm:prSet phldrT="[Text]" custT="1"/>
      <dgm:spPr/>
      <dgm:t>
        <a:bodyPr/>
        <a:lstStyle/>
        <a:p>
          <a:r>
            <a:rPr lang="en-GB" sz="900" dirty="0"/>
            <a:t>Lecturer in physical chemistry</a:t>
          </a:r>
        </a:p>
      </dgm:t>
    </dgm:pt>
    <dgm:pt modelId="{2C0B659C-55F3-48E0-8813-4A0498471658}" type="parTrans" cxnId="{4E32214F-7205-4B01-A482-7747D07B3F8B}">
      <dgm:prSet/>
      <dgm:spPr/>
      <dgm:t>
        <a:bodyPr/>
        <a:lstStyle/>
        <a:p>
          <a:endParaRPr lang="en-GB"/>
        </a:p>
      </dgm:t>
    </dgm:pt>
    <dgm:pt modelId="{0ECE7B60-C0B6-4E29-97B5-757B1E9C788A}" type="sibTrans" cxnId="{4E32214F-7205-4B01-A482-7747D07B3F8B}">
      <dgm:prSet/>
      <dgm:spPr/>
      <dgm:t>
        <a:bodyPr/>
        <a:lstStyle/>
        <a:p>
          <a:endParaRPr lang="en-GB"/>
        </a:p>
      </dgm:t>
    </dgm:pt>
    <dgm:pt modelId="{F52909A8-3463-4389-9256-1C6B4CA2B434}">
      <dgm:prSet phldrT="[Text]" custT="1"/>
      <dgm:spPr/>
      <dgm:t>
        <a:bodyPr/>
        <a:lstStyle/>
        <a:p>
          <a:r>
            <a:rPr lang="en-GB" sz="900" dirty="0"/>
            <a:t>School of Chemistry</a:t>
          </a:r>
        </a:p>
      </dgm:t>
    </dgm:pt>
    <dgm:pt modelId="{46CEB637-F916-4AAC-8956-21F1DD09FF80}" type="parTrans" cxnId="{B043D4C0-B99C-48B4-9FC6-F0FE1C49A7BF}">
      <dgm:prSet/>
      <dgm:spPr/>
      <dgm:t>
        <a:bodyPr/>
        <a:lstStyle/>
        <a:p>
          <a:endParaRPr lang="en-GB"/>
        </a:p>
      </dgm:t>
    </dgm:pt>
    <dgm:pt modelId="{ECF8D454-0E05-4F95-B984-71D34CC35283}" type="sibTrans" cxnId="{B043D4C0-B99C-48B4-9FC6-F0FE1C49A7BF}">
      <dgm:prSet/>
      <dgm:spPr/>
      <dgm:t>
        <a:bodyPr/>
        <a:lstStyle/>
        <a:p>
          <a:endParaRPr lang="en-GB"/>
        </a:p>
      </dgm:t>
    </dgm:pt>
    <dgm:pt modelId="{5675699E-14D5-4B98-A9CD-0FB18EB95982}">
      <dgm:prSet phldrT="[Text]" custT="1"/>
      <dgm:spPr/>
      <dgm:t>
        <a:bodyPr/>
        <a:lstStyle/>
        <a:p>
          <a:r>
            <a:rPr lang="en-GB" sz="900" dirty="0" err="1"/>
            <a:t>CoSE</a:t>
          </a:r>
          <a:endParaRPr lang="en-GB" sz="900" dirty="0"/>
        </a:p>
      </dgm:t>
    </dgm:pt>
    <dgm:pt modelId="{2B1FC18D-B646-44C1-9145-6F67EF707125}" type="parTrans" cxnId="{22545861-5E5F-4F84-AF6E-B27CBCD107DA}">
      <dgm:prSet/>
      <dgm:spPr/>
      <dgm:t>
        <a:bodyPr/>
        <a:lstStyle/>
        <a:p>
          <a:endParaRPr lang="en-GB"/>
        </a:p>
      </dgm:t>
    </dgm:pt>
    <dgm:pt modelId="{09FD734D-BE05-43F1-BAAD-D95B7DF2B31D}" type="sibTrans" cxnId="{22545861-5E5F-4F84-AF6E-B27CBCD107DA}">
      <dgm:prSet/>
      <dgm:spPr/>
      <dgm:t>
        <a:bodyPr/>
        <a:lstStyle/>
        <a:p>
          <a:endParaRPr lang="en-GB"/>
        </a:p>
      </dgm:t>
    </dgm:pt>
    <dgm:pt modelId="{E56D40AA-4480-4D96-B9E8-62263AE2ADFB}">
      <dgm:prSet custT="1"/>
      <dgm:spPr/>
      <dgm:t>
        <a:bodyPr/>
        <a:lstStyle/>
        <a:p>
          <a:r>
            <a:rPr lang="en-GB" sz="900" dirty="0"/>
            <a:t>School of Culture and Creative Arts</a:t>
          </a:r>
        </a:p>
      </dgm:t>
    </dgm:pt>
    <dgm:pt modelId="{F5C90E57-071E-4691-B34C-96A3A67D68A7}" type="parTrans" cxnId="{0D40687C-2A7D-4E8F-AFF3-8CCF33B7948E}">
      <dgm:prSet/>
      <dgm:spPr/>
      <dgm:t>
        <a:bodyPr/>
        <a:lstStyle/>
        <a:p>
          <a:endParaRPr lang="en-GB"/>
        </a:p>
      </dgm:t>
    </dgm:pt>
    <dgm:pt modelId="{4B48CDDE-692B-452D-8174-4D3FD6E202A2}" type="sibTrans" cxnId="{0D40687C-2A7D-4E8F-AFF3-8CCF33B7948E}">
      <dgm:prSet/>
      <dgm:spPr/>
      <dgm:t>
        <a:bodyPr/>
        <a:lstStyle/>
        <a:p>
          <a:endParaRPr lang="en-GB"/>
        </a:p>
      </dgm:t>
    </dgm:pt>
    <dgm:pt modelId="{0E6A69FE-8EB5-4240-BB29-A4A4CEE8A718}">
      <dgm:prSet custT="1"/>
      <dgm:spPr/>
      <dgm:t>
        <a:bodyPr/>
        <a:lstStyle/>
        <a:p>
          <a:r>
            <a:rPr lang="en-GB" sz="900" dirty="0"/>
            <a:t>College of Arts</a:t>
          </a:r>
        </a:p>
      </dgm:t>
    </dgm:pt>
    <dgm:pt modelId="{395C7CC5-C244-497B-B070-D9CD2474499A}" type="parTrans" cxnId="{38912CA4-FB12-4286-9C17-91300DFA1482}">
      <dgm:prSet/>
      <dgm:spPr/>
      <dgm:t>
        <a:bodyPr/>
        <a:lstStyle/>
        <a:p>
          <a:endParaRPr lang="en-GB"/>
        </a:p>
      </dgm:t>
    </dgm:pt>
    <dgm:pt modelId="{C499E1CC-9289-4588-90AB-56C415A8494A}" type="sibTrans" cxnId="{38912CA4-FB12-4286-9C17-91300DFA1482}">
      <dgm:prSet/>
      <dgm:spPr/>
      <dgm:t>
        <a:bodyPr/>
        <a:lstStyle/>
        <a:p>
          <a:endParaRPr lang="en-GB"/>
        </a:p>
      </dgm:t>
    </dgm:pt>
    <dgm:pt modelId="{C83EF071-C6F8-4D32-B2E6-D48E1E1EB891}">
      <dgm:prSet custT="1"/>
      <dgm:spPr/>
      <dgm:t>
        <a:bodyPr/>
        <a:lstStyle/>
        <a:p>
          <a:r>
            <a:rPr lang="en-GB" sz="900" dirty="0"/>
            <a:t>Teaching Fellow</a:t>
          </a:r>
        </a:p>
      </dgm:t>
    </dgm:pt>
    <dgm:pt modelId="{0BA35E58-5D5F-4482-BBF8-606DE53F514F}" type="parTrans" cxnId="{0652ACA6-01B3-4028-995C-6FD181561989}">
      <dgm:prSet/>
      <dgm:spPr/>
      <dgm:t>
        <a:bodyPr/>
        <a:lstStyle/>
        <a:p>
          <a:endParaRPr lang="en-GB"/>
        </a:p>
      </dgm:t>
    </dgm:pt>
    <dgm:pt modelId="{9F4A91D3-382A-424F-876A-55E4CD0EB8D5}" type="sibTrans" cxnId="{0652ACA6-01B3-4028-995C-6FD181561989}">
      <dgm:prSet/>
      <dgm:spPr/>
      <dgm:t>
        <a:bodyPr/>
        <a:lstStyle/>
        <a:p>
          <a:endParaRPr lang="en-GB"/>
        </a:p>
      </dgm:t>
    </dgm:pt>
    <dgm:pt modelId="{DA57C1C4-12F6-4602-A375-334C0B356B9F}">
      <dgm:prSet custT="1"/>
      <dgm:spPr/>
      <dgm:t>
        <a:bodyPr/>
        <a:lstStyle/>
        <a:p>
          <a:r>
            <a:rPr lang="en-US" sz="900" b="0" i="0" dirty="0"/>
            <a:t>Adam Smith Business School</a:t>
          </a:r>
        </a:p>
      </dgm:t>
    </dgm:pt>
    <dgm:pt modelId="{4D05D5BE-1FD1-44F8-B5C3-2B34C73BB297}" type="parTrans" cxnId="{7607B941-D71D-495F-BBD8-1810BE84FE47}">
      <dgm:prSet/>
      <dgm:spPr/>
      <dgm:t>
        <a:bodyPr/>
        <a:lstStyle/>
        <a:p>
          <a:endParaRPr lang="en-GB"/>
        </a:p>
      </dgm:t>
    </dgm:pt>
    <dgm:pt modelId="{BF6CC386-11B3-4651-8DD0-2ECBEE411853}" type="sibTrans" cxnId="{7607B941-D71D-495F-BBD8-1810BE84FE47}">
      <dgm:prSet/>
      <dgm:spPr/>
      <dgm:t>
        <a:bodyPr/>
        <a:lstStyle/>
        <a:p>
          <a:endParaRPr lang="en-GB"/>
        </a:p>
      </dgm:t>
    </dgm:pt>
    <dgm:pt modelId="{47E91327-A408-4DE4-B5D7-5033BC28E0BB}">
      <dgm:prSet custT="1"/>
      <dgm:spPr/>
      <dgm:t>
        <a:bodyPr/>
        <a:lstStyle/>
        <a:p>
          <a:r>
            <a:rPr lang="en-US" sz="900" b="0" i="0" dirty="0" err="1"/>
            <a:t>CoSS</a:t>
          </a:r>
          <a:endParaRPr lang="en-US" sz="900" b="0" i="0" dirty="0"/>
        </a:p>
      </dgm:t>
    </dgm:pt>
    <dgm:pt modelId="{372315FF-5F4B-4F23-B9FE-EFF43ADC34C0}" type="parTrans" cxnId="{9AD8CC9F-7FBF-48C0-8EA4-BE1137523904}">
      <dgm:prSet/>
      <dgm:spPr/>
      <dgm:t>
        <a:bodyPr/>
        <a:lstStyle/>
        <a:p>
          <a:endParaRPr lang="en-GB"/>
        </a:p>
      </dgm:t>
    </dgm:pt>
    <dgm:pt modelId="{9373A3D3-D363-44AB-B042-E21703937E66}" type="sibTrans" cxnId="{9AD8CC9F-7FBF-48C0-8EA4-BE1137523904}">
      <dgm:prSet/>
      <dgm:spPr/>
      <dgm:t>
        <a:bodyPr/>
        <a:lstStyle/>
        <a:p>
          <a:endParaRPr lang="en-GB"/>
        </a:p>
      </dgm:t>
    </dgm:pt>
    <dgm:pt modelId="{2C5EC50A-547A-4CCF-91AC-3216BCD31AD7}">
      <dgm:prSet phldrT="[Text]" custT="1"/>
      <dgm:spPr/>
      <dgm:t>
        <a:bodyPr/>
        <a:lstStyle/>
        <a:p>
          <a:r>
            <a:rPr lang="en-GB" sz="900" dirty="0"/>
            <a:t>School of medicine, dentistry and nursing</a:t>
          </a:r>
        </a:p>
      </dgm:t>
    </dgm:pt>
    <dgm:pt modelId="{F475708B-6BCF-4A21-8BE5-12F818C2BD90}" type="parTrans" cxnId="{A7858375-E836-47E8-9222-CB01D9E55A1F}">
      <dgm:prSet/>
      <dgm:spPr/>
      <dgm:t>
        <a:bodyPr/>
        <a:lstStyle/>
        <a:p>
          <a:endParaRPr lang="en-GB"/>
        </a:p>
      </dgm:t>
    </dgm:pt>
    <dgm:pt modelId="{0395C381-9C04-49A5-B47F-735D328368C6}" type="sibTrans" cxnId="{A7858375-E836-47E8-9222-CB01D9E55A1F}">
      <dgm:prSet/>
      <dgm:spPr/>
      <dgm:t>
        <a:bodyPr/>
        <a:lstStyle/>
        <a:p>
          <a:endParaRPr lang="en-GB"/>
        </a:p>
      </dgm:t>
    </dgm:pt>
    <dgm:pt modelId="{675148D9-E378-4E8D-B8D8-13DC550A616B}">
      <dgm:prSet phldrT="[Text]" custT="1"/>
      <dgm:spPr/>
      <dgm:t>
        <a:bodyPr/>
        <a:lstStyle/>
        <a:p>
          <a:r>
            <a:rPr lang="en-GB" sz="900" dirty="0"/>
            <a:t>MVLS</a:t>
          </a:r>
        </a:p>
      </dgm:t>
    </dgm:pt>
    <dgm:pt modelId="{4F8397DE-A490-4CBD-B0BC-43AF321E7960}" type="parTrans" cxnId="{0FE91568-DCBC-4217-B936-F6BA0496E9E8}">
      <dgm:prSet/>
      <dgm:spPr/>
      <dgm:t>
        <a:bodyPr/>
        <a:lstStyle/>
        <a:p>
          <a:endParaRPr lang="en-GB"/>
        </a:p>
      </dgm:t>
    </dgm:pt>
    <dgm:pt modelId="{53012930-7567-4ECF-9023-7569424AB859}" type="sibTrans" cxnId="{0FE91568-DCBC-4217-B936-F6BA0496E9E8}">
      <dgm:prSet/>
      <dgm:spPr/>
      <dgm:t>
        <a:bodyPr/>
        <a:lstStyle/>
        <a:p>
          <a:endParaRPr lang="en-GB"/>
        </a:p>
      </dgm:t>
    </dgm:pt>
    <dgm:pt modelId="{DA412FC6-04D0-433D-8FE9-3BA22E86C66C}" type="pres">
      <dgm:prSet presAssocID="{883F2B9D-0B50-4CB1-A935-8FB1096F1073}" presName="rootNode" presStyleCnt="0">
        <dgm:presLayoutVars>
          <dgm:chMax/>
          <dgm:chPref/>
          <dgm:dir/>
          <dgm:animLvl val="lvl"/>
        </dgm:presLayoutVars>
      </dgm:prSet>
      <dgm:spPr/>
    </dgm:pt>
    <dgm:pt modelId="{0F2BE7A6-A205-45F9-AAA6-DF9468D614CC}" type="pres">
      <dgm:prSet presAssocID="{5CF3E922-A66A-4BED-888F-40C353DF8634}" presName="composite" presStyleCnt="0"/>
      <dgm:spPr/>
    </dgm:pt>
    <dgm:pt modelId="{D10D949D-6BAF-4CC8-9D94-472CF32C7E43}" type="pres">
      <dgm:prSet presAssocID="{5CF3E922-A66A-4BED-888F-40C353DF8634}" presName="ParentText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169F2982-B24C-4D3B-A8AA-C3D8DC030AF9}" type="pres">
      <dgm:prSet presAssocID="{5CF3E922-A66A-4BED-888F-40C353DF8634}" presName="Image" presStyleLbl="b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BF9A2142-63A3-4828-9FE3-2F1390F9D132}" type="pres">
      <dgm:prSet presAssocID="{5CF3E922-A66A-4BED-888F-40C353DF8634}" presName="ChildText" presStyleLbl="fgAcc1" presStyleIdx="0" presStyleCnt="8" custScaleY="170919" custLinFactNeighborY="10715">
        <dgm:presLayoutVars>
          <dgm:chMax val="0"/>
          <dgm:chPref val="0"/>
          <dgm:bulletEnabled val="1"/>
        </dgm:presLayoutVars>
      </dgm:prSet>
      <dgm:spPr/>
    </dgm:pt>
    <dgm:pt modelId="{A2148366-7E67-4E3A-AD56-A54D5DEFD1C6}" type="pres">
      <dgm:prSet presAssocID="{FB2B768C-D493-4D8E-9B6D-6AD42E6CD87B}" presName="sibTrans" presStyleCnt="0"/>
      <dgm:spPr/>
    </dgm:pt>
    <dgm:pt modelId="{A539738D-25CB-4D18-9E8E-D4657258E629}" type="pres">
      <dgm:prSet presAssocID="{35AF5125-9441-410F-83FB-456C695698A4}" presName="composite" presStyleCnt="0"/>
      <dgm:spPr/>
    </dgm:pt>
    <dgm:pt modelId="{23C7E566-D04C-4C8E-9455-5AE39E4DCFAB}" type="pres">
      <dgm:prSet presAssocID="{35AF5125-9441-410F-83FB-456C695698A4}" presName="ParentText" presStyleLbl="node1" presStyleIdx="1" presStyleCnt="8">
        <dgm:presLayoutVars>
          <dgm:chMax val="1"/>
          <dgm:chPref val="1"/>
          <dgm:bulletEnabled val="1"/>
        </dgm:presLayoutVars>
      </dgm:prSet>
      <dgm:spPr/>
    </dgm:pt>
    <dgm:pt modelId="{73BD071B-6AFE-4464-BF95-1350E586D3D2}" type="pres">
      <dgm:prSet presAssocID="{35AF5125-9441-410F-83FB-456C695698A4}" presName="Image" presStyleLbl="bgImgPlace1" presStyleIdx="1" presStyleCnt="8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763" t="-23744" r="-1763" b="-54256"/>
          </a:stretch>
        </a:blipFill>
      </dgm:spPr>
    </dgm:pt>
    <dgm:pt modelId="{C46D61DC-69D6-4A1C-B528-289ACB4CE643}" type="pres">
      <dgm:prSet presAssocID="{35AF5125-9441-410F-83FB-456C695698A4}" presName="ChildText" presStyleLbl="fgAcc1" presStyleIdx="1" presStyleCnt="8">
        <dgm:presLayoutVars>
          <dgm:chMax val="0"/>
          <dgm:chPref val="0"/>
          <dgm:bulletEnabled val="1"/>
        </dgm:presLayoutVars>
      </dgm:prSet>
      <dgm:spPr/>
    </dgm:pt>
    <dgm:pt modelId="{51A4F19D-E7F0-4ED6-A737-F9AE580AC067}" type="pres">
      <dgm:prSet presAssocID="{C39812F8-B105-4F4E-95D5-9D0DDC5BF628}" presName="sibTrans" presStyleCnt="0"/>
      <dgm:spPr/>
    </dgm:pt>
    <dgm:pt modelId="{2158D567-57B0-4EF1-858E-0A65AAAE1E61}" type="pres">
      <dgm:prSet presAssocID="{502E53DB-ECB4-45B7-AAC4-0801ACFBEA84}" presName="composite" presStyleCnt="0"/>
      <dgm:spPr/>
    </dgm:pt>
    <dgm:pt modelId="{5C351D31-D385-4BB5-B5BE-07D7BAAA86B0}" type="pres">
      <dgm:prSet presAssocID="{502E53DB-ECB4-45B7-AAC4-0801ACFBEA84}" presName="ParentText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C2F4837C-B02D-467B-B1B5-F2F16EC909AB}" type="pres">
      <dgm:prSet presAssocID="{502E53DB-ECB4-45B7-AAC4-0801ACFBEA84}" presName="Image" presStyleLbl="bgImgPlace1" presStyleIdx="2" presStyleCnt="8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60" b="-54640"/>
          </a:stretch>
        </a:blipFill>
      </dgm:spPr>
    </dgm:pt>
    <dgm:pt modelId="{922338FF-52BA-489B-AEE9-A2B6E8AB5BB6}" type="pres">
      <dgm:prSet presAssocID="{502E53DB-ECB4-45B7-AAC4-0801ACFBEA84}" presName="ChildText" presStyleLbl="fgAcc1" presStyleIdx="2" presStyleCnt="8" custScaleY="141843" custLinFactNeighborX="-1328" custLinFactNeighborY="10965">
        <dgm:presLayoutVars>
          <dgm:chMax val="0"/>
          <dgm:chPref val="0"/>
          <dgm:bulletEnabled val="1"/>
        </dgm:presLayoutVars>
      </dgm:prSet>
      <dgm:spPr/>
    </dgm:pt>
    <dgm:pt modelId="{64BE6E9A-BC8A-4A07-90E5-1BCDF371ECD3}" type="pres">
      <dgm:prSet presAssocID="{C332F456-9CE8-4BAA-BAFC-42DCA7A0030A}" presName="sibTrans" presStyleCnt="0"/>
      <dgm:spPr/>
    </dgm:pt>
    <dgm:pt modelId="{B5D63CAB-C8A2-4C8E-BB90-CF2439E73D6D}" type="pres">
      <dgm:prSet presAssocID="{6B3DBB4B-0728-4F57-97F8-0E722BEDF501}" presName="composite" presStyleCnt="0"/>
      <dgm:spPr/>
    </dgm:pt>
    <dgm:pt modelId="{F6DDB0D1-ADA4-4FEE-B638-2A279053595B}" type="pres">
      <dgm:prSet presAssocID="{6B3DBB4B-0728-4F57-97F8-0E722BEDF501}" presName="ParentText" presStyleLbl="node1" presStyleIdx="3" presStyleCnt="8">
        <dgm:presLayoutVars>
          <dgm:chMax val="1"/>
          <dgm:chPref val="1"/>
          <dgm:bulletEnabled val="1"/>
        </dgm:presLayoutVars>
      </dgm:prSet>
      <dgm:spPr/>
    </dgm:pt>
    <dgm:pt modelId="{3723CBD0-3F0C-4804-96E8-E00FAB1F7661}" type="pres">
      <dgm:prSet presAssocID="{6B3DBB4B-0728-4F57-97F8-0E722BEDF501}" presName="Image" presStyleLbl="bgImgPlace1" presStyleIdx="3" presStyleCnt="8"/>
      <dgm:spPr>
        <a:blipFill>
          <a:blip xmlns:r="http://schemas.openxmlformats.org/officeDocument/2006/relationships" r:embed="rId4"/>
          <a:srcRect/>
          <a:stretch>
            <a:fillRect l="-6000" r="-6000"/>
          </a:stretch>
        </a:blipFill>
      </dgm:spPr>
    </dgm:pt>
    <dgm:pt modelId="{C399D193-A83C-4EFB-A091-C88C54620D2A}" type="pres">
      <dgm:prSet presAssocID="{6B3DBB4B-0728-4F57-97F8-0E722BEDF501}" presName="ChildText" presStyleLbl="fgAcc1" presStyleIdx="3" presStyleCnt="8" custScaleY="160024" custLinFactNeighborX="1382" custLinFactNeighborY="12920">
        <dgm:presLayoutVars>
          <dgm:chMax val="0"/>
          <dgm:chPref val="0"/>
          <dgm:bulletEnabled val="1"/>
        </dgm:presLayoutVars>
      </dgm:prSet>
      <dgm:spPr/>
    </dgm:pt>
    <dgm:pt modelId="{5E3DE696-AF2B-47ED-9E5F-A499D6E99143}" type="pres">
      <dgm:prSet presAssocID="{B8812F7E-A97C-4321-952A-0AFDB61F975B}" presName="sibTrans" presStyleCnt="0"/>
      <dgm:spPr/>
    </dgm:pt>
    <dgm:pt modelId="{43398820-BE46-474A-8338-C01744E17A59}" type="pres">
      <dgm:prSet presAssocID="{32976FEF-35EC-40A3-B796-D11C6C521156}" presName="composite" presStyleCnt="0"/>
      <dgm:spPr/>
    </dgm:pt>
    <dgm:pt modelId="{684571F1-758E-4871-8476-23987EBECC3D}" type="pres">
      <dgm:prSet presAssocID="{32976FEF-35EC-40A3-B796-D11C6C521156}" presName="ParentText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5A8BA51F-674D-4BC6-A88C-4ED1DF2B14C5}" type="pres">
      <dgm:prSet presAssocID="{32976FEF-35EC-40A3-B796-D11C6C521156}" presName="Image" presStyleLbl="b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0717F6B6-D0A5-40D6-86DD-C41583952735}" type="pres">
      <dgm:prSet presAssocID="{32976FEF-35EC-40A3-B796-D11C6C521156}" presName="ChildText" presStyleLbl="fgAcc1" presStyleIdx="4" presStyleCnt="8">
        <dgm:presLayoutVars>
          <dgm:chMax val="0"/>
          <dgm:chPref val="0"/>
          <dgm:bulletEnabled val="1"/>
        </dgm:presLayoutVars>
      </dgm:prSet>
      <dgm:spPr/>
    </dgm:pt>
    <dgm:pt modelId="{0810A500-19D6-49E5-9F12-4DABC210AC52}" type="pres">
      <dgm:prSet presAssocID="{05C402A5-5816-4EBB-B966-AD199C57A98A}" presName="sibTrans" presStyleCnt="0"/>
      <dgm:spPr/>
    </dgm:pt>
    <dgm:pt modelId="{27FF982F-BAA3-4D61-A864-A4D74D6EBBA8}" type="pres">
      <dgm:prSet presAssocID="{638C67C5-2047-4DA1-8FB9-8ADC16324E9D}" presName="composite" presStyleCnt="0"/>
      <dgm:spPr/>
    </dgm:pt>
    <dgm:pt modelId="{D0158FA7-6A11-4109-A6EA-49CFEC0C119F}" type="pres">
      <dgm:prSet presAssocID="{638C67C5-2047-4DA1-8FB9-8ADC16324E9D}" presName="ParentText" presStyleLbl="node1" presStyleIdx="5" presStyleCnt="8">
        <dgm:presLayoutVars>
          <dgm:chMax val="1"/>
          <dgm:chPref val="1"/>
          <dgm:bulletEnabled val="1"/>
        </dgm:presLayoutVars>
      </dgm:prSet>
      <dgm:spPr/>
    </dgm:pt>
    <dgm:pt modelId="{7A91FD7E-35DA-4762-B190-CEA6B7038281}" type="pres">
      <dgm:prSet presAssocID="{638C67C5-2047-4DA1-8FB9-8ADC16324E9D}" presName="Image" presStyleLbl="b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1466E606-EE4A-4606-BE67-FF74A60B38D7}" type="pres">
      <dgm:prSet presAssocID="{638C67C5-2047-4DA1-8FB9-8ADC16324E9D}" presName="ChildText" presStyleLbl="fgAcc1" presStyleIdx="5" presStyleCnt="8">
        <dgm:presLayoutVars>
          <dgm:chMax val="0"/>
          <dgm:chPref val="0"/>
          <dgm:bulletEnabled val="1"/>
        </dgm:presLayoutVars>
      </dgm:prSet>
      <dgm:spPr/>
    </dgm:pt>
    <dgm:pt modelId="{E2E1159F-CEDF-4D71-9691-D1D83D67D4B0}" type="pres">
      <dgm:prSet presAssocID="{BD6446E0-35D1-48B1-9785-4308D334AF90}" presName="sibTrans" presStyleCnt="0"/>
      <dgm:spPr/>
    </dgm:pt>
    <dgm:pt modelId="{2BE458E6-B4F2-4898-BA3D-A9DA49DFB2C8}" type="pres">
      <dgm:prSet presAssocID="{C760BCEC-5CD8-4886-981C-B26BBC784F6F}" presName="composite" presStyleCnt="0"/>
      <dgm:spPr/>
    </dgm:pt>
    <dgm:pt modelId="{E71F13C8-D529-4224-B04F-433BB328A22B}" type="pres">
      <dgm:prSet presAssocID="{C760BCEC-5CD8-4886-981C-B26BBC784F6F}" presName="ParentText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1D280D96-3BE5-488D-95DA-0BA9C9399EDC}" type="pres">
      <dgm:prSet presAssocID="{C760BCEC-5CD8-4886-981C-B26BBC784F6F}" presName="Image" presStyleLbl="bgImgPlace1" presStyleIdx="6" presStyleCnt="8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49" t="-9116" r="-749" b="-54884"/>
          </a:stretch>
        </a:blipFill>
      </dgm:spPr>
    </dgm:pt>
    <dgm:pt modelId="{FD1BABFE-FF81-4337-9DF9-180D79006254}" type="pres">
      <dgm:prSet presAssocID="{C760BCEC-5CD8-4886-981C-B26BBC784F6F}" presName="ChildText" presStyleLbl="fgAcc1" presStyleIdx="6" presStyleCnt="8" custScaleY="125569">
        <dgm:presLayoutVars>
          <dgm:chMax val="0"/>
          <dgm:chPref val="0"/>
          <dgm:bulletEnabled val="1"/>
        </dgm:presLayoutVars>
      </dgm:prSet>
      <dgm:spPr/>
    </dgm:pt>
    <dgm:pt modelId="{CEC13FBA-C6A0-4FDB-829A-0957133949CC}" type="pres">
      <dgm:prSet presAssocID="{B3AA18C1-D13F-401A-9D4C-6269BB61991D}" presName="sibTrans" presStyleCnt="0"/>
      <dgm:spPr/>
    </dgm:pt>
    <dgm:pt modelId="{670E3BF9-B14D-488E-873D-14B0DA408F9A}" type="pres">
      <dgm:prSet presAssocID="{9BB1FBF1-9F73-4D81-9DF9-6CB17D9935E4}" presName="composite" presStyleCnt="0"/>
      <dgm:spPr/>
    </dgm:pt>
    <dgm:pt modelId="{A715677A-E192-4E74-9C93-05B333B6F792}" type="pres">
      <dgm:prSet presAssocID="{9BB1FBF1-9F73-4D81-9DF9-6CB17D9935E4}" presName="ParentText" presStyleLbl="node1" presStyleIdx="7" presStyleCnt="8">
        <dgm:presLayoutVars>
          <dgm:chMax val="1"/>
          <dgm:chPref val="1"/>
          <dgm:bulletEnabled val="1"/>
        </dgm:presLayoutVars>
      </dgm:prSet>
      <dgm:spPr/>
    </dgm:pt>
    <dgm:pt modelId="{AC4A97F8-7EA0-44B7-AD38-14FBE73F3B16}" type="pres">
      <dgm:prSet presAssocID="{9BB1FBF1-9F73-4D81-9DF9-6CB17D9935E4}" presName="Image" presStyleLbl="bgImgPlace1" presStyleIdx="7" presStyleCnt="8"/>
      <dgm:spPr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75" t="-10277" r="-1175" b="-47723"/>
          </a:stretch>
        </a:blipFill>
      </dgm:spPr>
    </dgm:pt>
    <dgm:pt modelId="{06918B23-5170-4754-91BF-A445A179347B}" type="pres">
      <dgm:prSet presAssocID="{9BB1FBF1-9F73-4D81-9DF9-6CB17D9935E4}" presName="ChildText" presStyleLbl="fgAcc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A7BB3802-86EA-4EEE-9F00-B82C94CDADF0}" type="presOf" srcId="{19BCAB99-CBEC-43E5-9FB2-7DCA8DB07F9D}" destId="{FD1BABFE-FF81-4337-9DF9-180D79006254}" srcOrd="0" destOrd="0" presId="urn:microsoft.com/office/officeart/2008/layout/TitledPictureBlocks"/>
    <dgm:cxn modelId="{68824B04-E8DD-49F4-888C-36FA0552B0CE}" srcId="{883F2B9D-0B50-4CB1-A935-8FB1096F1073}" destId="{6B3DBB4B-0728-4F57-97F8-0E722BEDF501}" srcOrd="3" destOrd="0" parTransId="{BBB7DDC8-ED9F-4A2A-8A46-4BE3D3BC3B5A}" sibTransId="{B8812F7E-A97C-4321-952A-0AFDB61F975B}"/>
    <dgm:cxn modelId="{46B5070A-6925-4762-AF20-2EF58D984F7B}" type="presOf" srcId="{DA57C1C4-12F6-4602-A375-334C0B356B9F}" destId="{1466E606-EE4A-4606-BE67-FF74A60B38D7}" srcOrd="0" destOrd="1" presId="urn:microsoft.com/office/officeart/2008/layout/TitledPictureBlocks"/>
    <dgm:cxn modelId="{A154C90A-5218-4B0B-B66D-F8082C9BDBB0}" type="presOf" srcId="{2C5EC50A-547A-4CCF-91AC-3216BCD31AD7}" destId="{922338FF-52BA-489B-AEE9-A2B6E8AB5BB6}" srcOrd="0" destOrd="1" presId="urn:microsoft.com/office/officeart/2008/layout/TitledPictureBlocks"/>
    <dgm:cxn modelId="{D22D2F0C-E4D2-4222-B235-F48AE78F8293}" type="presOf" srcId="{638C67C5-2047-4DA1-8FB9-8ADC16324E9D}" destId="{D0158FA7-6A11-4109-A6EA-49CFEC0C119F}" srcOrd="0" destOrd="0" presId="urn:microsoft.com/office/officeart/2008/layout/TitledPictureBlocks"/>
    <dgm:cxn modelId="{F998350F-F89C-4F81-9F9B-BFF2B0D3FBAB}" srcId="{32976FEF-35EC-40A3-B796-D11C6C521156}" destId="{5D310C45-7866-444F-8E68-A15386D28F54}" srcOrd="0" destOrd="0" parTransId="{BCE868B0-B85B-42C3-A5EC-2F86D6D957DE}" sibTransId="{2D664A29-B7A4-478F-9F47-861B54B72758}"/>
    <dgm:cxn modelId="{085B0311-8854-4C09-B8AE-CBB87A2CE0C1}" type="presOf" srcId="{57C22346-F57D-4B90-A05E-9390B2EE7988}" destId="{06918B23-5170-4754-91BF-A445A179347B}" srcOrd="0" destOrd="1" presId="urn:microsoft.com/office/officeart/2008/layout/TitledPictureBlocks"/>
    <dgm:cxn modelId="{263DE213-5F16-4D43-8552-ADCC66C3DF04}" type="presOf" srcId="{652977E8-2674-48E6-8D86-C63B170E0CFA}" destId="{06918B23-5170-4754-91BF-A445A179347B}" srcOrd="0" destOrd="2" presId="urn:microsoft.com/office/officeart/2008/layout/TitledPictureBlocks"/>
    <dgm:cxn modelId="{827F7517-3267-4321-AC81-FE6F639BE971}" type="presOf" srcId="{675148D9-E378-4E8D-B8D8-13DC550A616B}" destId="{922338FF-52BA-489B-AEE9-A2B6E8AB5BB6}" srcOrd="0" destOrd="2" presId="urn:microsoft.com/office/officeart/2008/layout/TitledPictureBlocks"/>
    <dgm:cxn modelId="{F97A7C1A-496C-4187-9168-1C686ED22B29}" srcId="{883F2B9D-0B50-4CB1-A935-8FB1096F1073}" destId="{32976FEF-35EC-40A3-B796-D11C6C521156}" srcOrd="4" destOrd="0" parTransId="{C02D3065-DDFA-4052-B99F-3FD40D8BCF97}" sibTransId="{05C402A5-5816-4EBB-B966-AD199C57A98A}"/>
    <dgm:cxn modelId="{678D5227-D51E-4FBD-970A-AB57F58B2FFF}" srcId="{9BB1FBF1-9F73-4D81-9DF9-6CB17D9935E4}" destId="{652977E8-2674-48E6-8D86-C63B170E0CFA}" srcOrd="2" destOrd="0" parTransId="{E0B03CB8-148E-46AF-9CE7-1E78D0A913C4}" sibTransId="{403F5619-393E-46FB-BCED-D54ED3DA6FBA}"/>
    <dgm:cxn modelId="{5CAD1528-669D-4C27-AF20-1454CD5F02F2}" srcId="{883F2B9D-0B50-4CB1-A935-8FB1096F1073}" destId="{C760BCEC-5CD8-4886-981C-B26BBC784F6F}" srcOrd="6" destOrd="0" parTransId="{868BEDC1-22EB-44BF-88CA-66DA4F320B75}" sibTransId="{B3AA18C1-D13F-401A-9D4C-6269BB61991D}"/>
    <dgm:cxn modelId="{AE51082B-AA2F-47B3-978D-736B90422A38}" type="presOf" srcId="{35AF5125-9441-410F-83FB-456C695698A4}" destId="{23C7E566-D04C-4C8E-9455-5AE39E4DCFAB}" srcOrd="0" destOrd="0" presId="urn:microsoft.com/office/officeart/2008/layout/TitledPictureBlocks"/>
    <dgm:cxn modelId="{78DDB232-04BC-499C-941B-74EEEDEF5FC1}" type="presOf" srcId="{502E53DB-ECB4-45B7-AAC4-0801ACFBEA84}" destId="{5C351D31-D385-4BB5-B5BE-07D7BAAA86B0}" srcOrd="0" destOrd="0" presId="urn:microsoft.com/office/officeart/2008/layout/TitledPictureBlocks"/>
    <dgm:cxn modelId="{6443873C-68A9-48C3-80E4-014983D0BEA1}" srcId="{35AF5125-9441-410F-83FB-456C695698A4}" destId="{3D5A9280-0EBA-4968-B838-5264206D7318}" srcOrd="0" destOrd="0" parTransId="{4413425F-DCAD-4DEA-BA59-CE7A3737AF2E}" sibTransId="{4B87C5DE-9246-472E-B077-FFC087ABD48E}"/>
    <dgm:cxn modelId="{30491B40-7E67-4EA8-8B72-0E338BCBB408}" srcId="{9BB1FBF1-9F73-4D81-9DF9-6CB17D9935E4}" destId="{6C6EF92D-6917-477F-A368-547DEFEDBD40}" srcOrd="0" destOrd="0" parTransId="{F182546A-69FC-4FD0-A4CA-65DA9F9212E3}" sibTransId="{95DCDE5E-B4C6-47A9-8B99-0EECCEB9F71F}"/>
    <dgm:cxn modelId="{255C5860-F6A4-4D66-85A1-5DA478447EF5}" srcId="{883F2B9D-0B50-4CB1-A935-8FB1096F1073}" destId="{35AF5125-9441-410F-83FB-456C695698A4}" srcOrd="1" destOrd="0" parTransId="{ED4A7317-239C-4EE1-9318-5B4FEAF0AA12}" sibTransId="{C39812F8-B105-4F4E-95D5-9D0DDC5BF628}"/>
    <dgm:cxn modelId="{FCC9BF60-213D-4B1B-935F-2A87A2EFBDBA}" type="presOf" srcId="{5675699E-14D5-4B98-A9CD-0FB18EB95982}" destId="{FD1BABFE-FF81-4337-9DF9-180D79006254}" srcOrd="0" destOrd="2" presId="urn:microsoft.com/office/officeart/2008/layout/TitledPictureBlocks"/>
    <dgm:cxn modelId="{712D5861-70AC-4D27-8F31-C12204100D40}" type="presOf" srcId="{9BB1FBF1-9F73-4D81-9DF9-6CB17D9935E4}" destId="{A715677A-E192-4E74-9C93-05B333B6F792}" srcOrd="0" destOrd="0" presId="urn:microsoft.com/office/officeart/2008/layout/TitledPictureBlocks"/>
    <dgm:cxn modelId="{22545861-5E5F-4F84-AF6E-B27CBCD107DA}" srcId="{C760BCEC-5CD8-4886-981C-B26BBC784F6F}" destId="{5675699E-14D5-4B98-A9CD-0FB18EB95982}" srcOrd="2" destOrd="0" parTransId="{2B1FC18D-B646-44C1-9145-6F67EF707125}" sibTransId="{09FD734D-BE05-43F1-BAAD-D95B7DF2B31D}"/>
    <dgm:cxn modelId="{7607B941-D71D-495F-BBD8-1810BE84FE47}" srcId="{638C67C5-2047-4DA1-8FB9-8ADC16324E9D}" destId="{DA57C1C4-12F6-4602-A375-334C0B356B9F}" srcOrd="1" destOrd="0" parTransId="{4D05D5BE-1FD1-44F8-B5C3-2B34C73BB297}" sibTransId="{BF6CC386-11B3-4651-8DD0-2ECBEE411853}"/>
    <dgm:cxn modelId="{36625764-2C8B-4111-AC0F-8259255D913E}" type="presOf" srcId="{5D310C45-7866-444F-8E68-A15386D28F54}" destId="{0717F6B6-D0A5-40D6-86DD-C41583952735}" srcOrd="0" destOrd="0" presId="urn:microsoft.com/office/officeart/2008/layout/TitledPictureBlocks"/>
    <dgm:cxn modelId="{1750AB66-D1F7-447B-A707-9AF05B2AD274}" type="presOf" srcId="{99FBF0FF-94C7-4FD4-A78E-F0467F6A852E}" destId="{922338FF-52BA-489B-AEE9-A2B6E8AB5BB6}" srcOrd="0" destOrd="0" presId="urn:microsoft.com/office/officeart/2008/layout/TitledPictureBlocks"/>
    <dgm:cxn modelId="{0FE91568-DCBC-4217-B936-F6BA0496E9E8}" srcId="{502E53DB-ECB4-45B7-AAC4-0801ACFBEA84}" destId="{675148D9-E378-4E8D-B8D8-13DC550A616B}" srcOrd="2" destOrd="0" parTransId="{4F8397DE-A490-4CBD-B0BC-43AF321E7960}" sibTransId="{53012930-7567-4ECF-9023-7569424AB859}"/>
    <dgm:cxn modelId="{68992D6E-D7CA-4A4A-8FE2-7D2AEFEEEF59}" type="presOf" srcId="{3D5A9280-0EBA-4968-B838-5264206D7318}" destId="{C46D61DC-69D6-4A1C-B528-289ACB4CE643}" srcOrd="0" destOrd="0" presId="urn:microsoft.com/office/officeart/2008/layout/TitledPictureBlocks"/>
    <dgm:cxn modelId="{4E32214F-7205-4B01-A482-7747D07B3F8B}" srcId="{C760BCEC-5CD8-4886-981C-B26BBC784F6F}" destId="{19BCAB99-CBEC-43E5-9FB2-7DCA8DB07F9D}" srcOrd="0" destOrd="0" parTransId="{2C0B659C-55F3-48E0-8813-4A0498471658}" sibTransId="{0ECE7B60-C0B6-4E29-97B5-757B1E9C788A}"/>
    <dgm:cxn modelId="{A7858375-E836-47E8-9222-CB01D9E55A1F}" srcId="{502E53DB-ECB4-45B7-AAC4-0801ACFBEA84}" destId="{2C5EC50A-547A-4CCF-91AC-3216BCD31AD7}" srcOrd="1" destOrd="0" parTransId="{F475708B-6BCF-4A21-8BE5-12F818C2BD90}" sibTransId="{0395C381-9C04-49A5-B47F-735D328368C6}"/>
    <dgm:cxn modelId="{71180E57-31D3-4027-B9EF-30C6F57AFCF3}" srcId="{883F2B9D-0B50-4CB1-A935-8FB1096F1073}" destId="{502E53DB-ECB4-45B7-AAC4-0801ACFBEA84}" srcOrd="2" destOrd="0" parTransId="{430118B7-A868-45BC-979E-448D2CDA9A35}" sibTransId="{C332F456-9CE8-4BAA-BAFC-42DCA7A0030A}"/>
    <dgm:cxn modelId="{0D40687C-2A7D-4E8F-AFF3-8CCF33B7948E}" srcId="{6B3DBB4B-0728-4F57-97F8-0E722BEDF501}" destId="{E56D40AA-4480-4D96-B9E8-62263AE2ADFB}" srcOrd="1" destOrd="0" parTransId="{F5C90E57-071E-4691-B34C-96A3A67D68A7}" sibTransId="{4B48CDDE-692B-452D-8174-4D3FD6E202A2}"/>
    <dgm:cxn modelId="{EF240C82-7AD8-4BB1-BC7F-00078B75987F}" type="presOf" srcId="{6B64794C-22D8-434C-928C-BE90558B29B0}" destId="{0717F6B6-D0A5-40D6-86DD-C41583952735}" srcOrd="0" destOrd="1" presId="urn:microsoft.com/office/officeart/2008/layout/TitledPictureBlocks"/>
    <dgm:cxn modelId="{45B96384-5BFB-4064-9961-4C6B6128677C}" type="presOf" srcId="{B6CC5426-9DF1-4728-AC04-502FF996B2F1}" destId="{BF9A2142-63A3-4828-9FE3-2F1390F9D132}" srcOrd="0" destOrd="0" presId="urn:microsoft.com/office/officeart/2008/layout/TitledPictureBlocks"/>
    <dgm:cxn modelId="{143F5284-EA0D-40F6-B541-1835D626B817}" type="presOf" srcId="{D4E3840E-A705-413D-9D35-B911928A0F27}" destId="{BF9A2142-63A3-4828-9FE3-2F1390F9D132}" srcOrd="0" destOrd="2" presId="urn:microsoft.com/office/officeart/2008/layout/TitledPictureBlocks"/>
    <dgm:cxn modelId="{298DB387-DC41-45A1-A0A9-808950A8126A}" srcId="{5CF3E922-A66A-4BED-888F-40C353DF8634}" destId="{D4E3840E-A705-413D-9D35-B911928A0F27}" srcOrd="2" destOrd="0" parTransId="{7FB7611C-A67A-46DB-9F7B-961174695779}" sibTransId="{F89103D1-9FB4-4C40-8AC4-F88627A19CA6}"/>
    <dgm:cxn modelId="{A9C8B687-6D36-49D6-84EF-A77229077B2E}" type="presOf" srcId="{47E91327-A408-4DE4-B5D7-5033BC28E0BB}" destId="{1466E606-EE4A-4606-BE67-FF74A60B38D7}" srcOrd="0" destOrd="2" presId="urn:microsoft.com/office/officeart/2008/layout/TitledPictureBlocks"/>
    <dgm:cxn modelId="{91425F89-5133-418B-991E-40C42C881066}" type="presOf" srcId="{38F9527C-232E-49F3-B6BF-B56B0E46EE17}" destId="{C46D61DC-69D6-4A1C-B528-289ACB4CE643}" srcOrd="0" destOrd="1" presId="urn:microsoft.com/office/officeart/2008/layout/TitledPictureBlocks"/>
    <dgm:cxn modelId="{7943568D-6A38-4226-9DA8-8FED4A5C3160}" type="presOf" srcId="{E56D40AA-4480-4D96-B9E8-62263AE2ADFB}" destId="{C399D193-A83C-4EFB-A091-C88C54620D2A}" srcOrd="0" destOrd="1" presId="urn:microsoft.com/office/officeart/2008/layout/TitledPictureBlocks"/>
    <dgm:cxn modelId="{38BBEC92-3BCA-4884-B538-F7D42306773B}" srcId="{35AF5125-9441-410F-83FB-456C695698A4}" destId="{9B148DDE-4CD3-4192-B62A-E0899C71BF6A}" srcOrd="2" destOrd="0" parTransId="{FF863E94-DD44-4045-9F07-BC1065BC3163}" sibTransId="{1A6FC5C8-82D3-4B0F-B173-99A2F63B2A64}"/>
    <dgm:cxn modelId="{467A2F95-8ED0-41F0-A26C-BA2B00A354FE}" srcId="{35AF5125-9441-410F-83FB-456C695698A4}" destId="{38F9527C-232E-49F3-B6BF-B56B0E46EE17}" srcOrd="1" destOrd="0" parTransId="{0C7D892A-241A-4E76-8EBB-D1E8A564E8A0}" sibTransId="{CE8BD984-A8CE-4A2F-B9C8-E4B824B9C41B}"/>
    <dgm:cxn modelId="{9AD8CC9F-7FBF-48C0-8EA4-BE1137523904}" srcId="{638C67C5-2047-4DA1-8FB9-8ADC16324E9D}" destId="{47E91327-A408-4DE4-B5D7-5033BC28E0BB}" srcOrd="2" destOrd="0" parTransId="{372315FF-5F4B-4F23-B9FE-EFF43ADC34C0}" sibTransId="{9373A3D3-D363-44AB-B042-E21703937E66}"/>
    <dgm:cxn modelId="{23EEF2A1-3CA7-44A8-ABAB-3C5BC4695205}" srcId="{6B3DBB4B-0728-4F57-97F8-0E722BEDF501}" destId="{E171CABF-53B6-4608-B943-9532C977FBBD}" srcOrd="0" destOrd="0" parTransId="{DB7E4B51-099F-47C0-8DDF-8BDDF72CB8B3}" sibTransId="{397632F5-456D-4789-9F6F-451FF282A4D9}"/>
    <dgm:cxn modelId="{38912CA4-FB12-4286-9C17-91300DFA1482}" srcId="{6B3DBB4B-0728-4F57-97F8-0E722BEDF501}" destId="{0E6A69FE-8EB5-4240-BB29-A4A4CEE8A718}" srcOrd="2" destOrd="0" parTransId="{395C7CC5-C244-497B-B070-D9CD2474499A}" sibTransId="{C499E1CC-9289-4588-90AB-56C415A8494A}"/>
    <dgm:cxn modelId="{C83990A4-27F5-49D6-BF7B-41183B8E37F0}" type="presOf" srcId="{E171CABF-53B6-4608-B943-9532C977FBBD}" destId="{C399D193-A83C-4EFB-A091-C88C54620D2A}" srcOrd="0" destOrd="0" presId="urn:microsoft.com/office/officeart/2008/layout/TitledPictureBlocks"/>
    <dgm:cxn modelId="{0652ACA6-01B3-4028-995C-6FD181561989}" srcId="{638C67C5-2047-4DA1-8FB9-8ADC16324E9D}" destId="{C83EF071-C6F8-4D32-B2E6-D48E1E1EB891}" srcOrd="0" destOrd="0" parTransId="{0BA35E58-5D5F-4482-BBF8-606DE53F514F}" sibTransId="{9F4A91D3-382A-424F-876A-55E4CD0EB8D5}"/>
    <dgm:cxn modelId="{3E14BEA9-D57B-407F-AF4F-615C5A84E6EF}" type="presOf" srcId="{6B3DBB4B-0728-4F57-97F8-0E722BEDF501}" destId="{F6DDB0D1-ADA4-4FEE-B638-2A279053595B}" srcOrd="0" destOrd="0" presId="urn:microsoft.com/office/officeart/2008/layout/TitledPictureBlocks"/>
    <dgm:cxn modelId="{B34738AA-1C27-42BE-BDFB-03E5E3AC6C4C}" type="presOf" srcId="{05F32F90-FA46-447F-A2E1-D83B0619C15F}" destId="{0717F6B6-D0A5-40D6-86DD-C41583952735}" srcOrd="0" destOrd="2" presId="urn:microsoft.com/office/officeart/2008/layout/TitledPictureBlocks"/>
    <dgm:cxn modelId="{88EB28AD-C951-488D-835A-92F23608D706}" type="presOf" srcId="{6C6EF92D-6917-477F-A368-547DEFEDBD40}" destId="{06918B23-5170-4754-91BF-A445A179347B}" srcOrd="0" destOrd="0" presId="urn:microsoft.com/office/officeart/2008/layout/TitledPictureBlocks"/>
    <dgm:cxn modelId="{EB1530B0-18D4-4FE5-8AEF-1D2E1E7874F3}" srcId="{32976FEF-35EC-40A3-B796-D11C6C521156}" destId="{6B64794C-22D8-434C-928C-BE90558B29B0}" srcOrd="1" destOrd="0" parTransId="{D07F6E90-A2EA-4AE7-B81C-D3EE332A2541}" sibTransId="{3873ADC2-DFB0-49F2-9A57-666505FD62B8}"/>
    <dgm:cxn modelId="{17AF5DB1-914F-4D6F-A9E2-BD81C8C09389}" type="presOf" srcId="{5CF3E922-A66A-4BED-888F-40C353DF8634}" destId="{D10D949D-6BAF-4CC8-9D94-472CF32C7E43}" srcOrd="0" destOrd="0" presId="urn:microsoft.com/office/officeart/2008/layout/TitledPictureBlocks"/>
    <dgm:cxn modelId="{4012D5BC-9CE1-4FAC-BC6A-AAAF1A41B9C1}" srcId="{5CF3E922-A66A-4BED-888F-40C353DF8634}" destId="{3CE0F27B-E763-489F-848B-1C72A41C7A7F}" srcOrd="1" destOrd="0" parTransId="{7272BF4F-A707-4A45-9B7D-8CDFB8085393}" sibTransId="{F5093018-B70C-4B82-B43E-D037BD1763B8}"/>
    <dgm:cxn modelId="{B043D4C0-B99C-48B4-9FC6-F0FE1C49A7BF}" srcId="{C760BCEC-5CD8-4886-981C-B26BBC784F6F}" destId="{F52909A8-3463-4389-9256-1C6B4CA2B434}" srcOrd="1" destOrd="0" parTransId="{46CEB637-F916-4AAC-8956-21F1DD09FF80}" sibTransId="{ECF8D454-0E05-4F95-B984-71D34CC35283}"/>
    <dgm:cxn modelId="{183CF2C0-BAC0-46A9-BB84-3A5AF5A13230}" srcId="{32976FEF-35EC-40A3-B796-D11C6C521156}" destId="{05F32F90-FA46-447F-A2E1-D83B0619C15F}" srcOrd="2" destOrd="0" parTransId="{A8A6803B-1EE2-4C8D-9A32-B4967B8FB33D}" sibTransId="{F8FB4F4F-8497-4BA9-B287-DF7A355EB7D0}"/>
    <dgm:cxn modelId="{176CC6C3-8445-40EF-9A15-9A362FC252E7}" type="presOf" srcId="{9B148DDE-4CD3-4192-B62A-E0899C71BF6A}" destId="{C46D61DC-69D6-4A1C-B528-289ACB4CE643}" srcOrd="0" destOrd="2" presId="urn:microsoft.com/office/officeart/2008/layout/TitledPictureBlocks"/>
    <dgm:cxn modelId="{D6DF27C4-EB2C-4DFE-88BE-D6C6E59AD377}" type="presOf" srcId="{883F2B9D-0B50-4CB1-A935-8FB1096F1073}" destId="{DA412FC6-04D0-433D-8FE9-3BA22E86C66C}" srcOrd="0" destOrd="0" presId="urn:microsoft.com/office/officeart/2008/layout/TitledPictureBlocks"/>
    <dgm:cxn modelId="{2AFA2BC6-4541-435B-A87C-B2B0ECB7D4EF}" type="presOf" srcId="{3CE0F27B-E763-489F-848B-1C72A41C7A7F}" destId="{BF9A2142-63A3-4828-9FE3-2F1390F9D132}" srcOrd="0" destOrd="1" presId="urn:microsoft.com/office/officeart/2008/layout/TitledPictureBlocks"/>
    <dgm:cxn modelId="{26C648CE-BF76-411C-A7CF-04AA306AB9D9}" srcId="{5CF3E922-A66A-4BED-888F-40C353DF8634}" destId="{B6CC5426-9DF1-4728-AC04-502FF996B2F1}" srcOrd="0" destOrd="0" parTransId="{E3CEA34F-C7B6-4EDB-A723-867804A4F044}" sibTransId="{2D2FB1BA-6DA7-4921-B1A6-4C4FF95698C7}"/>
    <dgm:cxn modelId="{F4C825D7-9E0C-4974-BB43-7D739216E3D8}" type="presOf" srcId="{F52909A8-3463-4389-9256-1C6B4CA2B434}" destId="{FD1BABFE-FF81-4337-9DF9-180D79006254}" srcOrd="0" destOrd="1" presId="urn:microsoft.com/office/officeart/2008/layout/TitledPictureBlocks"/>
    <dgm:cxn modelId="{BD0D9AD7-F346-40C5-A45D-FD98E2570845}" type="presOf" srcId="{C760BCEC-5CD8-4886-981C-B26BBC784F6F}" destId="{E71F13C8-D529-4224-B04F-433BB328A22B}" srcOrd="0" destOrd="0" presId="urn:microsoft.com/office/officeart/2008/layout/TitledPictureBlocks"/>
    <dgm:cxn modelId="{EEF6E1D8-41F9-4F97-9D9B-D4D1EBB3B05D}" srcId="{502E53DB-ECB4-45B7-AAC4-0801ACFBEA84}" destId="{99FBF0FF-94C7-4FD4-A78E-F0467F6A852E}" srcOrd="0" destOrd="0" parTransId="{D35B387F-1B2F-4301-8C11-D49E64AAB996}" sibTransId="{2FEDD453-C480-459F-81B6-24732F673339}"/>
    <dgm:cxn modelId="{6D14B5DB-D82D-4B78-B3CA-9AC24BB612EF}" type="presOf" srcId="{0E6A69FE-8EB5-4240-BB29-A4A4CEE8A718}" destId="{C399D193-A83C-4EFB-A091-C88C54620D2A}" srcOrd="0" destOrd="2" presId="urn:microsoft.com/office/officeart/2008/layout/TitledPictureBlocks"/>
    <dgm:cxn modelId="{3278E9DB-F1DA-4EE6-BF9B-9F4A7C3202A8}" type="presOf" srcId="{32976FEF-35EC-40A3-B796-D11C6C521156}" destId="{684571F1-758E-4871-8476-23987EBECC3D}" srcOrd="0" destOrd="0" presId="urn:microsoft.com/office/officeart/2008/layout/TitledPictureBlocks"/>
    <dgm:cxn modelId="{90E334DD-E60F-4423-A9B0-CE5216F4A1A3}" srcId="{883F2B9D-0B50-4CB1-A935-8FB1096F1073}" destId="{9BB1FBF1-9F73-4D81-9DF9-6CB17D9935E4}" srcOrd="7" destOrd="0" parTransId="{43713218-A1EF-46F1-B9A4-7AC77AB2D6E0}" sibTransId="{03DFBBB3-53F3-4414-ACE3-FF82ABFE9882}"/>
    <dgm:cxn modelId="{744452EC-5DE4-41BC-A9BD-911B475B388C}" srcId="{883F2B9D-0B50-4CB1-A935-8FB1096F1073}" destId="{638C67C5-2047-4DA1-8FB9-8ADC16324E9D}" srcOrd="5" destOrd="0" parTransId="{302A043A-08A2-4DF9-8778-EE63AF03FC27}" sibTransId="{BD6446E0-35D1-48B1-9785-4308D334AF90}"/>
    <dgm:cxn modelId="{D5F774EE-B752-4A5F-9CB0-64CAF83760BA}" srcId="{9BB1FBF1-9F73-4D81-9DF9-6CB17D9935E4}" destId="{57C22346-F57D-4B90-A05E-9390B2EE7988}" srcOrd="1" destOrd="0" parTransId="{26BA6DAE-8BA5-4EE6-8D57-4F0697C443E5}" sibTransId="{172967EB-D017-4B04-8554-628AE87089A3}"/>
    <dgm:cxn modelId="{075B8BF0-EEE1-4D42-B0F1-F4EF40041EAE}" srcId="{883F2B9D-0B50-4CB1-A935-8FB1096F1073}" destId="{5CF3E922-A66A-4BED-888F-40C353DF8634}" srcOrd="0" destOrd="0" parTransId="{A2ED937E-467E-4112-8598-376E8EDF455C}" sibTransId="{FB2B768C-D493-4D8E-9B6D-6AD42E6CD87B}"/>
    <dgm:cxn modelId="{F91C74F2-14D5-46B6-BCBC-98C0C368A77E}" type="presOf" srcId="{C83EF071-C6F8-4D32-B2E6-D48E1E1EB891}" destId="{1466E606-EE4A-4606-BE67-FF74A60B38D7}" srcOrd="0" destOrd="0" presId="urn:microsoft.com/office/officeart/2008/layout/TitledPictureBlocks"/>
    <dgm:cxn modelId="{B8928421-74E6-4C37-88A1-98F5607DA352}" type="presParOf" srcId="{DA412FC6-04D0-433D-8FE9-3BA22E86C66C}" destId="{0F2BE7A6-A205-45F9-AAA6-DF9468D614CC}" srcOrd="0" destOrd="0" presId="urn:microsoft.com/office/officeart/2008/layout/TitledPictureBlocks"/>
    <dgm:cxn modelId="{A3972DBD-C5C2-4045-92CD-A4F40BD019D5}" type="presParOf" srcId="{0F2BE7A6-A205-45F9-AAA6-DF9468D614CC}" destId="{D10D949D-6BAF-4CC8-9D94-472CF32C7E43}" srcOrd="0" destOrd="0" presId="urn:microsoft.com/office/officeart/2008/layout/TitledPictureBlocks"/>
    <dgm:cxn modelId="{D506AAF3-ECA5-4CAD-ADEE-3687A36C1D13}" type="presParOf" srcId="{0F2BE7A6-A205-45F9-AAA6-DF9468D614CC}" destId="{169F2982-B24C-4D3B-A8AA-C3D8DC030AF9}" srcOrd="1" destOrd="0" presId="urn:microsoft.com/office/officeart/2008/layout/TitledPictureBlocks"/>
    <dgm:cxn modelId="{FA81AC92-27AB-4CD5-BCC4-6C0C769C1E7A}" type="presParOf" srcId="{0F2BE7A6-A205-45F9-AAA6-DF9468D614CC}" destId="{BF9A2142-63A3-4828-9FE3-2F1390F9D132}" srcOrd="2" destOrd="0" presId="urn:microsoft.com/office/officeart/2008/layout/TitledPictureBlocks"/>
    <dgm:cxn modelId="{FDFA00DA-877C-4A6A-AFFE-A4AA8D93BC01}" type="presParOf" srcId="{DA412FC6-04D0-433D-8FE9-3BA22E86C66C}" destId="{A2148366-7E67-4E3A-AD56-A54D5DEFD1C6}" srcOrd="1" destOrd="0" presId="urn:microsoft.com/office/officeart/2008/layout/TitledPictureBlocks"/>
    <dgm:cxn modelId="{BC789143-39E6-41FD-846C-81EAFD3CDE43}" type="presParOf" srcId="{DA412FC6-04D0-433D-8FE9-3BA22E86C66C}" destId="{A539738D-25CB-4D18-9E8E-D4657258E629}" srcOrd="2" destOrd="0" presId="urn:microsoft.com/office/officeart/2008/layout/TitledPictureBlocks"/>
    <dgm:cxn modelId="{53514ABF-4B11-4664-9216-3A7A38A591A3}" type="presParOf" srcId="{A539738D-25CB-4D18-9E8E-D4657258E629}" destId="{23C7E566-D04C-4C8E-9455-5AE39E4DCFAB}" srcOrd="0" destOrd="0" presId="urn:microsoft.com/office/officeart/2008/layout/TitledPictureBlocks"/>
    <dgm:cxn modelId="{0B77F148-4CEC-4A36-B3F8-4928D1C2CE21}" type="presParOf" srcId="{A539738D-25CB-4D18-9E8E-D4657258E629}" destId="{73BD071B-6AFE-4464-BF95-1350E586D3D2}" srcOrd="1" destOrd="0" presId="urn:microsoft.com/office/officeart/2008/layout/TitledPictureBlocks"/>
    <dgm:cxn modelId="{3B63FF2C-B728-4D50-B2C2-F62E844A7EE3}" type="presParOf" srcId="{A539738D-25CB-4D18-9E8E-D4657258E629}" destId="{C46D61DC-69D6-4A1C-B528-289ACB4CE643}" srcOrd="2" destOrd="0" presId="urn:microsoft.com/office/officeart/2008/layout/TitledPictureBlocks"/>
    <dgm:cxn modelId="{A726A513-EFCA-4975-8303-302D5E2D85A1}" type="presParOf" srcId="{DA412FC6-04D0-433D-8FE9-3BA22E86C66C}" destId="{51A4F19D-E7F0-4ED6-A737-F9AE580AC067}" srcOrd="3" destOrd="0" presId="urn:microsoft.com/office/officeart/2008/layout/TitledPictureBlocks"/>
    <dgm:cxn modelId="{4BF2AD5E-2DC9-4FA5-9832-7229673B7C70}" type="presParOf" srcId="{DA412FC6-04D0-433D-8FE9-3BA22E86C66C}" destId="{2158D567-57B0-4EF1-858E-0A65AAAE1E61}" srcOrd="4" destOrd="0" presId="urn:microsoft.com/office/officeart/2008/layout/TitledPictureBlocks"/>
    <dgm:cxn modelId="{1C38F111-023B-4A5F-BC43-0645FAED804F}" type="presParOf" srcId="{2158D567-57B0-4EF1-858E-0A65AAAE1E61}" destId="{5C351D31-D385-4BB5-B5BE-07D7BAAA86B0}" srcOrd="0" destOrd="0" presId="urn:microsoft.com/office/officeart/2008/layout/TitledPictureBlocks"/>
    <dgm:cxn modelId="{7DEF686A-2492-4BFB-9ACB-314FF4363A2D}" type="presParOf" srcId="{2158D567-57B0-4EF1-858E-0A65AAAE1E61}" destId="{C2F4837C-B02D-467B-B1B5-F2F16EC909AB}" srcOrd="1" destOrd="0" presId="urn:microsoft.com/office/officeart/2008/layout/TitledPictureBlocks"/>
    <dgm:cxn modelId="{04A49E3C-12EE-4A00-8998-B6EEE2784591}" type="presParOf" srcId="{2158D567-57B0-4EF1-858E-0A65AAAE1E61}" destId="{922338FF-52BA-489B-AEE9-A2B6E8AB5BB6}" srcOrd="2" destOrd="0" presId="urn:microsoft.com/office/officeart/2008/layout/TitledPictureBlocks"/>
    <dgm:cxn modelId="{F8C093DD-4C17-401B-B6F6-9AF828BB58D3}" type="presParOf" srcId="{DA412FC6-04D0-433D-8FE9-3BA22E86C66C}" destId="{64BE6E9A-BC8A-4A07-90E5-1BCDF371ECD3}" srcOrd="5" destOrd="0" presId="urn:microsoft.com/office/officeart/2008/layout/TitledPictureBlocks"/>
    <dgm:cxn modelId="{1ECE4CAC-B88D-4786-85AE-9DD14D67D2FB}" type="presParOf" srcId="{DA412FC6-04D0-433D-8FE9-3BA22E86C66C}" destId="{B5D63CAB-C8A2-4C8E-BB90-CF2439E73D6D}" srcOrd="6" destOrd="0" presId="urn:microsoft.com/office/officeart/2008/layout/TitledPictureBlocks"/>
    <dgm:cxn modelId="{29208957-03D6-477D-AD7E-A642AA8134B2}" type="presParOf" srcId="{B5D63CAB-C8A2-4C8E-BB90-CF2439E73D6D}" destId="{F6DDB0D1-ADA4-4FEE-B638-2A279053595B}" srcOrd="0" destOrd="0" presId="urn:microsoft.com/office/officeart/2008/layout/TitledPictureBlocks"/>
    <dgm:cxn modelId="{0E34FA73-7B2A-49B6-820B-1DF789F948C3}" type="presParOf" srcId="{B5D63CAB-C8A2-4C8E-BB90-CF2439E73D6D}" destId="{3723CBD0-3F0C-4804-96E8-E00FAB1F7661}" srcOrd="1" destOrd="0" presId="urn:microsoft.com/office/officeart/2008/layout/TitledPictureBlocks"/>
    <dgm:cxn modelId="{B9A276BA-BE46-4EB5-B8AE-F3C09F332606}" type="presParOf" srcId="{B5D63CAB-C8A2-4C8E-BB90-CF2439E73D6D}" destId="{C399D193-A83C-4EFB-A091-C88C54620D2A}" srcOrd="2" destOrd="0" presId="urn:microsoft.com/office/officeart/2008/layout/TitledPictureBlocks"/>
    <dgm:cxn modelId="{C9EAA3E8-CF7C-4EBF-934F-2ED40884898C}" type="presParOf" srcId="{DA412FC6-04D0-433D-8FE9-3BA22E86C66C}" destId="{5E3DE696-AF2B-47ED-9E5F-A499D6E99143}" srcOrd="7" destOrd="0" presId="urn:microsoft.com/office/officeart/2008/layout/TitledPictureBlocks"/>
    <dgm:cxn modelId="{D6767C5C-D8A4-462B-A06D-F19B9B3D9395}" type="presParOf" srcId="{DA412FC6-04D0-433D-8FE9-3BA22E86C66C}" destId="{43398820-BE46-474A-8338-C01744E17A59}" srcOrd="8" destOrd="0" presId="urn:microsoft.com/office/officeart/2008/layout/TitledPictureBlocks"/>
    <dgm:cxn modelId="{F12D981B-1B8B-42C8-AA8E-332BC61EB77B}" type="presParOf" srcId="{43398820-BE46-474A-8338-C01744E17A59}" destId="{684571F1-758E-4871-8476-23987EBECC3D}" srcOrd="0" destOrd="0" presId="urn:microsoft.com/office/officeart/2008/layout/TitledPictureBlocks"/>
    <dgm:cxn modelId="{3303093A-F35F-44EA-9FF3-56D6B2F91529}" type="presParOf" srcId="{43398820-BE46-474A-8338-C01744E17A59}" destId="{5A8BA51F-674D-4BC6-A88C-4ED1DF2B14C5}" srcOrd="1" destOrd="0" presId="urn:microsoft.com/office/officeart/2008/layout/TitledPictureBlocks"/>
    <dgm:cxn modelId="{15065794-3B5B-4AE8-9B74-D5AFDEA2F6C7}" type="presParOf" srcId="{43398820-BE46-474A-8338-C01744E17A59}" destId="{0717F6B6-D0A5-40D6-86DD-C41583952735}" srcOrd="2" destOrd="0" presId="urn:microsoft.com/office/officeart/2008/layout/TitledPictureBlocks"/>
    <dgm:cxn modelId="{29958851-D18E-449C-B10C-75DA5186EE85}" type="presParOf" srcId="{DA412FC6-04D0-433D-8FE9-3BA22E86C66C}" destId="{0810A500-19D6-49E5-9F12-4DABC210AC52}" srcOrd="9" destOrd="0" presId="urn:microsoft.com/office/officeart/2008/layout/TitledPictureBlocks"/>
    <dgm:cxn modelId="{9EB4251E-3C27-4767-BC74-743DE8B8CB8C}" type="presParOf" srcId="{DA412FC6-04D0-433D-8FE9-3BA22E86C66C}" destId="{27FF982F-BAA3-4D61-A864-A4D74D6EBBA8}" srcOrd="10" destOrd="0" presId="urn:microsoft.com/office/officeart/2008/layout/TitledPictureBlocks"/>
    <dgm:cxn modelId="{464DB703-74C8-44D6-AA9D-D7EDBA4C6BA5}" type="presParOf" srcId="{27FF982F-BAA3-4D61-A864-A4D74D6EBBA8}" destId="{D0158FA7-6A11-4109-A6EA-49CFEC0C119F}" srcOrd="0" destOrd="0" presId="urn:microsoft.com/office/officeart/2008/layout/TitledPictureBlocks"/>
    <dgm:cxn modelId="{FFF489AE-E659-4784-AAEE-D30ED60DA0D5}" type="presParOf" srcId="{27FF982F-BAA3-4D61-A864-A4D74D6EBBA8}" destId="{7A91FD7E-35DA-4762-B190-CEA6B7038281}" srcOrd="1" destOrd="0" presId="urn:microsoft.com/office/officeart/2008/layout/TitledPictureBlocks"/>
    <dgm:cxn modelId="{D5EB1A04-A279-4895-A54F-0ADEADDE7C27}" type="presParOf" srcId="{27FF982F-BAA3-4D61-A864-A4D74D6EBBA8}" destId="{1466E606-EE4A-4606-BE67-FF74A60B38D7}" srcOrd="2" destOrd="0" presId="urn:microsoft.com/office/officeart/2008/layout/TitledPictureBlocks"/>
    <dgm:cxn modelId="{0745D231-7CAB-42DA-BF78-AB741073A5AE}" type="presParOf" srcId="{DA412FC6-04D0-433D-8FE9-3BA22E86C66C}" destId="{E2E1159F-CEDF-4D71-9691-D1D83D67D4B0}" srcOrd="11" destOrd="0" presId="urn:microsoft.com/office/officeart/2008/layout/TitledPictureBlocks"/>
    <dgm:cxn modelId="{E330FAFA-C91D-433F-9904-44428186021D}" type="presParOf" srcId="{DA412FC6-04D0-433D-8FE9-3BA22E86C66C}" destId="{2BE458E6-B4F2-4898-BA3D-A9DA49DFB2C8}" srcOrd="12" destOrd="0" presId="urn:microsoft.com/office/officeart/2008/layout/TitledPictureBlocks"/>
    <dgm:cxn modelId="{FE95CE79-8627-4384-977E-7CFC53F61F2C}" type="presParOf" srcId="{2BE458E6-B4F2-4898-BA3D-A9DA49DFB2C8}" destId="{E71F13C8-D529-4224-B04F-433BB328A22B}" srcOrd="0" destOrd="0" presId="urn:microsoft.com/office/officeart/2008/layout/TitledPictureBlocks"/>
    <dgm:cxn modelId="{7218A2B0-D4F4-408B-9177-D71CC0775B11}" type="presParOf" srcId="{2BE458E6-B4F2-4898-BA3D-A9DA49DFB2C8}" destId="{1D280D96-3BE5-488D-95DA-0BA9C9399EDC}" srcOrd="1" destOrd="0" presId="urn:microsoft.com/office/officeart/2008/layout/TitledPictureBlocks"/>
    <dgm:cxn modelId="{C0EBC4D7-7B78-4752-A9CE-F9E0CED53B5A}" type="presParOf" srcId="{2BE458E6-B4F2-4898-BA3D-A9DA49DFB2C8}" destId="{FD1BABFE-FF81-4337-9DF9-180D79006254}" srcOrd="2" destOrd="0" presId="urn:microsoft.com/office/officeart/2008/layout/TitledPictureBlocks"/>
    <dgm:cxn modelId="{DC8C6D8E-4598-485B-AC94-5DC8D755D005}" type="presParOf" srcId="{DA412FC6-04D0-433D-8FE9-3BA22E86C66C}" destId="{CEC13FBA-C6A0-4FDB-829A-0957133949CC}" srcOrd="13" destOrd="0" presId="urn:microsoft.com/office/officeart/2008/layout/TitledPictureBlocks"/>
    <dgm:cxn modelId="{B90FAE65-98AB-4490-8F9B-077D52B4C1F1}" type="presParOf" srcId="{DA412FC6-04D0-433D-8FE9-3BA22E86C66C}" destId="{670E3BF9-B14D-488E-873D-14B0DA408F9A}" srcOrd="14" destOrd="0" presId="urn:microsoft.com/office/officeart/2008/layout/TitledPictureBlocks"/>
    <dgm:cxn modelId="{B006A8A6-0AA0-4786-99F7-A79D767D6EF0}" type="presParOf" srcId="{670E3BF9-B14D-488E-873D-14B0DA408F9A}" destId="{A715677A-E192-4E74-9C93-05B333B6F792}" srcOrd="0" destOrd="0" presId="urn:microsoft.com/office/officeart/2008/layout/TitledPictureBlocks"/>
    <dgm:cxn modelId="{5A343406-23BD-4A14-90AD-6F0C10D91B33}" type="presParOf" srcId="{670E3BF9-B14D-488E-873D-14B0DA408F9A}" destId="{AC4A97F8-7EA0-44B7-AD38-14FBE73F3B16}" srcOrd="1" destOrd="0" presId="urn:microsoft.com/office/officeart/2008/layout/TitledPictureBlocks"/>
    <dgm:cxn modelId="{A5A8301D-D946-4425-A394-BF6281D9260D}" type="presParOf" srcId="{670E3BF9-B14D-488E-873D-14B0DA408F9A}" destId="{06918B23-5170-4754-91BF-A445A179347B}" srcOrd="2" destOrd="0" presId="urn:microsoft.com/office/officeart/2008/layout/TitledPictureBlock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15A3EB-D253-4E1B-B15D-32D3DC1AC153}">
      <dsp:nvSpPr>
        <dsp:cNvPr id="0" name=""/>
        <dsp:cNvSpPr/>
      </dsp:nvSpPr>
      <dsp:spPr>
        <a:xfrm>
          <a:off x="4917960" y="1733913"/>
          <a:ext cx="3479492" cy="603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939"/>
              </a:lnTo>
              <a:lnTo>
                <a:pt x="3479492" y="301939"/>
              </a:lnTo>
              <a:lnTo>
                <a:pt x="3479492" y="6038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0BF74-5F8F-470F-A6FD-58AFBB076952}">
      <dsp:nvSpPr>
        <dsp:cNvPr id="0" name=""/>
        <dsp:cNvSpPr/>
      </dsp:nvSpPr>
      <dsp:spPr>
        <a:xfrm>
          <a:off x="4872240" y="1733913"/>
          <a:ext cx="91440" cy="6038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38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1352AA-4677-40BD-BC30-6D5E1BAC56D9}">
      <dsp:nvSpPr>
        <dsp:cNvPr id="0" name=""/>
        <dsp:cNvSpPr/>
      </dsp:nvSpPr>
      <dsp:spPr>
        <a:xfrm>
          <a:off x="1438467" y="1733913"/>
          <a:ext cx="3479492" cy="603878"/>
        </a:xfrm>
        <a:custGeom>
          <a:avLst/>
          <a:gdLst/>
          <a:ahLst/>
          <a:cxnLst/>
          <a:rect l="0" t="0" r="0" b="0"/>
          <a:pathLst>
            <a:path>
              <a:moveTo>
                <a:pt x="3479492" y="0"/>
              </a:moveTo>
              <a:lnTo>
                <a:pt x="3479492" y="301939"/>
              </a:lnTo>
              <a:lnTo>
                <a:pt x="0" y="301939"/>
              </a:lnTo>
              <a:lnTo>
                <a:pt x="0" y="6038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98C07-6E7B-4146-BC5E-C4EE55B45011}">
      <dsp:nvSpPr>
        <dsp:cNvPr id="0" name=""/>
        <dsp:cNvSpPr/>
      </dsp:nvSpPr>
      <dsp:spPr>
        <a:xfrm>
          <a:off x="3480153" y="296106"/>
          <a:ext cx="2875613" cy="14378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Three aspects the sector agrees on: </a:t>
          </a:r>
          <a:endParaRPr lang="de-DE" sz="2500" kern="1200"/>
        </a:p>
      </dsp:txBody>
      <dsp:txXfrm>
        <a:off x="3480153" y="296106"/>
        <a:ext cx="2875613" cy="1437806"/>
      </dsp:txXfrm>
    </dsp:sp>
    <dsp:sp modelId="{4D5D5F9F-112F-4B8A-9E03-FF6272B3CCDA}">
      <dsp:nvSpPr>
        <dsp:cNvPr id="0" name=""/>
        <dsp:cNvSpPr/>
      </dsp:nvSpPr>
      <dsp:spPr>
        <a:xfrm>
          <a:off x="660" y="2337792"/>
          <a:ext cx="2875613" cy="14378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/>
            <a:t>concerned with matters of teaching and learning in higher education context</a:t>
          </a:r>
          <a:endParaRPr lang="de-DE" sz="2500" kern="1200"/>
        </a:p>
      </dsp:txBody>
      <dsp:txXfrm>
        <a:off x="660" y="2337792"/>
        <a:ext cx="2875613" cy="1437806"/>
      </dsp:txXfrm>
    </dsp:sp>
    <dsp:sp modelId="{A3EC88B9-EFF0-41C5-BAE6-5B161F373216}">
      <dsp:nvSpPr>
        <dsp:cNvPr id="0" name=""/>
        <dsp:cNvSpPr/>
      </dsp:nvSpPr>
      <dsp:spPr>
        <a:xfrm>
          <a:off x="3480153" y="2337792"/>
          <a:ext cx="2875613" cy="14378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/>
            <a:t>public</a:t>
          </a:r>
          <a:endParaRPr lang="de-DE" sz="2500" kern="1200"/>
        </a:p>
      </dsp:txBody>
      <dsp:txXfrm>
        <a:off x="3480153" y="2337792"/>
        <a:ext cx="2875613" cy="1437806"/>
      </dsp:txXfrm>
    </dsp:sp>
    <dsp:sp modelId="{C247F7E3-A702-4587-BCEC-F78D431ECEB3}">
      <dsp:nvSpPr>
        <dsp:cNvPr id="0" name=""/>
        <dsp:cNvSpPr/>
      </dsp:nvSpPr>
      <dsp:spPr>
        <a:xfrm>
          <a:off x="6959645" y="2337792"/>
          <a:ext cx="2875613" cy="14378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0" i="0" kern="1200"/>
            <a:t>subject to peer feedback (or peer-review)</a:t>
          </a:r>
          <a:endParaRPr lang="de-DE" sz="2500" kern="1200"/>
        </a:p>
      </dsp:txBody>
      <dsp:txXfrm>
        <a:off x="6959645" y="2337792"/>
        <a:ext cx="2875613" cy="14378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F2982-B24C-4D3B-A8AA-C3D8DC030AF9}">
      <dsp:nvSpPr>
        <dsp:cNvPr id="0" name=""/>
        <dsp:cNvSpPr/>
      </dsp:nvSpPr>
      <dsp:spPr>
        <a:xfrm>
          <a:off x="1017825" y="337379"/>
          <a:ext cx="1729160" cy="14651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A2142-63A3-4828-9FE3-2F1390F9D132}">
      <dsp:nvSpPr>
        <dsp:cNvPr id="0" name=""/>
        <dsp:cNvSpPr/>
      </dsp:nvSpPr>
      <dsp:spPr>
        <a:xfrm>
          <a:off x="2516725" y="331234"/>
          <a:ext cx="819942" cy="14586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 dirty="0"/>
            <a:t>Lecturer in Academic and Digital Development</a:t>
          </a:r>
          <a:endParaRPr lang="en-GB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 dirty="0"/>
            <a:t>Academic and Digital Development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 dirty="0"/>
            <a:t>Student and Academic Services</a:t>
          </a:r>
        </a:p>
      </dsp:txBody>
      <dsp:txXfrm>
        <a:off x="2540740" y="355249"/>
        <a:ext cx="771912" cy="1410590"/>
      </dsp:txXfrm>
    </dsp:sp>
    <dsp:sp modelId="{D10D949D-6BAF-4CC8-9D94-472CF32C7E43}">
      <dsp:nvSpPr>
        <dsp:cNvPr id="0" name=""/>
        <dsp:cNvSpPr/>
      </dsp:nvSpPr>
      <dsp:spPr>
        <a:xfrm>
          <a:off x="1017825" y="58015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 Nathalie Tasler</a:t>
          </a:r>
        </a:p>
      </dsp:txBody>
      <dsp:txXfrm>
        <a:off x="1017825" y="58015"/>
        <a:ext cx="1729160" cy="252285"/>
      </dsp:txXfrm>
    </dsp:sp>
    <dsp:sp modelId="{73BD071B-6AFE-4464-BF95-1350E586D3D2}">
      <dsp:nvSpPr>
        <dsp:cNvPr id="0" name=""/>
        <dsp:cNvSpPr/>
      </dsp:nvSpPr>
      <dsp:spPr>
        <a:xfrm>
          <a:off x="3625938" y="337379"/>
          <a:ext cx="1729160" cy="1465107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763" t="-23744" r="-1763" b="-5425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D61DC-69D6-4A1C-B528-289ACB4CE643}">
      <dsp:nvSpPr>
        <dsp:cNvPr id="0" name=""/>
        <dsp:cNvSpPr/>
      </dsp:nvSpPr>
      <dsp:spPr>
        <a:xfrm>
          <a:off x="5124838" y="542403"/>
          <a:ext cx="819942" cy="853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 dirty="0"/>
            <a:t>Lecturer</a:t>
          </a:r>
          <a:endParaRPr lang="en-GB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 dirty="0"/>
            <a:t>School of Chemistry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 dirty="0" err="1"/>
            <a:t>CoSE</a:t>
          </a:r>
          <a:endParaRPr lang="en-US" sz="900" b="0" i="0" kern="1200" dirty="0"/>
        </a:p>
      </dsp:txBody>
      <dsp:txXfrm>
        <a:off x="5148853" y="566418"/>
        <a:ext cx="771912" cy="805368"/>
      </dsp:txXfrm>
    </dsp:sp>
    <dsp:sp modelId="{23C7E566-D04C-4C8E-9455-5AE39E4DCFAB}">
      <dsp:nvSpPr>
        <dsp:cNvPr id="0" name=""/>
        <dsp:cNvSpPr/>
      </dsp:nvSpPr>
      <dsp:spPr>
        <a:xfrm>
          <a:off x="3625938" y="58015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 Linnea Soler</a:t>
          </a:r>
        </a:p>
      </dsp:txBody>
      <dsp:txXfrm>
        <a:off x="3625938" y="58015"/>
        <a:ext cx="1729160" cy="252285"/>
      </dsp:txXfrm>
    </dsp:sp>
    <dsp:sp modelId="{C2F4837C-B02D-467B-B1B5-F2F16EC909AB}">
      <dsp:nvSpPr>
        <dsp:cNvPr id="0" name=""/>
        <dsp:cNvSpPr/>
      </dsp:nvSpPr>
      <dsp:spPr>
        <a:xfrm>
          <a:off x="6234052" y="337379"/>
          <a:ext cx="1729160" cy="1465107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60" b="-5464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2338FF-52BA-489B-AEE9-A2B6E8AB5BB6}">
      <dsp:nvSpPr>
        <dsp:cNvPr id="0" name=""/>
        <dsp:cNvSpPr/>
      </dsp:nvSpPr>
      <dsp:spPr>
        <a:xfrm>
          <a:off x="7722063" y="457435"/>
          <a:ext cx="819942" cy="12104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Professor of medical education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School of medicine, dentistry and nursing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MVLS</a:t>
          </a:r>
        </a:p>
      </dsp:txBody>
      <dsp:txXfrm>
        <a:off x="7746078" y="481450"/>
        <a:ext cx="771912" cy="1162456"/>
      </dsp:txXfrm>
    </dsp:sp>
    <dsp:sp modelId="{5C351D31-D385-4BB5-B5BE-07D7BAAA86B0}">
      <dsp:nvSpPr>
        <dsp:cNvPr id="0" name=""/>
        <dsp:cNvSpPr/>
      </dsp:nvSpPr>
      <dsp:spPr>
        <a:xfrm>
          <a:off x="6234052" y="58015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Prof. Lindsey Pope</a:t>
          </a:r>
        </a:p>
      </dsp:txBody>
      <dsp:txXfrm>
        <a:off x="6234052" y="58015"/>
        <a:ext cx="1729160" cy="252285"/>
      </dsp:txXfrm>
    </dsp:sp>
    <dsp:sp modelId="{3723CBD0-3F0C-4804-96E8-E00FAB1F7661}">
      <dsp:nvSpPr>
        <dsp:cNvPr id="0" name=""/>
        <dsp:cNvSpPr/>
      </dsp:nvSpPr>
      <dsp:spPr>
        <a:xfrm>
          <a:off x="1017825" y="2313735"/>
          <a:ext cx="1729160" cy="1465107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9D193-A83C-4EFB-A091-C88C54620D2A}">
      <dsp:nvSpPr>
        <dsp:cNvPr id="0" name=""/>
        <dsp:cNvSpPr/>
      </dsp:nvSpPr>
      <dsp:spPr>
        <a:xfrm>
          <a:off x="2528056" y="2372896"/>
          <a:ext cx="819942" cy="1365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Senior Lecturer in theatre studies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School of Culture and Creative Arts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College of Arts</a:t>
          </a:r>
        </a:p>
      </dsp:txBody>
      <dsp:txXfrm>
        <a:off x="2552071" y="2396911"/>
        <a:ext cx="771912" cy="1317612"/>
      </dsp:txXfrm>
    </dsp:sp>
    <dsp:sp modelId="{F6DDB0D1-ADA4-4FEE-B638-2A279053595B}">
      <dsp:nvSpPr>
        <dsp:cNvPr id="0" name=""/>
        <dsp:cNvSpPr/>
      </dsp:nvSpPr>
      <dsp:spPr>
        <a:xfrm>
          <a:off x="1017825" y="2034371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 Victoria Paterson</a:t>
          </a:r>
        </a:p>
      </dsp:txBody>
      <dsp:txXfrm>
        <a:off x="1017825" y="2034371"/>
        <a:ext cx="1729160" cy="252285"/>
      </dsp:txXfrm>
    </dsp:sp>
    <dsp:sp modelId="{5A8BA51F-674D-4BC6-A88C-4ED1DF2B14C5}">
      <dsp:nvSpPr>
        <dsp:cNvPr id="0" name=""/>
        <dsp:cNvSpPr/>
      </dsp:nvSpPr>
      <dsp:spPr>
        <a:xfrm>
          <a:off x="3625938" y="2313735"/>
          <a:ext cx="1729160" cy="14651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17F6B6-D0A5-40D6-86DD-C41583952735}">
      <dsp:nvSpPr>
        <dsp:cNvPr id="0" name=""/>
        <dsp:cNvSpPr/>
      </dsp:nvSpPr>
      <dsp:spPr>
        <a:xfrm>
          <a:off x="5124838" y="2518759"/>
          <a:ext cx="819942" cy="853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 dirty="0"/>
            <a:t>Lecturer</a:t>
          </a:r>
          <a:endParaRPr lang="en-GB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 dirty="0"/>
            <a:t>MVLS Graduate School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 dirty="0"/>
            <a:t>MVLS</a:t>
          </a:r>
        </a:p>
      </dsp:txBody>
      <dsp:txXfrm>
        <a:off x="5148853" y="2542774"/>
        <a:ext cx="771912" cy="805368"/>
      </dsp:txXfrm>
    </dsp:sp>
    <dsp:sp modelId="{684571F1-758E-4871-8476-23987EBECC3D}">
      <dsp:nvSpPr>
        <dsp:cNvPr id="0" name=""/>
        <dsp:cNvSpPr/>
      </dsp:nvSpPr>
      <dsp:spPr>
        <a:xfrm>
          <a:off x="3625938" y="2034371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 Carolyn Loveridge</a:t>
          </a:r>
        </a:p>
      </dsp:txBody>
      <dsp:txXfrm>
        <a:off x="3625938" y="2034371"/>
        <a:ext cx="1729160" cy="252285"/>
      </dsp:txXfrm>
    </dsp:sp>
    <dsp:sp modelId="{7A91FD7E-35DA-4762-B190-CEA6B7038281}">
      <dsp:nvSpPr>
        <dsp:cNvPr id="0" name=""/>
        <dsp:cNvSpPr/>
      </dsp:nvSpPr>
      <dsp:spPr>
        <a:xfrm>
          <a:off x="6234052" y="2313735"/>
          <a:ext cx="1729160" cy="146510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6E606-EE4A-4606-BE67-FF74A60B38D7}">
      <dsp:nvSpPr>
        <dsp:cNvPr id="0" name=""/>
        <dsp:cNvSpPr/>
      </dsp:nvSpPr>
      <dsp:spPr>
        <a:xfrm>
          <a:off x="7732951" y="2518759"/>
          <a:ext cx="819942" cy="853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Teaching Fellow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 dirty="0"/>
            <a:t>Adam Smith Business School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i="0" kern="1200" dirty="0" err="1"/>
            <a:t>CoSS</a:t>
          </a:r>
          <a:endParaRPr lang="en-US" sz="900" b="0" i="0" kern="1200" dirty="0"/>
        </a:p>
      </dsp:txBody>
      <dsp:txXfrm>
        <a:off x="7756966" y="2542774"/>
        <a:ext cx="771912" cy="805368"/>
      </dsp:txXfrm>
    </dsp:sp>
    <dsp:sp modelId="{D0158FA7-6A11-4109-A6EA-49CFEC0C119F}">
      <dsp:nvSpPr>
        <dsp:cNvPr id="0" name=""/>
        <dsp:cNvSpPr/>
      </dsp:nvSpPr>
      <dsp:spPr>
        <a:xfrm>
          <a:off x="6234052" y="2034371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Sarah Honeychurch</a:t>
          </a:r>
        </a:p>
      </dsp:txBody>
      <dsp:txXfrm>
        <a:off x="6234052" y="2034371"/>
        <a:ext cx="1729160" cy="252285"/>
      </dsp:txXfrm>
    </dsp:sp>
    <dsp:sp modelId="{1D280D96-3BE5-488D-95DA-0BA9C9399EDC}">
      <dsp:nvSpPr>
        <dsp:cNvPr id="0" name=""/>
        <dsp:cNvSpPr/>
      </dsp:nvSpPr>
      <dsp:spPr>
        <a:xfrm>
          <a:off x="2321882" y="4290091"/>
          <a:ext cx="1729160" cy="1465107"/>
        </a:xfrm>
        <a:prstGeom prst="rect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49" t="-9116" r="-749" b="-5488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BABFE-FF81-4337-9DF9-180D79006254}">
      <dsp:nvSpPr>
        <dsp:cNvPr id="0" name=""/>
        <dsp:cNvSpPr/>
      </dsp:nvSpPr>
      <dsp:spPr>
        <a:xfrm>
          <a:off x="3820781" y="4386012"/>
          <a:ext cx="819942" cy="10716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Lecturer in physical chemistry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School of Chemistry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 err="1"/>
            <a:t>CoSE</a:t>
          </a:r>
          <a:endParaRPr lang="en-GB" sz="900" kern="1200" dirty="0"/>
        </a:p>
      </dsp:txBody>
      <dsp:txXfrm>
        <a:off x="3844796" y="4410027"/>
        <a:ext cx="771912" cy="1023573"/>
      </dsp:txXfrm>
    </dsp:sp>
    <dsp:sp modelId="{E71F13C8-D529-4224-B04F-433BB328A22B}">
      <dsp:nvSpPr>
        <dsp:cNvPr id="0" name=""/>
        <dsp:cNvSpPr/>
      </dsp:nvSpPr>
      <dsp:spPr>
        <a:xfrm>
          <a:off x="2321882" y="4010727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 Frances Docherty</a:t>
          </a:r>
        </a:p>
      </dsp:txBody>
      <dsp:txXfrm>
        <a:off x="2321882" y="4010727"/>
        <a:ext cx="1729160" cy="252285"/>
      </dsp:txXfrm>
    </dsp:sp>
    <dsp:sp modelId="{AC4A97F8-7EA0-44B7-AD38-14FBE73F3B16}">
      <dsp:nvSpPr>
        <dsp:cNvPr id="0" name=""/>
        <dsp:cNvSpPr/>
      </dsp:nvSpPr>
      <dsp:spPr>
        <a:xfrm>
          <a:off x="4929995" y="4290091"/>
          <a:ext cx="1729160" cy="1465107"/>
        </a:xfrm>
        <a:prstGeom prst="rect">
          <a:avLst/>
        </a:prstGeom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75" t="-10277" r="-1175" b="-4772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918B23-5170-4754-91BF-A445A179347B}">
      <dsp:nvSpPr>
        <dsp:cNvPr id="0" name=""/>
        <dsp:cNvSpPr/>
      </dsp:nvSpPr>
      <dsp:spPr>
        <a:xfrm>
          <a:off x="6428895" y="4495115"/>
          <a:ext cx="819942" cy="853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Senior Lecturer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School of Education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 err="1"/>
            <a:t>CoSS</a:t>
          </a:r>
          <a:endParaRPr lang="en-GB" sz="900" kern="1200" dirty="0"/>
        </a:p>
      </dsp:txBody>
      <dsp:txXfrm>
        <a:off x="6452910" y="4519130"/>
        <a:ext cx="771912" cy="805368"/>
      </dsp:txXfrm>
    </dsp:sp>
    <dsp:sp modelId="{A715677A-E192-4E74-9C93-05B333B6F792}">
      <dsp:nvSpPr>
        <dsp:cNvPr id="0" name=""/>
        <dsp:cNvSpPr/>
      </dsp:nvSpPr>
      <dsp:spPr>
        <a:xfrm>
          <a:off x="4929995" y="4010727"/>
          <a:ext cx="1729160" cy="252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 Beth Dickson</a:t>
          </a:r>
        </a:p>
      </dsp:txBody>
      <dsp:txXfrm>
        <a:off x="4929995" y="4010727"/>
        <a:ext cx="1729160" cy="252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35CE9-0307-42D1-B94E-7D4F1676D680}" type="datetimeFigureOut">
              <a:rPr lang="de-DE" smtClean="0"/>
              <a:t>22.08.2022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FFEDA-EE8F-424F-B9C2-0262D17B16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18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C00000"/>
                </a:solidFill>
                <a:cs typeface="Calibri"/>
              </a:rPr>
              <a:t>One of the problems we have is that some resources talk about </a:t>
            </a:r>
            <a:r>
              <a:rPr lang="en-GB" err="1">
                <a:solidFill>
                  <a:srgbClr val="C00000"/>
                </a:solidFill>
                <a:cs typeface="Calibri"/>
              </a:rPr>
              <a:t>SoTL</a:t>
            </a:r>
            <a:r>
              <a:rPr lang="en-GB">
                <a:solidFill>
                  <a:srgbClr val="C00000"/>
                </a:solidFill>
                <a:cs typeface="Calibri"/>
              </a:rPr>
              <a:t> as Scholarly teaching which is not entirely true, since scholarly teaching is defined (at least in other </a:t>
            </a:r>
            <a:r>
              <a:rPr lang="en-GB" err="1">
                <a:solidFill>
                  <a:srgbClr val="C00000"/>
                </a:solidFill>
                <a:cs typeface="Calibri"/>
              </a:rPr>
              <a:t>PGCap</a:t>
            </a:r>
            <a:r>
              <a:rPr lang="en-GB">
                <a:solidFill>
                  <a:srgbClr val="C00000"/>
                </a:solidFill>
                <a:cs typeface="Calibri"/>
              </a:rPr>
              <a:t> courses, and various models) as teaching that is informed by reading about L&amp;T (either within discipline or generically) and applying this to teaching practice. It does however not have the characteristics of </a:t>
            </a:r>
            <a:r>
              <a:rPr lang="en-GB" err="1">
                <a:solidFill>
                  <a:srgbClr val="C00000"/>
                </a:solidFill>
                <a:cs typeface="Calibri"/>
              </a:rPr>
              <a:t>SoTL</a:t>
            </a:r>
            <a:r>
              <a:rPr lang="en-GB">
                <a:solidFill>
                  <a:srgbClr val="C00000"/>
                </a:solidFill>
                <a:cs typeface="Calibri"/>
              </a:rPr>
              <a:t>: public, and peer reviewed … so we need to be really careful with terminology. Doesn't help that it is not used consistently across the sector. So while </a:t>
            </a:r>
            <a:r>
              <a:rPr lang="en-GB" err="1">
                <a:solidFill>
                  <a:srgbClr val="C00000"/>
                </a:solidFill>
                <a:cs typeface="Calibri"/>
              </a:rPr>
              <a:t>SoTL</a:t>
            </a:r>
            <a:r>
              <a:rPr lang="en-GB">
                <a:solidFill>
                  <a:srgbClr val="C00000"/>
                </a:solidFill>
                <a:cs typeface="Calibri"/>
              </a:rPr>
              <a:t> is scholarly, scholarly alone does not make </a:t>
            </a:r>
            <a:r>
              <a:rPr lang="en-GB" err="1">
                <a:solidFill>
                  <a:srgbClr val="C00000"/>
                </a:solidFill>
                <a:cs typeface="Calibri"/>
              </a:rPr>
              <a:t>SoTL</a:t>
            </a:r>
            <a:endParaRPr lang="en-GB"/>
          </a:p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FEDA-EE8F-424F-B9C2-0262D17B165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185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+mn-lt"/>
                <a:cs typeface="+mn-lt"/>
              </a:rPr>
              <a:t>discovery; integration; application and teaching (Boyar 1990)</a:t>
            </a:r>
          </a:p>
          <a:p>
            <a:pPr algn="ctr"/>
            <a:r>
              <a:rPr lang="en-US">
                <a:cs typeface="Calibri"/>
              </a:rPr>
              <a:t>Unless these 4 elements are used in synthesis, they become confusing </a:t>
            </a:r>
            <a:r>
              <a:rPr lang="en-US">
                <a:ea typeface="+mn-lt"/>
                <a:cs typeface="+mn-lt"/>
              </a:rPr>
              <a:t>(especially when used by promotion boards) </a:t>
            </a:r>
            <a:endParaRPr lang="en-US">
              <a:cs typeface="Calibri"/>
            </a:endParaRPr>
          </a:p>
          <a:p>
            <a:pPr algn="ctr"/>
            <a:r>
              <a:rPr lang="en-US">
                <a:cs typeface="Calibri"/>
              </a:rPr>
              <a:t>(</a:t>
            </a:r>
            <a:r>
              <a:rPr lang="en-US" err="1">
                <a:cs typeface="Calibri"/>
              </a:rPr>
              <a:t>Boshier</a:t>
            </a:r>
            <a:r>
              <a:rPr lang="en-US">
                <a:cs typeface="Calibri"/>
              </a:rPr>
              <a:t> 2009)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+mn-lt"/>
              <a:cs typeface="+mn-lt"/>
            </a:endParaRPr>
          </a:p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FEDA-EE8F-424F-B9C2-0262D17B165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89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FEDA-EE8F-424F-B9C2-0262D17B165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7497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4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45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39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69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1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6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7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8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8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9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1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uofgadd/jqanekomf57j1ff3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live.remo.co/e/sotl-unconferenc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ofgsotl.blog/home/about-sot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centerforengagedlearning.org/studying-engaged-learning/what-is-sotl/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cup, coffee, food, beverage&#10;&#10;Description automatically generated">
            <a:extLst>
              <a:ext uri="{FF2B5EF4-FFF2-40B4-BE49-F238E27FC236}">
                <a16:creationId xmlns:a16="http://schemas.microsoft.com/office/drawing/2014/main" id="{91BC5572-FC33-4C1C-8DEE-C2CF75A75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r="25305" b="596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5372313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GB" err="1"/>
              <a:t>SoTL</a:t>
            </a:r>
            <a:r>
              <a:rPr lang="en-GB"/>
              <a:t> Workshop: Transforming Teaching by Taking Stock </a:t>
            </a:r>
            <a:endParaRPr lang="en-US" sz="4800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193FC8-8D65-408D-95F7-FB02867D2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567" y="826680"/>
            <a:ext cx="10481187" cy="1325563"/>
          </a:xfrm>
        </p:spPr>
        <p:txBody>
          <a:bodyPr anchor="b">
            <a:noAutofit/>
          </a:bodyPr>
          <a:lstStyle/>
          <a:p>
            <a:pPr algn="ctr"/>
            <a:r>
              <a:rPr lang="en-GB" sz="2800" dirty="0">
                <a:solidFill>
                  <a:srgbClr val="FFFFFF"/>
                </a:solidFill>
              </a:rPr>
              <a:t>The purpose of today is to get you to reflect your relationship with </a:t>
            </a:r>
            <a:r>
              <a:rPr lang="en-GB" sz="2800" dirty="0" err="1">
                <a:solidFill>
                  <a:srgbClr val="FFFFFF"/>
                </a:solidFill>
              </a:rPr>
              <a:t>SoTL</a:t>
            </a:r>
            <a:r>
              <a:rPr lang="en-GB" sz="2800" dirty="0">
                <a:solidFill>
                  <a:srgbClr val="FFFFFF"/>
                </a:solidFill>
              </a:rPr>
              <a:t>. You might want to take the following questions to your tables:</a:t>
            </a:r>
            <a:br>
              <a:rPr lang="en-GB" sz="2800" dirty="0">
                <a:solidFill>
                  <a:srgbClr val="FFFFFF"/>
                </a:solidFill>
              </a:rPr>
            </a:br>
            <a:endParaRPr lang="de-DE" sz="2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7F353-05C0-4F34-B87F-8EA2E7825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417" y="2725222"/>
            <a:ext cx="10757669" cy="4132778"/>
          </a:xfrm>
        </p:spPr>
        <p:txBody>
          <a:bodyPr anchor="ctr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What is your understanding of </a:t>
            </a:r>
            <a:r>
              <a:rPr lang="en-GB" sz="2400" dirty="0" err="1">
                <a:solidFill>
                  <a:srgbClr val="000000"/>
                </a:solidFill>
              </a:rPr>
              <a:t>SoTL</a:t>
            </a:r>
            <a:r>
              <a:rPr lang="en-GB" sz="24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What is your path to </a:t>
            </a:r>
            <a:r>
              <a:rPr lang="en-GB" sz="2400" dirty="0" err="1">
                <a:solidFill>
                  <a:srgbClr val="000000"/>
                </a:solidFill>
              </a:rPr>
              <a:t>SoTL</a:t>
            </a:r>
            <a:r>
              <a:rPr lang="en-GB" sz="24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Can you find </a:t>
            </a:r>
            <a:r>
              <a:rPr lang="en-GB" sz="2400" dirty="0" err="1">
                <a:solidFill>
                  <a:srgbClr val="000000"/>
                </a:solidFill>
              </a:rPr>
              <a:t>SoTL</a:t>
            </a:r>
            <a:r>
              <a:rPr lang="en-GB" sz="2400" dirty="0">
                <a:solidFill>
                  <a:srgbClr val="000000"/>
                </a:solidFill>
              </a:rPr>
              <a:t> in your daily practice (</a:t>
            </a:r>
            <a:r>
              <a:rPr lang="en-GB" sz="2400" dirty="0" err="1">
                <a:solidFill>
                  <a:srgbClr val="000000"/>
                </a:solidFill>
              </a:rPr>
              <a:t>e.g</a:t>
            </a:r>
            <a:r>
              <a:rPr lang="en-GB" sz="2400" dirty="0">
                <a:solidFill>
                  <a:srgbClr val="000000"/>
                </a:solidFill>
              </a:rPr>
              <a:t>: reflecting on teaching, informal feedback)?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What are your key interests (e.g.: authentic assessment, widening participation)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Think big! What would your </a:t>
            </a:r>
            <a:r>
              <a:rPr lang="en-GB" sz="2400" dirty="0" err="1">
                <a:solidFill>
                  <a:srgbClr val="000000"/>
                </a:solidFill>
              </a:rPr>
              <a:t>SoTL</a:t>
            </a:r>
            <a:r>
              <a:rPr lang="en-GB" sz="2400" dirty="0">
                <a:solidFill>
                  <a:srgbClr val="000000"/>
                </a:solidFill>
              </a:rPr>
              <a:t> dream project be?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Are there potential collaborators at your table?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If </a:t>
            </a:r>
            <a:r>
              <a:rPr lang="en-GB" sz="2400" b="1" dirty="0">
                <a:solidFill>
                  <a:srgbClr val="000000"/>
                </a:solidFill>
              </a:rPr>
              <a:t>not </a:t>
            </a:r>
            <a:r>
              <a:rPr lang="en-GB" sz="2400" dirty="0">
                <a:solidFill>
                  <a:srgbClr val="000000"/>
                </a:solidFill>
              </a:rPr>
              <a:t>can you find some? This is what </a:t>
            </a:r>
            <a:r>
              <a:rPr lang="en-GB" sz="2400" b="1" dirty="0">
                <a:solidFill>
                  <a:srgbClr val="000000"/>
                </a:solidFill>
              </a:rPr>
              <a:t>Monday </a:t>
            </a:r>
            <a:r>
              <a:rPr lang="en-GB" sz="2400" dirty="0">
                <a:solidFill>
                  <a:srgbClr val="000000"/>
                </a:solidFill>
              </a:rPr>
              <a:t>is all about! </a:t>
            </a:r>
          </a:p>
          <a:p>
            <a:pPr marL="0" indent="0">
              <a:buNone/>
            </a:pP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2572394-B65B-4B73-BD1B-AB33B1BF2C1A}"/>
              </a:ext>
            </a:extLst>
          </p:cNvPr>
          <p:cNvSpPr/>
          <p:nvPr/>
        </p:nvSpPr>
        <p:spPr>
          <a:xfrm>
            <a:off x="9753600" y="5079464"/>
            <a:ext cx="2131943" cy="1356852"/>
          </a:xfrm>
          <a:prstGeom prst="wedgeRoundRectCallout">
            <a:avLst>
              <a:gd name="adj1" fmla="val -89443"/>
              <a:gd name="adj2" fmla="val 255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Speed </a:t>
            </a:r>
            <a:r>
              <a:rPr lang="en-GB" sz="2800" dirty="0" err="1">
                <a:solidFill>
                  <a:schemeClr val="bg1"/>
                </a:solidFill>
              </a:rPr>
              <a:t>SoTL</a:t>
            </a:r>
            <a:r>
              <a:rPr lang="en-GB" sz="2800" dirty="0">
                <a:solidFill>
                  <a:schemeClr val="bg1"/>
                </a:solidFill>
              </a:rPr>
              <a:t> dating!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2C7355-C442-0C4C-A31F-F7BEA9741BF5}"/>
              </a:ext>
            </a:extLst>
          </p:cNvPr>
          <p:cNvSpPr txBox="1"/>
          <p:nvPr/>
        </p:nvSpPr>
        <p:spPr>
          <a:xfrm>
            <a:off x="10503640" y="92191"/>
            <a:ext cx="1621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Frances / Sarah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282C3-4E9E-1347-9F1D-DE52C8EFD9E0}"/>
              </a:ext>
            </a:extLst>
          </p:cNvPr>
          <p:cNvSpPr txBox="1"/>
          <p:nvPr/>
        </p:nvSpPr>
        <p:spPr>
          <a:xfrm>
            <a:off x="11059529" y="6514844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Nathalie</a:t>
            </a:r>
          </a:p>
        </p:txBody>
      </p:sp>
    </p:spTree>
    <p:extLst>
      <p:ext uri="{BB962C8B-B14F-4D97-AF65-F5344CB8AC3E}">
        <p14:creationId xmlns:p14="http://schemas.microsoft.com/office/powerpoint/2010/main" val="257472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F2F4E-CD67-4031-B993-F85FC071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Join us on Monday 10am-12:30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DFB5D-DA7D-4D4B-A416-8D2FC18D4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575" y="4473360"/>
            <a:ext cx="9469211" cy="8656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Bringing everyone 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C10A36-FCAA-7449-A635-82A745FE25B8}"/>
              </a:ext>
            </a:extLst>
          </p:cNvPr>
          <p:cNvSpPr txBox="1"/>
          <p:nvPr/>
        </p:nvSpPr>
        <p:spPr>
          <a:xfrm>
            <a:off x="11059529" y="34898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Nathalie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68969-8541-2344-B450-1B0AFD3254FD}"/>
              </a:ext>
            </a:extLst>
          </p:cNvPr>
          <p:cNvSpPr txBox="1"/>
          <p:nvPr/>
        </p:nvSpPr>
        <p:spPr>
          <a:xfrm>
            <a:off x="11077502" y="6453770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Nathalie</a:t>
            </a:r>
          </a:p>
        </p:txBody>
      </p:sp>
    </p:spTree>
    <p:extLst>
      <p:ext uri="{BB962C8B-B14F-4D97-AF65-F5344CB8AC3E}">
        <p14:creationId xmlns:p14="http://schemas.microsoft.com/office/powerpoint/2010/main" val="203521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68966-FFDF-4AF9-BA5F-11759851F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Outline for Monday Unconference</a:t>
            </a:r>
            <a:endParaRPr lang="de-DE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622ED-4188-4ED7-B463-88E245AB9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948" y="198783"/>
            <a:ext cx="7792277" cy="64206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Please use the Learning and Teaching Conference tomorrow (or if you cannot attend the time till Monday) to share your top 3 </a:t>
            </a:r>
            <a:r>
              <a:rPr lang="en-GB" dirty="0" err="1"/>
              <a:t>SoTL</a:t>
            </a:r>
            <a:r>
              <a:rPr lang="en-GB" dirty="0"/>
              <a:t> interests on the padlet: </a:t>
            </a:r>
            <a:r>
              <a:rPr lang="en-GB" dirty="0">
                <a:hlinkClick r:id="rId2"/>
              </a:rPr>
              <a:t>https://padlet.com/uofgadd/jqanekomf57j1ff3</a:t>
            </a:r>
            <a:r>
              <a:rPr lang="en-GB" dirty="0"/>
              <a:t> </a:t>
            </a:r>
          </a:p>
          <a:p>
            <a:pPr lvl="1"/>
            <a:r>
              <a:rPr lang="en-GB" sz="2800" dirty="0"/>
              <a:t>Either generic such as meaningful assessment </a:t>
            </a:r>
          </a:p>
          <a:p>
            <a:pPr lvl="1"/>
            <a:r>
              <a:rPr lang="en-GB" sz="2800" dirty="0"/>
              <a:t>Or more specific such as the impact of peer mentors on student confidence</a:t>
            </a:r>
          </a:p>
          <a:p>
            <a:pPr marL="0" indent="0">
              <a:buNone/>
            </a:pPr>
            <a:r>
              <a:rPr lang="en-GB" dirty="0"/>
              <a:t>Don’t worry if you cannot decide because there is too much choice we will run a ‘undecided’ table (or two) to help you identify areas of interest!</a:t>
            </a:r>
          </a:p>
          <a:p>
            <a:pPr marL="457200" lvl="1" indent="0">
              <a:buNone/>
            </a:pPr>
            <a:endParaRPr lang="de-DE" sz="2800" dirty="0"/>
          </a:p>
          <a:p>
            <a:pPr marL="457200" lvl="1" indent="0">
              <a:buNone/>
            </a:pPr>
            <a:endParaRPr lang="de-DE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48D5B2-E6D3-0A4B-8F0C-B54A6462A916}"/>
              </a:ext>
            </a:extLst>
          </p:cNvPr>
          <p:cNvSpPr txBox="1"/>
          <p:nvPr/>
        </p:nvSpPr>
        <p:spPr>
          <a:xfrm>
            <a:off x="11077502" y="6453770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Nathalie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AF91B1-39F3-3544-8C81-DBAED418094B}"/>
              </a:ext>
            </a:extLst>
          </p:cNvPr>
          <p:cNvSpPr txBox="1"/>
          <p:nvPr/>
        </p:nvSpPr>
        <p:spPr>
          <a:xfrm>
            <a:off x="11144759" y="53874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Nathalie</a:t>
            </a:r>
          </a:p>
        </p:txBody>
      </p:sp>
    </p:spTree>
    <p:extLst>
      <p:ext uri="{BB962C8B-B14F-4D97-AF65-F5344CB8AC3E}">
        <p14:creationId xmlns:p14="http://schemas.microsoft.com/office/powerpoint/2010/main" val="806692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68966-FFDF-4AF9-BA5F-11759851F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Outline for Monday Unconference</a:t>
            </a:r>
            <a:endParaRPr lang="de-DE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622ED-4188-4ED7-B463-88E245AB9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948" y="10138"/>
            <a:ext cx="7792277" cy="6837723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de-DE" sz="2000" b="1" dirty="0"/>
              <a:t>10:00-10:15 </a:t>
            </a:r>
            <a:br>
              <a:rPr lang="de-DE" sz="2000" dirty="0"/>
            </a:br>
            <a:r>
              <a:rPr lang="de-DE" sz="2000" dirty="0" err="1"/>
              <a:t>Join</a:t>
            </a:r>
            <a:r>
              <a:rPr lang="de-DE" sz="2000" dirty="0"/>
              <a:t> </a:t>
            </a:r>
            <a:r>
              <a:rPr lang="de-DE" sz="2000" dirty="0" err="1"/>
              <a:t>one</a:t>
            </a:r>
            <a:r>
              <a:rPr lang="de-DE" sz="2000" dirty="0"/>
              <a:t> of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tables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a </a:t>
            </a:r>
            <a:r>
              <a:rPr lang="de-DE" sz="2000" dirty="0" err="1"/>
              <a:t>topic</a:t>
            </a:r>
            <a:r>
              <a:rPr lang="de-DE" sz="2000" dirty="0"/>
              <a:t>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most</a:t>
            </a:r>
            <a:r>
              <a:rPr lang="de-DE" sz="2000" dirty="0"/>
              <a:t> </a:t>
            </a:r>
            <a:r>
              <a:rPr lang="de-DE" sz="2000" dirty="0" err="1"/>
              <a:t>interested</a:t>
            </a:r>
            <a:r>
              <a:rPr lang="de-DE" sz="2000" dirty="0"/>
              <a:t> in </a:t>
            </a:r>
            <a:br>
              <a:rPr lang="de-DE" sz="2000" dirty="0"/>
            </a:br>
            <a:r>
              <a:rPr lang="de-DE" sz="2000" dirty="0" err="1"/>
              <a:t>Get</a:t>
            </a:r>
            <a:r>
              <a:rPr lang="de-DE" sz="2000" dirty="0"/>
              <a:t> </a:t>
            </a:r>
            <a:r>
              <a:rPr lang="de-DE" sz="2000" dirty="0" err="1"/>
              <a:t>comfy</a:t>
            </a:r>
            <a:r>
              <a:rPr lang="de-DE" sz="2000" dirty="0"/>
              <a:t> and </a:t>
            </a:r>
            <a:r>
              <a:rPr lang="de-DE" sz="2000" dirty="0" err="1"/>
              <a:t>introduce</a:t>
            </a:r>
            <a:r>
              <a:rPr lang="de-DE" sz="2000" dirty="0"/>
              <a:t> </a:t>
            </a:r>
            <a:r>
              <a:rPr lang="de-DE" sz="2000" dirty="0" err="1"/>
              <a:t>yourselves</a:t>
            </a:r>
            <a:endParaRPr lang="de-DE" sz="2000" dirty="0"/>
          </a:p>
          <a:p>
            <a:pPr marL="0" indent="0">
              <a:buNone/>
            </a:pPr>
            <a:r>
              <a:rPr lang="de-DE" sz="2000" b="1" dirty="0"/>
              <a:t>10:15-10:50</a:t>
            </a:r>
            <a:br>
              <a:rPr lang="de-DE" sz="2000" b="1" dirty="0"/>
            </a:br>
            <a:r>
              <a:rPr lang="de-DE" sz="2000" b="1" dirty="0" err="1"/>
              <a:t>E</a:t>
            </a:r>
            <a:r>
              <a:rPr lang="de-DE" sz="2000" dirty="0" err="1"/>
              <a:t>xplore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different </a:t>
            </a:r>
            <a:r>
              <a:rPr lang="de-DE" sz="2000" dirty="0" err="1"/>
              <a:t>topics</a:t>
            </a:r>
            <a:r>
              <a:rPr lang="de-DE" sz="2000" dirty="0"/>
              <a:t> </a:t>
            </a:r>
            <a:r>
              <a:rPr lang="de-DE" sz="2000" dirty="0" err="1"/>
              <a:t>suggested</a:t>
            </a:r>
            <a:r>
              <a:rPr lang="de-DE" sz="2000" dirty="0"/>
              <a:t> </a:t>
            </a:r>
            <a:r>
              <a:rPr lang="de-DE" sz="2000" dirty="0" err="1"/>
              <a:t>under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theme</a:t>
            </a:r>
            <a:r>
              <a:rPr lang="de-DE" sz="2000" dirty="0"/>
              <a:t> of </a:t>
            </a:r>
            <a:r>
              <a:rPr lang="de-DE" sz="2000" dirty="0" err="1"/>
              <a:t>your</a:t>
            </a:r>
            <a:r>
              <a:rPr lang="de-DE" sz="2000" dirty="0"/>
              <a:t> </a:t>
            </a:r>
            <a:r>
              <a:rPr lang="de-DE" sz="2000" dirty="0" err="1"/>
              <a:t>table</a:t>
            </a:r>
            <a:br>
              <a:rPr lang="de-DE" sz="2000" dirty="0"/>
            </a:br>
            <a:r>
              <a:rPr lang="de-DE" sz="2000" dirty="0"/>
              <a:t>	A: 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group</a:t>
            </a:r>
            <a:r>
              <a:rPr lang="de-DE" sz="2000" dirty="0"/>
              <a:t> </a:t>
            </a:r>
            <a:r>
              <a:rPr lang="de-DE" sz="2000" dirty="0" err="1"/>
              <a:t>either</a:t>
            </a:r>
            <a:r>
              <a:rPr lang="de-DE" sz="2000" dirty="0"/>
              <a:t> vote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most</a:t>
            </a:r>
            <a:r>
              <a:rPr lang="de-DE" sz="2000" dirty="0"/>
              <a:t> </a:t>
            </a:r>
            <a:r>
              <a:rPr lang="de-DE" sz="2000" dirty="0" err="1"/>
              <a:t>interesting</a:t>
            </a:r>
            <a:r>
              <a:rPr lang="de-DE" sz="2000" dirty="0"/>
              <a:t> </a:t>
            </a:r>
            <a:r>
              <a:rPr lang="de-DE" sz="2000" dirty="0" err="1"/>
              <a:t>one</a:t>
            </a:r>
            <a:r>
              <a:rPr lang="de-DE" sz="2000" dirty="0"/>
              <a:t> </a:t>
            </a:r>
            <a:br>
              <a:rPr lang="de-DE" sz="2000" dirty="0"/>
            </a:br>
            <a:r>
              <a:rPr lang="de-DE" sz="2000" dirty="0"/>
              <a:t>	B: </a:t>
            </a:r>
            <a:r>
              <a:rPr lang="de-DE" sz="2000" dirty="0" err="1"/>
              <a:t>or</a:t>
            </a:r>
            <a:r>
              <a:rPr lang="de-DE" sz="2000" dirty="0"/>
              <a:t> break </a:t>
            </a:r>
            <a:r>
              <a:rPr lang="de-DE" sz="2000" dirty="0" err="1"/>
              <a:t>into</a:t>
            </a:r>
            <a:r>
              <a:rPr lang="de-DE" sz="2000" dirty="0"/>
              <a:t> </a:t>
            </a:r>
            <a:r>
              <a:rPr lang="de-DE" sz="2000" dirty="0" err="1"/>
              <a:t>smaller</a:t>
            </a:r>
            <a:r>
              <a:rPr lang="de-DE" sz="2000" dirty="0"/>
              <a:t> </a:t>
            </a:r>
            <a:r>
              <a:rPr lang="de-DE" sz="2000" dirty="0" err="1"/>
              <a:t>groups</a:t>
            </a:r>
            <a:r>
              <a:rPr lang="de-DE" sz="2000" dirty="0"/>
              <a:t> </a:t>
            </a:r>
            <a:r>
              <a:rPr lang="de-DE" sz="2000" dirty="0" err="1"/>
              <a:t>around</a:t>
            </a:r>
            <a:r>
              <a:rPr lang="de-DE" sz="2000" dirty="0"/>
              <a:t> a </a:t>
            </a:r>
            <a:r>
              <a:rPr lang="de-DE" sz="2000" dirty="0" err="1"/>
              <a:t>specific</a:t>
            </a:r>
            <a:r>
              <a:rPr lang="de-DE" sz="2000" dirty="0"/>
              <a:t> </a:t>
            </a:r>
            <a:r>
              <a:rPr lang="de-DE" sz="2000" dirty="0" err="1"/>
              <a:t>topic</a:t>
            </a:r>
            <a:br>
              <a:rPr lang="de-DE" sz="2000" dirty="0"/>
            </a:br>
            <a:r>
              <a:rPr lang="de-DE" sz="2000" dirty="0" err="1"/>
              <a:t>Decide</a:t>
            </a:r>
            <a:r>
              <a:rPr lang="de-DE" sz="2000" dirty="0"/>
              <a:t> </a:t>
            </a:r>
            <a:r>
              <a:rPr lang="de-DE" sz="2000" dirty="0" err="1"/>
              <a:t>if</a:t>
            </a:r>
            <a:r>
              <a:rPr lang="de-DE" sz="2000" dirty="0"/>
              <a:t>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want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work</a:t>
            </a:r>
            <a:r>
              <a:rPr lang="de-DE" sz="2000" dirty="0"/>
              <a:t> on a </a:t>
            </a:r>
            <a:r>
              <a:rPr lang="de-DE" sz="2000" dirty="0" err="1"/>
              <a:t>publication</a:t>
            </a:r>
            <a:r>
              <a:rPr lang="de-DE" sz="2000" dirty="0"/>
              <a:t>, </a:t>
            </a:r>
            <a:r>
              <a:rPr lang="de-DE" sz="2000" dirty="0" err="1"/>
              <a:t>SoTL</a:t>
            </a:r>
            <a:r>
              <a:rPr lang="de-DE" sz="2000" dirty="0"/>
              <a:t> </a:t>
            </a:r>
            <a:r>
              <a:rPr lang="de-DE" sz="2000" dirty="0" err="1"/>
              <a:t>educational</a:t>
            </a:r>
            <a:r>
              <a:rPr lang="de-DE" sz="2000" dirty="0"/>
              <a:t> </a:t>
            </a:r>
            <a:r>
              <a:rPr lang="de-DE" sz="2000" dirty="0" err="1"/>
              <a:t>inquiry</a:t>
            </a:r>
            <a:r>
              <a:rPr lang="de-DE" sz="2000" dirty="0"/>
              <a:t>, </a:t>
            </a:r>
            <a:r>
              <a:rPr lang="de-DE" sz="2000" dirty="0" err="1"/>
              <a:t>reflective</a:t>
            </a:r>
            <a:r>
              <a:rPr lang="de-DE" sz="2000" dirty="0"/>
              <a:t> </a:t>
            </a:r>
            <a:r>
              <a:rPr lang="de-DE" sz="2000" dirty="0" err="1"/>
              <a:t>practice</a:t>
            </a:r>
            <a:r>
              <a:rPr lang="de-DE" sz="2000" dirty="0"/>
              <a:t> </a:t>
            </a:r>
            <a:r>
              <a:rPr lang="de-DE" sz="2000" dirty="0" err="1"/>
              <a:t>piece</a:t>
            </a:r>
            <a:endParaRPr lang="de-DE" sz="2000" dirty="0"/>
          </a:p>
          <a:p>
            <a:pPr marL="0" indent="0">
              <a:buNone/>
            </a:pPr>
            <a:r>
              <a:rPr lang="de-DE" sz="2000" b="1" dirty="0"/>
              <a:t>10:50-11:15 </a:t>
            </a:r>
            <a:br>
              <a:rPr lang="de-DE" sz="2000" b="1" dirty="0"/>
            </a:br>
            <a:r>
              <a:rPr lang="de-DE" sz="2000" dirty="0"/>
              <a:t>Comfort &amp; Networking Break </a:t>
            </a:r>
            <a:br>
              <a:rPr lang="de-DE" sz="2000" dirty="0"/>
            </a:br>
            <a:r>
              <a:rPr lang="de-DE" sz="2000" dirty="0" err="1"/>
              <a:t>use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time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join</a:t>
            </a:r>
            <a:r>
              <a:rPr lang="de-DE" sz="2000" dirty="0"/>
              <a:t> </a:t>
            </a:r>
            <a:r>
              <a:rPr lang="de-DE" sz="2000" dirty="0" err="1"/>
              <a:t>other</a:t>
            </a:r>
            <a:r>
              <a:rPr lang="de-DE" sz="2000" dirty="0"/>
              <a:t> </a:t>
            </a:r>
            <a:r>
              <a:rPr lang="de-DE" sz="2000" dirty="0" err="1"/>
              <a:t>tables</a:t>
            </a:r>
            <a:r>
              <a:rPr lang="de-DE" sz="2000" dirty="0"/>
              <a:t> and </a:t>
            </a:r>
            <a:r>
              <a:rPr lang="de-DE" sz="2000" dirty="0" err="1"/>
              <a:t>talk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others</a:t>
            </a:r>
            <a:r>
              <a:rPr lang="de-DE" sz="2000" dirty="0"/>
              <a:t> </a:t>
            </a:r>
            <a:r>
              <a:rPr lang="de-DE" sz="2000" dirty="0" err="1"/>
              <a:t>share</a:t>
            </a:r>
            <a:r>
              <a:rPr lang="de-DE" sz="2000" dirty="0"/>
              <a:t> </a:t>
            </a:r>
            <a:r>
              <a:rPr lang="de-DE" sz="2000" dirty="0" err="1"/>
              <a:t>ideas</a:t>
            </a:r>
            <a:br>
              <a:rPr lang="de-DE" sz="2000" dirty="0"/>
            </a:br>
            <a:br>
              <a:rPr lang="de-DE" sz="2000" dirty="0"/>
            </a:br>
            <a:r>
              <a:rPr lang="de-DE" sz="2000" b="1" dirty="0"/>
              <a:t>11:15-12:00</a:t>
            </a:r>
            <a:r>
              <a:rPr lang="de-DE" sz="2000" dirty="0"/>
              <a:t> </a:t>
            </a:r>
            <a:br>
              <a:rPr lang="de-DE" sz="2000" dirty="0"/>
            </a:br>
            <a:r>
              <a:rPr lang="de-DE" sz="2000" dirty="0"/>
              <a:t>	1. </a:t>
            </a:r>
            <a:r>
              <a:rPr lang="de-DE" sz="2000" dirty="0" err="1"/>
              <a:t>Make</a:t>
            </a:r>
            <a:r>
              <a:rPr lang="de-DE" sz="2000" dirty="0"/>
              <a:t> a plan </a:t>
            </a:r>
            <a:r>
              <a:rPr lang="de-DE" sz="2000" dirty="0" err="1"/>
              <a:t>decide</a:t>
            </a:r>
            <a:r>
              <a:rPr lang="de-DE" sz="2000" dirty="0"/>
              <a:t> on a plan,</a:t>
            </a:r>
            <a:br>
              <a:rPr lang="de-DE" sz="2000" dirty="0"/>
            </a:br>
            <a:r>
              <a:rPr lang="de-DE" sz="2000" dirty="0"/>
              <a:t>	2. </a:t>
            </a:r>
            <a:r>
              <a:rPr lang="de-DE" sz="2000" dirty="0" err="1"/>
              <a:t>identify</a:t>
            </a:r>
            <a:r>
              <a:rPr lang="de-DE" sz="2000" dirty="0"/>
              <a:t> </a:t>
            </a:r>
            <a:r>
              <a:rPr lang="de-DE" sz="2000" dirty="0" err="1"/>
              <a:t>first</a:t>
            </a:r>
            <a:r>
              <a:rPr lang="de-DE" sz="2000" dirty="0"/>
              <a:t> </a:t>
            </a:r>
            <a:r>
              <a:rPr lang="de-DE" sz="2000" dirty="0" err="1"/>
              <a:t>steps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take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dirty="0"/>
              <a:t>	3. </a:t>
            </a:r>
            <a:r>
              <a:rPr lang="de-DE" sz="2000" dirty="0" err="1"/>
              <a:t>who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doing</a:t>
            </a:r>
            <a:r>
              <a:rPr lang="de-DE" sz="2000" dirty="0"/>
              <a:t> </a:t>
            </a:r>
            <a:r>
              <a:rPr lang="de-DE" sz="2000" dirty="0" err="1"/>
              <a:t>what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dirty="0"/>
              <a:t>	4. and </a:t>
            </a:r>
            <a:r>
              <a:rPr lang="de-DE" sz="2000" dirty="0" err="1"/>
              <a:t>organise</a:t>
            </a:r>
            <a:r>
              <a:rPr lang="de-DE" sz="2000" dirty="0"/>
              <a:t> a </a:t>
            </a:r>
            <a:r>
              <a:rPr lang="de-DE" sz="2000" dirty="0" err="1"/>
              <a:t>first</a:t>
            </a:r>
            <a:r>
              <a:rPr lang="de-DE" sz="2000" dirty="0"/>
              <a:t> </a:t>
            </a:r>
            <a:r>
              <a:rPr lang="de-DE" sz="2000" dirty="0" err="1"/>
              <a:t>group</a:t>
            </a:r>
            <a:r>
              <a:rPr lang="de-DE" sz="2000" dirty="0"/>
              <a:t> </a:t>
            </a:r>
            <a:r>
              <a:rPr lang="de-DE" sz="2000" dirty="0" err="1"/>
              <a:t>meeting</a:t>
            </a:r>
            <a:r>
              <a:rPr lang="de-DE" sz="2000" dirty="0"/>
              <a:t>  </a:t>
            </a:r>
          </a:p>
          <a:p>
            <a:pPr marL="0" indent="0">
              <a:buNone/>
            </a:pPr>
            <a:r>
              <a:rPr lang="de-DE" sz="2000" b="1" dirty="0"/>
              <a:t>12:00-12:30</a:t>
            </a:r>
            <a:br>
              <a:rPr lang="de-DE" sz="2000" b="1" dirty="0"/>
            </a:br>
            <a:r>
              <a:rPr lang="de-DE" sz="2000" dirty="0" err="1"/>
              <a:t>There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potential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run</a:t>
            </a:r>
            <a:r>
              <a:rPr lang="de-DE" sz="2000" dirty="0"/>
              <a:t> </a:t>
            </a:r>
            <a:r>
              <a:rPr lang="de-DE" sz="2000" dirty="0" err="1"/>
              <a:t>some</a:t>
            </a:r>
            <a:r>
              <a:rPr lang="de-DE" sz="2000" dirty="0"/>
              <a:t> </a:t>
            </a:r>
            <a:r>
              <a:rPr lang="de-DE" sz="2000" dirty="0" err="1"/>
              <a:t>ethics</a:t>
            </a:r>
            <a:r>
              <a:rPr lang="de-DE" sz="2000" dirty="0"/>
              <a:t> </a:t>
            </a:r>
            <a:r>
              <a:rPr lang="de-DE" sz="2000" dirty="0" err="1"/>
              <a:t>discussion</a:t>
            </a:r>
            <a:r>
              <a:rPr lang="de-DE" sz="2000" dirty="0"/>
              <a:t> and </a:t>
            </a:r>
            <a:r>
              <a:rPr lang="de-DE" sz="2000" dirty="0" err="1"/>
              <a:t>get</a:t>
            </a:r>
            <a:r>
              <a:rPr lang="de-DE" sz="2000" dirty="0"/>
              <a:t> </a:t>
            </a:r>
            <a:r>
              <a:rPr lang="de-DE" sz="2000" dirty="0" err="1"/>
              <a:t>advice</a:t>
            </a:r>
            <a:r>
              <a:rPr lang="de-DE" sz="2000" dirty="0"/>
              <a:t> 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continue</a:t>
            </a:r>
            <a:r>
              <a:rPr lang="de-DE" sz="2000" dirty="0"/>
              <a:t> </a:t>
            </a:r>
            <a:r>
              <a:rPr lang="de-DE" sz="2000" dirty="0" err="1"/>
              <a:t>working</a:t>
            </a:r>
            <a:r>
              <a:rPr lang="de-DE" sz="2000" dirty="0"/>
              <a:t> on </a:t>
            </a:r>
            <a:r>
              <a:rPr lang="de-DE" sz="2000" dirty="0" err="1"/>
              <a:t>your</a:t>
            </a:r>
            <a:r>
              <a:rPr lang="de-DE" sz="2000" dirty="0"/>
              <a:t> </a:t>
            </a:r>
            <a:r>
              <a:rPr lang="de-DE" sz="2000" dirty="0" err="1"/>
              <a:t>projects</a:t>
            </a:r>
            <a:endParaRPr lang="de-DE" sz="2000" dirty="0"/>
          </a:p>
          <a:p>
            <a:pPr marL="0" indent="0">
              <a:buNone/>
            </a:pPr>
            <a:r>
              <a:rPr lang="de-DE" sz="2000" b="1" dirty="0"/>
              <a:t>Any time: </a:t>
            </a:r>
            <a:r>
              <a:rPr lang="de-DE" sz="2000" dirty="0"/>
              <a:t>Ask </a:t>
            </a:r>
            <a:r>
              <a:rPr lang="de-DE" sz="2000" dirty="0" err="1"/>
              <a:t>any</a:t>
            </a:r>
            <a:r>
              <a:rPr lang="de-DE" sz="2000" dirty="0"/>
              <a:t> </a:t>
            </a:r>
            <a:r>
              <a:rPr lang="de-DE" sz="2000" dirty="0" err="1"/>
              <a:t>member</a:t>
            </a:r>
            <a:r>
              <a:rPr lang="de-DE" sz="2000" dirty="0"/>
              <a:t> of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organising</a:t>
            </a:r>
            <a:r>
              <a:rPr lang="de-DE" sz="2000" dirty="0"/>
              <a:t> </a:t>
            </a:r>
            <a:r>
              <a:rPr lang="de-DE" sz="2000" dirty="0" err="1"/>
              <a:t>team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join</a:t>
            </a:r>
            <a:r>
              <a:rPr lang="de-DE" sz="2000" dirty="0"/>
              <a:t> </a:t>
            </a:r>
            <a:r>
              <a:rPr lang="de-DE" sz="2000" dirty="0" err="1"/>
              <a:t>your</a:t>
            </a:r>
            <a:r>
              <a:rPr lang="de-DE" sz="2000" dirty="0"/>
              <a:t> </a:t>
            </a:r>
            <a:r>
              <a:rPr lang="de-DE" sz="2000" dirty="0" err="1"/>
              <a:t>table</a:t>
            </a:r>
            <a:r>
              <a:rPr lang="de-DE" sz="2000" dirty="0"/>
              <a:t> at </a:t>
            </a:r>
            <a:r>
              <a:rPr lang="de-DE" sz="2000" dirty="0" err="1"/>
              <a:t>any</a:t>
            </a:r>
            <a:r>
              <a:rPr lang="de-DE" sz="2000" dirty="0"/>
              <a:t> time </a:t>
            </a:r>
            <a:r>
              <a:rPr lang="de-DE" sz="2000" dirty="0" err="1"/>
              <a:t>to</a:t>
            </a:r>
            <a:r>
              <a:rPr lang="de-DE" sz="2000" dirty="0"/>
              <a:t> bounce </a:t>
            </a:r>
            <a:r>
              <a:rPr lang="de-DE" sz="2000" dirty="0" err="1"/>
              <a:t>ideas</a:t>
            </a:r>
            <a:r>
              <a:rPr lang="de-DE" sz="2000" dirty="0"/>
              <a:t> 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ask</a:t>
            </a:r>
            <a:r>
              <a:rPr lang="de-DE" sz="2000" dirty="0"/>
              <a:t> </a:t>
            </a:r>
            <a:r>
              <a:rPr lang="de-DE" sz="2000" dirty="0" err="1"/>
              <a:t>questions</a:t>
            </a:r>
            <a:r>
              <a:rPr lang="de-DE" sz="2000" dirty="0"/>
              <a:t> </a:t>
            </a:r>
            <a:br>
              <a:rPr lang="de-DE" sz="2000" dirty="0"/>
            </a:br>
            <a:br>
              <a:rPr lang="de-DE" sz="2000" dirty="0"/>
            </a:br>
            <a:r>
              <a:rPr lang="de-DE" sz="2000" dirty="0" err="1"/>
              <a:t>Join</a:t>
            </a:r>
            <a:r>
              <a:rPr lang="de-DE" sz="2000" dirty="0"/>
              <a:t> </a:t>
            </a:r>
            <a:r>
              <a:rPr lang="de-DE" sz="2000" dirty="0" err="1"/>
              <a:t>us</a:t>
            </a:r>
            <a:r>
              <a:rPr lang="de-DE" sz="2000" dirty="0"/>
              <a:t> </a:t>
            </a:r>
            <a:r>
              <a:rPr lang="de-DE" sz="2000" dirty="0" err="1"/>
              <a:t>here</a:t>
            </a:r>
            <a:r>
              <a:rPr lang="de-DE" sz="2000" dirty="0"/>
              <a:t>: 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https://live.remo.co/e/sotl-unconference</a:t>
            </a:r>
            <a:endParaRPr lang="de-DE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0FA382-BC8E-3541-A4AE-A8FFC6B43650}"/>
              </a:ext>
            </a:extLst>
          </p:cNvPr>
          <p:cNvSpPr txBox="1"/>
          <p:nvPr/>
        </p:nvSpPr>
        <p:spPr>
          <a:xfrm>
            <a:off x="11077502" y="6453770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Nathalie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4D5E82-A110-A14D-9E18-A6631BA63E3D}"/>
              </a:ext>
            </a:extLst>
          </p:cNvPr>
          <p:cNvSpPr txBox="1"/>
          <p:nvPr/>
        </p:nvSpPr>
        <p:spPr>
          <a:xfrm>
            <a:off x="11144759" y="53874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Nathalie</a:t>
            </a:r>
          </a:p>
        </p:txBody>
      </p:sp>
    </p:spTree>
    <p:extLst>
      <p:ext uri="{BB962C8B-B14F-4D97-AF65-F5344CB8AC3E}">
        <p14:creationId xmlns:p14="http://schemas.microsoft.com/office/powerpoint/2010/main" val="2394649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38EEE-5038-4726-97C6-334924375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References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B658A-9184-4A03-94BA-19F0655FC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>
                <a:cs typeface="Calibri"/>
              </a:rPr>
              <a:t>Boshier,R</a:t>
            </a:r>
            <a:r>
              <a:rPr lang="en-US" sz="2400" dirty="0">
                <a:cs typeface="Calibri"/>
              </a:rPr>
              <a:t>. (</a:t>
            </a:r>
            <a:r>
              <a:rPr lang="en-US" sz="2400" dirty="0">
                <a:ea typeface="+mn-lt"/>
                <a:cs typeface="+mn-lt"/>
              </a:rPr>
              <a:t>2009)  Why is the Scholarship of Teaching and Learning such a hard sell? 28 (1) 1 –15 doi:10.1080/07294360802444321 </a:t>
            </a:r>
          </a:p>
          <a:p>
            <a:r>
              <a:rPr lang="en-US" sz="2400" dirty="0">
                <a:cs typeface="Calibri"/>
              </a:rPr>
              <a:t>E </a:t>
            </a:r>
            <a:r>
              <a:rPr lang="en-US" sz="2400" dirty="0">
                <a:ea typeface="+mn-lt"/>
                <a:cs typeface="+mn-lt"/>
              </a:rPr>
              <a:t>Boyer, E. 1990. </a:t>
            </a:r>
            <a:r>
              <a:rPr lang="en-US" sz="2400" i="1" dirty="0">
                <a:ea typeface="+mn-lt"/>
                <a:cs typeface="+mn-lt"/>
              </a:rPr>
              <a:t>Scholarship reconsidered: Priorities of the professoriate</a:t>
            </a:r>
            <a:r>
              <a:rPr lang="en-US" sz="2400" dirty="0">
                <a:ea typeface="+mn-lt"/>
                <a:cs typeface="+mn-lt"/>
              </a:rPr>
              <a:t>, San Francisco: Jossey‐Bass.</a:t>
            </a:r>
            <a:r>
              <a:rPr lang="en-US" sz="2400" dirty="0">
                <a:cs typeface="Calibri"/>
              </a:rPr>
              <a:t>. </a:t>
            </a:r>
            <a:r>
              <a:rPr lang="en-US" sz="2400" dirty="0">
                <a:ea typeface="+mn-lt"/>
                <a:cs typeface="+mn-lt"/>
              </a:rPr>
              <a:t>10.1080/07294360802444321</a:t>
            </a:r>
            <a:endParaRPr lang="en-US" sz="2400" dirty="0">
              <a:cs typeface="Calibri"/>
            </a:endParaRPr>
          </a:p>
          <a:p>
            <a:r>
              <a:rPr lang="en-US" sz="2400" dirty="0" err="1">
                <a:cs typeface="Calibri"/>
              </a:rPr>
              <a:t>Larochelle,M</a:t>
            </a:r>
            <a:r>
              <a:rPr lang="en-US" sz="2400" dirty="0">
                <a:cs typeface="Calibri"/>
              </a:rPr>
              <a:t>. et al (1998) Constructivism and Education. Cambridge; Cambridge University Press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006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A4BD5-64C3-492C-870B-F5F2DFA4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rgbClr val="FFFFFF"/>
                </a:solidFill>
              </a:rPr>
              <a:t>Today’s Session and Monday’s Unconference</a:t>
            </a:r>
            <a:endParaRPr lang="de-DE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FE668-E9DE-453A-9373-080F4D1D4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0000"/>
                </a:solidFill>
              </a:rPr>
              <a:t>Intro</a:t>
            </a:r>
          </a:p>
          <a:p>
            <a:r>
              <a:rPr lang="en-GB" sz="3600" dirty="0">
                <a:solidFill>
                  <a:srgbClr val="000000"/>
                </a:solidFill>
              </a:rPr>
              <a:t>Meeting tables </a:t>
            </a:r>
          </a:p>
          <a:p>
            <a:r>
              <a:rPr lang="en-GB" sz="3600" dirty="0">
                <a:solidFill>
                  <a:srgbClr val="000000"/>
                </a:solidFill>
              </a:rPr>
              <a:t>Join the main session again</a:t>
            </a:r>
          </a:p>
          <a:p>
            <a:r>
              <a:rPr lang="en-GB" sz="3600" dirty="0">
                <a:solidFill>
                  <a:srgbClr val="000000"/>
                </a:solidFill>
              </a:rPr>
              <a:t>Plan for Monday </a:t>
            </a:r>
            <a:endParaRPr lang="de-DE" sz="36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94510-0E6D-5045-81E4-939F95BE0BC3}"/>
              </a:ext>
            </a:extLst>
          </p:cNvPr>
          <p:cNvSpPr txBox="1"/>
          <p:nvPr/>
        </p:nvSpPr>
        <p:spPr>
          <a:xfrm>
            <a:off x="11041218" y="0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Nathalie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3C875F-8B77-9A4C-ADC4-3BE765C416D2}"/>
              </a:ext>
            </a:extLst>
          </p:cNvPr>
          <p:cNvSpPr txBox="1"/>
          <p:nvPr/>
        </p:nvSpPr>
        <p:spPr>
          <a:xfrm>
            <a:off x="11117418" y="6488668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Nathalie</a:t>
            </a:r>
          </a:p>
        </p:txBody>
      </p:sp>
    </p:spTree>
    <p:extLst>
      <p:ext uri="{BB962C8B-B14F-4D97-AF65-F5344CB8AC3E}">
        <p14:creationId xmlns:p14="http://schemas.microsoft.com/office/powerpoint/2010/main" val="3467378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70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72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74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FDF214-448E-401E-B3A0-C39C5D713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SoTL?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B5FE8-7B67-1A48-ACFD-A79457DF10A7}"/>
              </a:ext>
            </a:extLst>
          </p:cNvPr>
          <p:cNvSpPr txBox="1"/>
          <p:nvPr/>
        </p:nvSpPr>
        <p:spPr>
          <a:xfrm>
            <a:off x="11041218" y="0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Nathalie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647F31-98E0-D640-B2C2-9AD4A7BB4C0F}"/>
              </a:ext>
            </a:extLst>
          </p:cNvPr>
          <p:cNvSpPr txBox="1"/>
          <p:nvPr/>
        </p:nvSpPr>
        <p:spPr>
          <a:xfrm>
            <a:off x="11041218" y="6351205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Nathalie</a:t>
            </a:r>
          </a:p>
        </p:txBody>
      </p:sp>
    </p:spTree>
    <p:extLst>
      <p:ext uri="{BB962C8B-B14F-4D97-AF65-F5344CB8AC3E}">
        <p14:creationId xmlns:p14="http://schemas.microsoft.com/office/powerpoint/2010/main" val="1194852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5483-6B8D-45A6-9365-3C5137FE6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UofG Definition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2F297-0473-49B2-82FD-0AAF17CD5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374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“…output is increasingly characterised by scholarship, i.e. </a:t>
            </a:r>
            <a:r>
              <a:rPr lang="en-GB" b="0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" panose="02000000000000000000" pitchFamily="2" charset="0"/>
              </a:rPr>
              <a:t>work that relates to the </a:t>
            </a:r>
            <a:r>
              <a:rPr lang="en-GB" b="0" i="0">
                <a:effectLst/>
                <a:latin typeface="Roboto" panose="02000000000000000000" pitchFamily="2" charset="0"/>
              </a:rPr>
              <a:t>study and practice of learning and teaching within an HE setting</a:t>
            </a:r>
            <a:r>
              <a:rPr lang="en-GB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.” </a:t>
            </a:r>
          </a:p>
          <a:p>
            <a:r>
              <a:rPr lang="en-GB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“Scholarship of learning and teaching [that] can include disciplinary research where the </a:t>
            </a:r>
            <a:r>
              <a:rPr lang="en-GB" b="0" i="0">
                <a:effectLst/>
                <a:latin typeface="Roboto" panose="02000000000000000000" pitchFamily="2" charset="0"/>
              </a:rPr>
              <a:t>research demonstrably influences pedagogy and assessment design</a:t>
            </a:r>
            <a:r>
              <a:rPr lang="en-GB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.”</a:t>
            </a:r>
          </a:p>
          <a:p>
            <a:r>
              <a:rPr lang="en-GB"/>
              <a:t>More here: </a:t>
            </a:r>
            <a:r>
              <a:rPr lang="en-GB">
                <a:hlinkClick r:id="rId3"/>
              </a:rPr>
              <a:t>https://uofgsotl.blog/home/about-sotl/</a:t>
            </a:r>
            <a:r>
              <a:rPr lang="en-GB"/>
              <a:t> </a:t>
            </a:r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B9A7B-8274-284B-8284-DC474B4BC757}"/>
              </a:ext>
            </a:extLst>
          </p:cNvPr>
          <p:cNvSpPr txBox="1"/>
          <p:nvPr/>
        </p:nvSpPr>
        <p:spPr>
          <a:xfrm>
            <a:off x="11041218" y="0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Nathalie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038629-9FEE-5946-A8F7-51B1B2DA9EC8}"/>
              </a:ext>
            </a:extLst>
          </p:cNvPr>
          <p:cNvSpPr txBox="1"/>
          <p:nvPr/>
        </p:nvSpPr>
        <p:spPr>
          <a:xfrm>
            <a:off x="11219170" y="6485168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Nathalie</a:t>
            </a:r>
          </a:p>
        </p:txBody>
      </p:sp>
    </p:spTree>
    <p:extLst>
      <p:ext uri="{BB962C8B-B14F-4D97-AF65-F5344CB8AC3E}">
        <p14:creationId xmlns:p14="http://schemas.microsoft.com/office/powerpoint/2010/main" val="3237731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290CC-6F3C-4737-BA50-50789D40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075" y="0"/>
            <a:ext cx="10515600" cy="1325563"/>
          </a:xfrm>
        </p:spPr>
        <p:txBody>
          <a:bodyPr>
            <a:normAutofit/>
          </a:bodyPr>
          <a:lstStyle/>
          <a:p>
            <a:r>
              <a:rPr lang="en-GB"/>
              <a:t>More Definition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E0980-0875-4424-A019-364AEFDE5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075" y="5834717"/>
            <a:ext cx="10515600" cy="6979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Further Reading: </a:t>
            </a:r>
            <a:br>
              <a:rPr lang="en-GB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</a:t>
            </a:r>
            <a:r>
              <a:rPr lang="en-GB" err="1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SoTL</a:t>
            </a:r>
            <a:r>
              <a:rPr lang="en-GB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 - </a:t>
            </a:r>
            <a:r>
              <a:rPr lang="en-GB" err="1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Center</a:t>
            </a:r>
            <a:r>
              <a:rPr lang="en-GB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for Engaged Learning</a:t>
            </a:r>
            <a:endParaRPr lang="de-DE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A6FFA4-E7D7-4C65-B354-1AD96720442F}"/>
              </a:ext>
            </a:extLst>
          </p:cNvPr>
          <p:cNvSpPr txBox="1"/>
          <p:nvPr/>
        </p:nvSpPr>
        <p:spPr>
          <a:xfrm>
            <a:off x="5010150" y="3486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0E6A1F0-B452-4894-8ED9-AE34C3A1D6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590001"/>
              </p:ext>
            </p:extLst>
          </p:nvPr>
        </p:nvGraphicFramePr>
        <p:xfrm>
          <a:off x="745640" y="1325563"/>
          <a:ext cx="9835920" cy="4071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8A4CF5E-6B13-354D-A5BD-4F8686C13FD0}"/>
              </a:ext>
            </a:extLst>
          </p:cNvPr>
          <p:cNvSpPr txBox="1"/>
          <p:nvPr/>
        </p:nvSpPr>
        <p:spPr>
          <a:xfrm>
            <a:off x="11041218" y="0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Nathalie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E7BBC2-7FF1-F14E-A0A5-4C35C5D3533B}"/>
              </a:ext>
            </a:extLst>
          </p:cNvPr>
          <p:cNvSpPr txBox="1"/>
          <p:nvPr/>
        </p:nvSpPr>
        <p:spPr>
          <a:xfrm>
            <a:off x="11041218" y="6488668"/>
            <a:ext cx="96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Caroline</a:t>
            </a:r>
          </a:p>
        </p:txBody>
      </p:sp>
    </p:spTree>
    <p:extLst>
      <p:ext uri="{BB962C8B-B14F-4D97-AF65-F5344CB8AC3E}">
        <p14:creationId xmlns:p14="http://schemas.microsoft.com/office/powerpoint/2010/main" val="2173687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C7C407D-D11E-4687-83C0-93B680B3D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1194289"/>
              </p:ext>
            </p:extLst>
          </p:nvPr>
        </p:nvGraphicFramePr>
        <p:xfrm>
          <a:off x="2864136" y="507515"/>
          <a:ext cx="9570720" cy="5813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02AEC13-D1A4-4B40-B427-690F520B5B3E}"/>
              </a:ext>
            </a:extLst>
          </p:cNvPr>
          <p:cNvSpPr/>
          <p:nvPr/>
        </p:nvSpPr>
        <p:spPr>
          <a:xfrm>
            <a:off x="3687096" y="522393"/>
            <a:ext cx="7924800" cy="581321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6509E-7102-4B64-9AFE-0E1685ADA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132" y="128919"/>
            <a:ext cx="3491971" cy="1591734"/>
          </a:xfrm>
        </p:spPr>
        <p:txBody>
          <a:bodyPr anchor="ctr"/>
          <a:lstStyle/>
          <a:p>
            <a:pPr algn="ctr"/>
            <a:r>
              <a:rPr lang="en-GB" dirty="0"/>
              <a:t>Who Are We?</a:t>
            </a:r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2D944A-DA05-4DC0-BD81-7CA5469B8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289" y="1729119"/>
            <a:ext cx="2709657" cy="3811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u="sng" dirty="0" err="1"/>
              <a:t>SenSEI</a:t>
            </a:r>
            <a:r>
              <a:rPr lang="en-GB" sz="1800" b="1" u="sng" dirty="0"/>
              <a:t> Group</a:t>
            </a:r>
          </a:p>
          <a:p>
            <a:r>
              <a:rPr lang="en-GB" sz="1800" dirty="0"/>
              <a:t>Interdisciplinary group of academics (all colleges)</a:t>
            </a:r>
          </a:p>
          <a:p>
            <a:r>
              <a:rPr lang="en-GB" sz="1800" dirty="0"/>
              <a:t>All LTS track</a:t>
            </a:r>
          </a:p>
          <a:p>
            <a:r>
              <a:rPr lang="en-GB" sz="1800" dirty="0"/>
              <a:t>Various career stages</a:t>
            </a:r>
          </a:p>
          <a:p>
            <a:endParaRPr lang="de-DE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EB2236-0ECF-874F-AAA1-7FF69BA1FF1E}"/>
              </a:ext>
            </a:extLst>
          </p:cNvPr>
          <p:cNvSpPr txBox="1"/>
          <p:nvPr/>
        </p:nvSpPr>
        <p:spPr>
          <a:xfrm>
            <a:off x="11131893" y="0"/>
            <a:ext cx="96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Caroline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940205-386D-D142-B290-7775B62FCA05}"/>
              </a:ext>
            </a:extLst>
          </p:cNvPr>
          <p:cNvSpPr txBox="1"/>
          <p:nvPr/>
        </p:nvSpPr>
        <p:spPr>
          <a:xfrm>
            <a:off x="11231994" y="6514659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Linnea</a:t>
            </a:r>
          </a:p>
        </p:txBody>
      </p:sp>
    </p:spTree>
    <p:extLst>
      <p:ext uri="{BB962C8B-B14F-4D97-AF65-F5344CB8AC3E}">
        <p14:creationId xmlns:p14="http://schemas.microsoft.com/office/powerpoint/2010/main" val="2694198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EE0CAC-BDF3-4FCF-BB93-28D645CF0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cs typeface="Calibri Light"/>
              </a:rPr>
              <a:t>How it all began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034B3-01C4-40AC-915F-B0C0CE710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356" y="3081494"/>
            <a:ext cx="10181417" cy="3476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cs typeface="Calibri"/>
              </a:rPr>
              <a:t>Serendipitous Encounter</a:t>
            </a:r>
          </a:p>
          <a:p>
            <a:r>
              <a:rPr lang="en-US" sz="2400" dirty="0">
                <a:solidFill>
                  <a:srgbClr val="000000"/>
                </a:solidFill>
                <a:cs typeface="Calibri"/>
              </a:rPr>
              <a:t>The invitation to discuss SoTL (SoTL Network Meeting)</a:t>
            </a:r>
          </a:p>
          <a:p>
            <a:r>
              <a:rPr lang="en-US" sz="2400" dirty="0">
                <a:solidFill>
                  <a:srgbClr val="000000"/>
                </a:solidFill>
                <a:cs typeface="Calibri"/>
              </a:rPr>
              <a:t>Post Exam season (June 2020)</a:t>
            </a:r>
          </a:p>
          <a:p>
            <a:r>
              <a:rPr lang="en-US" sz="2400" dirty="0">
                <a:solidFill>
                  <a:srgbClr val="000000"/>
                </a:solidFill>
                <a:cs typeface="Calibri"/>
              </a:rPr>
              <a:t>The first discussion—shared common frustrations and goals for SoTL studies</a:t>
            </a:r>
          </a:p>
          <a:p>
            <a:r>
              <a:rPr lang="en-US" sz="2400" dirty="0">
                <a:solidFill>
                  <a:srgbClr val="000000"/>
                </a:solidFill>
                <a:cs typeface="Calibri"/>
              </a:rPr>
              <a:t>Moved into regular discussions </a:t>
            </a: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where we </a:t>
            </a:r>
            <a:r>
              <a:rPr lang="en-US" sz="2400" b="1" dirty="0">
                <a:solidFill>
                  <a:srgbClr val="000000"/>
                </a:solidFill>
                <a:ea typeface="+mn-lt"/>
                <a:cs typeface="+mn-lt"/>
              </a:rPr>
              <a:t>reflect</a:t>
            </a: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 on our practice and from that have begun to </a:t>
            </a:r>
            <a:r>
              <a:rPr lang="en-US" sz="2400" b="1" dirty="0">
                <a:solidFill>
                  <a:srgbClr val="000000"/>
                </a:solidFill>
                <a:ea typeface="+mn-lt"/>
                <a:cs typeface="+mn-lt"/>
              </a:rPr>
              <a:t>enquire</a:t>
            </a: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 in a scholarly way 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about our identity as academics on a teaching track  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5E1A57E-D126-477B-BD53-B22A01C938E7}"/>
              </a:ext>
            </a:extLst>
          </p:cNvPr>
          <p:cNvSpPr/>
          <p:nvPr/>
        </p:nvSpPr>
        <p:spPr>
          <a:xfrm>
            <a:off x="8844449" y="2753936"/>
            <a:ext cx="2991646" cy="1405260"/>
          </a:xfrm>
          <a:prstGeom prst="wedgeRoundRectCallout">
            <a:avLst>
              <a:gd name="adj1" fmla="val -59949"/>
              <a:gd name="adj2" fmla="val 16588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>
                <a:cs typeface="Calibri"/>
              </a:rPr>
              <a:t>"reflect" and "enquire" are two key scholarly activities</a:t>
            </a:r>
          </a:p>
          <a:p>
            <a:pPr algn="ctr">
              <a:spcAft>
                <a:spcPts val="600"/>
              </a:spcAft>
            </a:pPr>
            <a:r>
              <a:rPr lang="en-US" sz="1100" dirty="0">
                <a:cs typeface="Calibri"/>
              </a:rPr>
              <a:t>(Stenhouse, L. 1975)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FC1A2E-A993-AA45-80B0-1C4E43D8ED8B}"/>
              </a:ext>
            </a:extLst>
          </p:cNvPr>
          <p:cNvSpPr txBox="1"/>
          <p:nvPr/>
        </p:nvSpPr>
        <p:spPr>
          <a:xfrm>
            <a:off x="11209018" y="-14316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Linnea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CB779E-6377-EB47-8BA5-F987D53585F5}"/>
              </a:ext>
            </a:extLst>
          </p:cNvPr>
          <p:cNvSpPr txBox="1"/>
          <p:nvPr/>
        </p:nvSpPr>
        <p:spPr>
          <a:xfrm>
            <a:off x="11270551" y="6373450"/>
            <a:ext cx="70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Sarah</a:t>
            </a:r>
          </a:p>
        </p:txBody>
      </p:sp>
    </p:spTree>
    <p:extLst>
      <p:ext uri="{BB962C8B-B14F-4D97-AF65-F5344CB8AC3E}">
        <p14:creationId xmlns:p14="http://schemas.microsoft.com/office/powerpoint/2010/main" val="440712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EA3EE-1B5D-4808-AA65-C3C4C640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cs typeface="Calibri Light"/>
              </a:rPr>
              <a:t>The Importance of SOTL for staff and students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BB0E3-7D0F-40DF-B63D-58E66FC13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261" y="2934269"/>
            <a:ext cx="6960922" cy="26939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cs typeface="Calibri"/>
              </a:rPr>
              <a:t>We want to </a:t>
            </a:r>
            <a:r>
              <a:rPr lang="en-US" sz="2400" b="1" dirty="0">
                <a:solidFill>
                  <a:srgbClr val="000000"/>
                </a:solidFill>
                <a:cs typeface="Calibri"/>
              </a:rPr>
              <a:t>explore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 with you how SOTL can </a:t>
            </a:r>
          </a:p>
          <a:p>
            <a:pPr lvl="1"/>
            <a:r>
              <a:rPr lang="en-US" dirty="0">
                <a:solidFill>
                  <a:srgbClr val="000000"/>
                </a:solidFill>
                <a:cs typeface="Calibri"/>
              </a:rPr>
              <a:t>Inform and transform teaching and learning</a:t>
            </a:r>
          </a:p>
          <a:p>
            <a:pPr lvl="1"/>
            <a:r>
              <a:rPr lang="en-US" dirty="0">
                <a:solidFill>
                  <a:srgbClr val="000000"/>
                </a:solidFill>
                <a:cs typeface="Calibri"/>
              </a:rPr>
              <a:t>Evidence best practice</a:t>
            </a:r>
          </a:p>
          <a:p>
            <a:pPr lvl="1"/>
            <a:r>
              <a:rPr lang="en-US" dirty="0">
                <a:solidFill>
                  <a:srgbClr val="000000"/>
                </a:solidFill>
                <a:cs typeface="Calibri"/>
              </a:rPr>
              <a:t>Help us take stock of our practice in order to achieve SOTL P&amp;DR targets</a:t>
            </a:r>
          </a:p>
          <a:p>
            <a:pPr lvl="1"/>
            <a:endParaRPr lang="en-US" dirty="0">
              <a:solidFill>
                <a:srgbClr val="000000"/>
              </a:solidFill>
              <a:cs typeface="Calibri"/>
            </a:endParaRPr>
          </a:p>
          <a:p>
            <a:pPr lvl="1"/>
            <a:endParaRPr lang="en-US" dirty="0">
              <a:solidFill>
                <a:srgbClr val="000000"/>
              </a:solidFill>
              <a:cs typeface="Calibri"/>
            </a:endParaRPr>
          </a:p>
          <a:p>
            <a:pPr lvl="1"/>
            <a:endParaRPr lang="en-US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8D38855-4059-480F-9B28-35F9486626C7}"/>
              </a:ext>
            </a:extLst>
          </p:cNvPr>
          <p:cNvSpPr/>
          <p:nvPr/>
        </p:nvSpPr>
        <p:spPr>
          <a:xfrm>
            <a:off x="8659082" y="2781994"/>
            <a:ext cx="3177013" cy="3249326"/>
          </a:xfrm>
          <a:prstGeom prst="wedgeRoundRectCallout">
            <a:avLst>
              <a:gd name="adj1" fmla="val -64944"/>
              <a:gd name="adj2" fmla="val 83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>
                <a:cs typeface="Calibri"/>
              </a:rPr>
              <a:t>The reason we want to "explore" is that we take a socio-constructive view of learning which is based on the importance of language for enabling learning through discussion with  peers and people who know a bit more! </a:t>
            </a:r>
          </a:p>
          <a:p>
            <a:pPr algn="ctr">
              <a:spcAft>
                <a:spcPts val="600"/>
              </a:spcAft>
            </a:pPr>
            <a:r>
              <a:rPr lang="en-US">
                <a:cs typeface="Calibri"/>
              </a:rPr>
              <a:t>(Larochelle et al., 1998)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C13D9-D858-714D-9307-3C5C5D74DB08}"/>
              </a:ext>
            </a:extLst>
          </p:cNvPr>
          <p:cNvSpPr txBox="1"/>
          <p:nvPr/>
        </p:nvSpPr>
        <p:spPr>
          <a:xfrm>
            <a:off x="11288137" y="0"/>
            <a:ext cx="70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Sarah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E5E04-DA7C-9A49-B7F1-89AEBDDFCCBC}"/>
              </a:ext>
            </a:extLst>
          </p:cNvPr>
          <p:cNvSpPr txBox="1"/>
          <p:nvPr/>
        </p:nvSpPr>
        <p:spPr>
          <a:xfrm>
            <a:off x="11191957" y="6413176"/>
            <a:ext cx="90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Frances</a:t>
            </a:r>
          </a:p>
        </p:txBody>
      </p:sp>
    </p:spTree>
    <p:extLst>
      <p:ext uri="{BB962C8B-B14F-4D97-AF65-F5344CB8AC3E}">
        <p14:creationId xmlns:p14="http://schemas.microsoft.com/office/powerpoint/2010/main" val="2293758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FA345D-FB05-46FC-875A-4E837A83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 to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97E2B9-A54C-4A09-AEEA-F3E4B86A2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575" y="4473360"/>
            <a:ext cx="9469211" cy="8656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BC134-4706-7A42-BDD7-4FC0CAB2D3D1}"/>
              </a:ext>
            </a:extLst>
          </p:cNvPr>
          <p:cNvSpPr txBox="1"/>
          <p:nvPr/>
        </p:nvSpPr>
        <p:spPr>
          <a:xfrm>
            <a:off x="11191957" y="6413176"/>
            <a:ext cx="90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665302-464A-5947-8DF4-BFC64A2C21D5}"/>
              </a:ext>
            </a:extLst>
          </p:cNvPr>
          <p:cNvSpPr txBox="1"/>
          <p:nvPr/>
        </p:nvSpPr>
        <p:spPr>
          <a:xfrm>
            <a:off x="11093986" y="75492"/>
            <a:ext cx="90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Frances</a:t>
            </a:r>
          </a:p>
        </p:txBody>
      </p:sp>
    </p:spTree>
    <p:extLst>
      <p:ext uri="{BB962C8B-B14F-4D97-AF65-F5344CB8AC3E}">
        <p14:creationId xmlns:p14="http://schemas.microsoft.com/office/powerpoint/2010/main" val="3186717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116C2C9FA95E478F5D2F21005DFE98" ma:contentTypeVersion="8" ma:contentTypeDescription="Create a new document." ma:contentTypeScope="" ma:versionID="429c6b8f01493438759b298e63f72d0a">
  <xsd:schema xmlns:xsd="http://www.w3.org/2001/XMLSchema" xmlns:xs="http://www.w3.org/2001/XMLSchema" xmlns:p="http://schemas.microsoft.com/office/2006/metadata/properties" xmlns:ns2="e83f2ac9-9027-44cb-a4a7-9011ddf69167" targetNamespace="http://schemas.microsoft.com/office/2006/metadata/properties" ma:root="true" ma:fieldsID="4fd259d5dcfe0baa92da2fc6fc3dfc9e" ns2:_="">
    <xsd:import namespace="e83f2ac9-9027-44cb-a4a7-9011ddf691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3f2ac9-9027-44cb-a4a7-9011ddf691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D185C3-3162-4D40-8EB4-EE8A83E051FA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openxmlformats.org/package/2006/metadata/core-properties"/>
    <ds:schemaRef ds:uri="e83f2ac9-9027-44cb-a4a7-9011ddf69167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F88AFA8-3D26-4AD4-B73B-49C9CBEFC4C0}">
  <ds:schemaRefs>
    <ds:schemaRef ds:uri="e83f2ac9-9027-44cb-a4a7-9011ddf6916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4B1FC77-8B7A-490C-BFFC-C9934DF749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</TotalTime>
  <Words>1103</Words>
  <Application>Microsoft Office PowerPoint</Application>
  <PresentationFormat>Widescreen</PresentationFormat>
  <Paragraphs>128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Office Theme</vt:lpstr>
      <vt:lpstr>SoTL Workshop: Transforming Teaching by Taking Stock </vt:lpstr>
      <vt:lpstr>Today’s Session and Monday’s Unconference</vt:lpstr>
      <vt:lpstr>What is SoTL?</vt:lpstr>
      <vt:lpstr>UofG Definition</vt:lpstr>
      <vt:lpstr>More Definition</vt:lpstr>
      <vt:lpstr>Who Are We?</vt:lpstr>
      <vt:lpstr>How it all began</vt:lpstr>
      <vt:lpstr>The Importance of SOTL for staff and students</vt:lpstr>
      <vt:lpstr>Over to You</vt:lpstr>
      <vt:lpstr>The purpose of today is to get you to reflect your relationship with SoTL. You might want to take the following questions to your tables: </vt:lpstr>
      <vt:lpstr>Join us on Monday 10am-12:30</vt:lpstr>
      <vt:lpstr>Outline for Monday Unconference</vt:lpstr>
      <vt:lpstr>Outline for Monday Unconference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SoTL Workshop: Transforming Teaching by Taking Stock </dc:title>
  <dc:creator>Nathalie S</dc:creator>
  <cp:lastModifiedBy>Sarah Honeychurch</cp:lastModifiedBy>
  <cp:revision>8</cp:revision>
  <dcterms:created xsi:type="dcterms:W3CDTF">2021-06-08T14:39:51Z</dcterms:created>
  <dcterms:modified xsi:type="dcterms:W3CDTF">2022-08-22T09:22:06Z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0x010100BE116C2C9FA95E478F5D2F21005DFE98</vt:lpwstr>
  </property>
</Properties>
</file>