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</p:sldIdLst>
  <p:sldSz cx="21275675" cy="30275213"/>
  <p:notesSz cx="6858000" cy="9144000"/>
  <p:defaultTextStyle>
    <a:defPPr>
      <a:defRPr lang="en-US"/>
    </a:defPPr>
    <a:lvl1pPr algn="l" defTabSz="14700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1470025" indent="-1014413" algn="l" defTabSz="14700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2943225" indent="-2030413" algn="l" defTabSz="14700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4416425" indent="-3048000" algn="l" defTabSz="14700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5889625" indent="-4065588" algn="l" defTabSz="14700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napToGrid="0" snapToObjects="1">
      <p:cViewPr varScale="1">
        <p:scale>
          <a:sx n="23" d="100"/>
          <a:sy n="23" d="100"/>
        </p:scale>
        <p:origin x="3352" y="312"/>
      </p:cViewPr>
      <p:guideLst>
        <p:guide orient="horz" pos="9535"/>
        <p:guide pos="67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676" y="9404941"/>
            <a:ext cx="18084324" cy="64895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1351" y="17155954"/>
            <a:ext cx="14892973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3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01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68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35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03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70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37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BEE4F-6B4F-2419-5BA7-C2B7C9E0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8C17-5327-7B4C-9B9E-B0D1FCC20704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673A1-1A20-C758-996D-4289F347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AA500-5622-1D4F-D2D1-2C978B79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F0BCF-C4F7-9A45-A59A-A1ECFBE29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99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F8C54-9F05-ED02-92B5-4CE39E42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1E648-0801-D847-BE1D-6F18D7A2B17E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2F8AA-D61E-B5B7-BF5C-D4BCC8A5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2FDF8-633C-52F7-24C5-FE6A0566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230C3-1F19-AF4B-89E4-40651A8D3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51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79999" y="5354227"/>
            <a:ext cx="11195587" cy="11403663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550" y="5354227"/>
            <a:ext cx="33235855" cy="11403663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D2A4F-CAE6-C3F2-5982-FE19F365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2D64-C7FF-C743-BB1A-6E479F6F3462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2297F-F57C-C683-E851-026A3B3E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CC46C-CD3F-B784-B0FE-C761E85D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68C5-BBEC-0046-9212-32D511E97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52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818D3-81CB-7091-B12D-64D5124F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5D21-74B8-6845-80D2-0C1D0DA5191B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7F4CD-0BD8-D83F-BDD0-9CA7D04B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3651-0705-1E7F-C1B5-C9950C5F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3F238-439F-EB49-BF9D-05ECBA3D9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99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2" y="19454631"/>
            <a:ext cx="18084324" cy="6012994"/>
          </a:xfrm>
        </p:spPr>
        <p:txBody>
          <a:bodyPr anchor="t"/>
          <a:lstStyle>
            <a:lvl1pPr algn="l">
              <a:defRPr sz="12789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632" y="12831930"/>
            <a:ext cx="18084324" cy="6622701"/>
          </a:xfrm>
        </p:spPr>
        <p:txBody>
          <a:bodyPr anchor="b"/>
          <a:lstStyle>
            <a:lvl1pPr marL="0" indent="0">
              <a:buNone/>
              <a:defRPr sz="6465">
                <a:solidFill>
                  <a:schemeClr val="tx1">
                    <a:tint val="75000"/>
                  </a:schemeClr>
                </a:solidFill>
              </a:defRPr>
            </a:lvl1pPr>
            <a:lvl2pPr marL="1467168" indent="0">
              <a:buNone/>
              <a:defRPr sz="5762">
                <a:solidFill>
                  <a:schemeClr val="tx1">
                    <a:tint val="75000"/>
                  </a:schemeClr>
                </a:solidFill>
              </a:defRPr>
            </a:lvl2pPr>
            <a:lvl3pPr marL="293433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01505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4pPr>
            <a:lvl5pPr marL="5868673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5pPr>
            <a:lvl6pPr marL="7335841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6pPr>
            <a:lvl7pPr marL="8803010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7pPr>
            <a:lvl8pPr marL="10270178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8pPr>
            <a:lvl9pPr marL="11737346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0FA1C-0EA4-806A-9B4A-42B277B2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9236-3690-4B4D-8524-BB97692357A3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B1D2B-3068-62EC-3C65-211AB8E8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C8B3F-C034-77C3-C309-A9119A4A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B75E9-8C38-9E40-B531-5913ECDAE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29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9551" y="31186275"/>
            <a:ext cx="22213873" cy="88204590"/>
          </a:xfrm>
        </p:spPr>
        <p:txBody>
          <a:bodyPr/>
          <a:lstStyle>
            <a:lvl1pPr>
              <a:defRPr sz="8924"/>
            </a:lvl1pPr>
            <a:lvl2pPr>
              <a:defRPr sz="7659"/>
            </a:lvl2pPr>
            <a:lvl3pPr>
              <a:defRPr sz="6465"/>
            </a:lvl3pPr>
            <a:lvl4pPr>
              <a:defRPr sz="5762"/>
            </a:lvl4pPr>
            <a:lvl5pPr>
              <a:defRPr sz="5762"/>
            </a:lvl5pPr>
            <a:lvl6pPr>
              <a:defRPr sz="5762"/>
            </a:lvl6pPr>
            <a:lvl7pPr>
              <a:defRPr sz="5762"/>
            </a:lvl7pPr>
            <a:lvl8pPr>
              <a:defRPr sz="5762"/>
            </a:lvl8pPr>
            <a:lvl9pPr>
              <a:defRPr sz="57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58019" y="31186275"/>
            <a:ext cx="22217568" cy="88204590"/>
          </a:xfrm>
        </p:spPr>
        <p:txBody>
          <a:bodyPr/>
          <a:lstStyle>
            <a:lvl1pPr>
              <a:defRPr sz="8924"/>
            </a:lvl1pPr>
            <a:lvl2pPr>
              <a:defRPr sz="7659"/>
            </a:lvl2pPr>
            <a:lvl3pPr>
              <a:defRPr sz="6465"/>
            </a:lvl3pPr>
            <a:lvl4pPr>
              <a:defRPr sz="5762"/>
            </a:lvl4pPr>
            <a:lvl5pPr>
              <a:defRPr sz="5762"/>
            </a:lvl5pPr>
            <a:lvl6pPr>
              <a:defRPr sz="5762"/>
            </a:lvl6pPr>
            <a:lvl7pPr>
              <a:defRPr sz="5762"/>
            </a:lvl7pPr>
            <a:lvl8pPr>
              <a:defRPr sz="5762"/>
            </a:lvl8pPr>
            <a:lvl9pPr>
              <a:defRPr sz="57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6D7294-440A-AD24-3DDC-AC74710C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11E64-7350-FB4A-8DD9-CBDC6F0CDCFC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433483-AD36-A8F7-EFDC-FB46D66B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BDBC43-3A94-5A02-D45A-AFF1BDFA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5B7D6-754D-F041-B204-FED64B6B4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56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785" y="1212413"/>
            <a:ext cx="19148107" cy="5045869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3784" y="6776884"/>
            <a:ext cx="9400451" cy="2824283"/>
          </a:xfrm>
        </p:spPr>
        <p:txBody>
          <a:bodyPr anchor="b"/>
          <a:lstStyle>
            <a:lvl1pPr marL="0" indent="0">
              <a:buNone/>
              <a:defRPr sz="7659" b="1"/>
            </a:lvl1pPr>
            <a:lvl2pPr marL="1467168" indent="0">
              <a:buNone/>
              <a:defRPr sz="6465" b="1"/>
            </a:lvl2pPr>
            <a:lvl3pPr marL="2934336" indent="0">
              <a:buNone/>
              <a:defRPr sz="5762" b="1"/>
            </a:lvl3pPr>
            <a:lvl4pPr marL="4401505" indent="0">
              <a:buNone/>
              <a:defRPr sz="5200" b="1"/>
            </a:lvl4pPr>
            <a:lvl5pPr marL="5868673" indent="0">
              <a:buNone/>
              <a:defRPr sz="5200" b="1"/>
            </a:lvl5pPr>
            <a:lvl6pPr marL="7335841" indent="0">
              <a:buNone/>
              <a:defRPr sz="5200" b="1"/>
            </a:lvl6pPr>
            <a:lvl7pPr marL="8803010" indent="0">
              <a:buNone/>
              <a:defRPr sz="5200" b="1"/>
            </a:lvl7pPr>
            <a:lvl8pPr marL="10270178" indent="0">
              <a:buNone/>
              <a:defRPr sz="5200" b="1"/>
            </a:lvl8pPr>
            <a:lvl9pPr marL="11737346" indent="0">
              <a:buNone/>
              <a:defRPr sz="5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3784" y="9601167"/>
            <a:ext cx="9400451" cy="17443290"/>
          </a:xfrm>
        </p:spPr>
        <p:txBody>
          <a:bodyPr/>
          <a:lstStyle>
            <a:lvl1pPr>
              <a:defRPr sz="7659"/>
            </a:lvl1pPr>
            <a:lvl2pPr>
              <a:defRPr sz="6465"/>
            </a:lvl2pPr>
            <a:lvl3pPr>
              <a:defRPr sz="5762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07749" y="6776884"/>
            <a:ext cx="9404144" cy="2824283"/>
          </a:xfrm>
        </p:spPr>
        <p:txBody>
          <a:bodyPr anchor="b"/>
          <a:lstStyle>
            <a:lvl1pPr marL="0" indent="0">
              <a:buNone/>
              <a:defRPr sz="7659" b="1"/>
            </a:lvl1pPr>
            <a:lvl2pPr marL="1467168" indent="0">
              <a:buNone/>
              <a:defRPr sz="6465" b="1"/>
            </a:lvl2pPr>
            <a:lvl3pPr marL="2934336" indent="0">
              <a:buNone/>
              <a:defRPr sz="5762" b="1"/>
            </a:lvl3pPr>
            <a:lvl4pPr marL="4401505" indent="0">
              <a:buNone/>
              <a:defRPr sz="5200" b="1"/>
            </a:lvl4pPr>
            <a:lvl5pPr marL="5868673" indent="0">
              <a:buNone/>
              <a:defRPr sz="5200" b="1"/>
            </a:lvl5pPr>
            <a:lvl6pPr marL="7335841" indent="0">
              <a:buNone/>
              <a:defRPr sz="5200" b="1"/>
            </a:lvl6pPr>
            <a:lvl7pPr marL="8803010" indent="0">
              <a:buNone/>
              <a:defRPr sz="5200" b="1"/>
            </a:lvl7pPr>
            <a:lvl8pPr marL="10270178" indent="0">
              <a:buNone/>
              <a:defRPr sz="5200" b="1"/>
            </a:lvl8pPr>
            <a:lvl9pPr marL="11737346" indent="0">
              <a:buNone/>
              <a:defRPr sz="5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07749" y="9601167"/>
            <a:ext cx="9404144" cy="17443290"/>
          </a:xfrm>
        </p:spPr>
        <p:txBody>
          <a:bodyPr/>
          <a:lstStyle>
            <a:lvl1pPr>
              <a:defRPr sz="7659"/>
            </a:lvl1pPr>
            <a:lvl2pPr>
              <a:defRPr sz="6465"/>
            </a:lvl2pPr>
            <a:lvl3pPr>
              <a:defRPr sz="5762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1FB86C-B78F-AC59-C313-12B5DD69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7B1D-6E49-9F4F-8874-967926388981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4F9573-729D-14C9-852E-346239F2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12A344-3561-82C1-DB59-DBCC3202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2C0BC-6EBD-084C-90A0-EFBD79CAB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17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3B2FD41-12BC-49E6-0795-56172503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8DC5-C8A0-A443-8E77-31E2ECF74789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9EFCB2-501F-FB11-CE3B-0D937642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D55F97-15AB-7024-D266-E23E47FF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B9A54-B881-534A-818A-AFB25DFBA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06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4C4920-275A-1138-DF10-E6E7E3DF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E40F3-1091-6048-AFF1-8BBFA6F3BC53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9B11B9-0005-29AB-0B5B-A4749BDE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23A4CD-0BEE-2DE5-9159-26B0690A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C5438-8724-BE4A-B2FF-FD00833D72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25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785" y="1205403"/>
            <a:ext cx="6999550" cy="5129967"/>
          </a:xfrm>
        </p:spPr>
        <p:txBody>
          <a:bodyPr anchor="b"/>
          <a:lstStyle>
            <a:lvl1pPr algn="l">
              <a:defRPr sz="646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200" y="1205404"/>
            <a:ext cx="11893693" cy="25839056"/>
          </a:xfrm>
        </p:spPr>
        <p:txBody>
          <a:bodyPr/>
          <a:lstStyle>
            <a:lvl1pPr>
              <a:defRPr sz="10259"/>
            </a:lvl1pPr>
            <a:lvl2pPr>
              <a:defRPr sz="8924"/>
            </a:lvl2pPr>
            <a:lvl3pPr>
              <a:defRPr sz="7659"/>
            </a:lvl3pPr>
            <a:lvl4pPr>
              <a:defRPr sz="6465"/>
            </a:lvl4pPr>
            <a:lvl5pPr>
              <a:defRPr sz="6465"/>
            </a:lvl5pPr>
            <a:lvl6pPr>
              <a:defRPr sz="6465"/>
            </a:lvl6pPr>
            <a:lvl7pPr>
              <a:defRPr sz="6465"/>
            </a:lvl7pPr>
            <a:lvl8pPr>
              <a:defRPr sz="6465"/>
            </a:lvl8pPr>
            <a:lvl9pPr>
              <a:defRPr sz="646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3785" y="6335372"/>
            <a:ext cx="6999550" cy="20709089"/>
          </a:xfrm>
        </p:spPr>
        <p:txBody>
          <a:bodyPr/>
          <a:lstStyle>
            <a:lvl1pPr marL="0" indent="0">
              <a:buNone/>
              <a:defRPr sz="4497"/>
            </a:lvl1pPr>
            <a:lvl2pPr marL="1467168" indent="0">
              <a:buNone/>
              <a:defRPr sz="3865"/>
            </a:lvl2pPr>
            <a:lvl3pPr marL="2934336" indent="0">
              <a:buNone/>
              <a:defRPr sz="3162"/>
            </a:lvl3pPr>
            <a:lvl4pPr marL="4401505" indent="0">
              <a:buNone/>
              <a:defRPr sz="2881"/>
            </a:lvl4pPr>
            <a:lvl5pPr marL="5868673" indent="0">
              <a:buNone/>
              <a:defRPr sz="2881"/>
            </a:lvl5pPr>
            <a:lvl6pPr marL="7335841" indent="0">
              <a:buNone/>
              <a:defRPr sz="2881"/>
            </a:lvl6pPr>
            <a:lvl7pPr marL="8803010" indent="0">
              <a:buNone/>
              <a:defRPr sz="2881"/>
            </a:lvl7pPr>
            <a:lvl8pPr marL="10270178" indent="0">
              <a:buNone/>
              <a:defRPr sz="2881"/>
            </a:lvl8pPr>
            <a:lvl9pPr marL="11737346" indent="0">
              <a:buNone/>
              <a:defRPr sz="28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E014C4-6B54-21DA-99B8-189A18F3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81FD3-6B8F-A645-AC0D-450B3C53BAFE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E47C42-5E18-D319-5194-4FFA2B3B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6008C9-0249-8C27-CF63-5BC27759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42222-20DC-1E4E-A5B9-226DE6EC3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54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182" y="21192649"/>
            <a:ext cx="12765405" cy="2501912"/>
          </a:xfrm>
        </p:spPr>
        <p:txBody>
          <a:bodyPr anchor="b"/>
          <a:lstStyle>
            <a:lvl1pPr algn="l">
              <a:defRPr sz="646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70182" y="2705146"/>
            <a:ext cx="12765405" cy="18165128"/>
          </a:xfrm>
        </p:spPr>
        <p:txBody>
          <a:bodyPr rtlCol="0">
            <a:normAutofit/>
          </a:bodyPr>
          <a:lstStyle>
            <a:lvl1pPr marL="0" indent="0">
              <a:buNone/>
              <a:defRPr sz="10259"/>
            </a:lvl1pPr>
            <a:lvl2pPr marL="1467168" indent="0">
              <a:buNone/>
              <a:defRPr sz="8924"/>
            </a:lvl2pPr>
            <a:lvl3pPr marL="2934336" indent="0">
              <a:buNone/>
              <a:defRPr sz="7659"/>
            </a:lvl3pPr>
            <a:lvl4pPr marL="4401505" indent="0">
              <a:buNone/>
              <a:defRPr sz="6465"/>
            </a:lvl4pPr>
            <a:lvl5pPr marL="5868673" indent="0">
              <a:buNone/>
              <a:defRPr sz="6465"/>
            </a:lvl5pPr>
            <a:lvl6pPr marL="7335841" indent="0">
              <a:buNone/>
              <a:defRPr sz="6465"/>
            </a:lvl6pPr>
            <a:lvl7pPr marL="8803010" indent="0">
              <a:buNone/>
              <a:defRPr sz="6465"/>
            </a:lvl7pPr>
            <a:lvl8pPr marL="10270178" indent="0">
              <a:buNone/>
              <a:defRPr sz="6465"/>
            </a:lvl8pPr>
            <a:lvl9pPr marL="11737346" indent="0">
              <a:buNone/>
              <a:defRPr sz="646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0182" y="23694561"/>
            <a:ext cx="12765405" cy="3553130"/>
          </a:xfrm>
        </p:spPr>
        <p:txBody>
          <a:bodyPr/>
          <a:lstStyle>
            <a:lvl1pPr marL="0" indent="0">
              <a:buNone/>
              <a:defRPr sz="4497"/>
            </a:lvl1pPr>
            <a:lvl2pPr marL="1467168" indent="0">
              <a:buNone/>
              <a:defRPr sz="3865"/>
            </a:lvl2pPr>
            <a:lvl3pPr marL="2934336" indent="0">
              <a:buNone/>
              <a:defRPr sz="3162"/>
            </a:lvl3pPr>
            <a:lvl4pPr marL="4401505" indent="0">
              <a:buNone/>
              <a:defRPr sz="2881"/>
            </a:lvl4pPr>
            <a:lvl5pPr marL="5868673" indent="0">
              <a:buNone/>
              <a:defRPr sz="2881"/>
            </a:lvl5pPr>
            <a:lvl6pPr marL="7335841" indent="0">
              <a:buNone/>
              <a:defRPr sz="2881"/>
            </a:lvl6pPr>
            <a:lvl7pPr marL="8803010" indent="0">
              <a:buNone/>
              <a:defRPr sz="2881"/>
            </a:lvl7pPr>
            <a:lvl8pPr marL="10270178" indent="0">
              <a:buNone/>
              <a:defRPr sz="2881"/>
            </a:lvl8pPr>
            <a:lvl9pPr marL="11737346" indent="0">
              <a:buNone/>
              <a:defRPr sz="28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8A10BF-9CE3-91BE-99F6-D8404659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8795-8541-E74D-BD7D-BE79D69086D5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74164B-855B-EB1D-A055-740EED04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A75737-AC69-E16A-2F23-8B829C1B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27ED7-DD89-C343-B79B-B22E2684C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78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D861EA8-FE3D-FB4F-93FD-6DA8AB8425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3625" y="1212850"/>
            <a:ext cx="191484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A51582D-2081-514B-A47F-A704EE2F07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63625" y="7064375"/>
            <a:ext cx="19148425" cy="1998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0" tIns="208790" rIns="417580" bIns="208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84976-E765-9044-B369-3EAFBDE98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3625" y="28060650"/>
            <a:ext cx="4964113" cy="1611313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defTabSz="1471447" eaLnBrk="1" hangingPunct="1">
              <a:defRPr sz="3865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C216004-AD02-374A-9D9B-ADF88ADCF681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B16D2-10E5-AD4C-A95C-E8898B8D7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9163" y="28060650"/>
            <a:ext cx="6737350" cy="1611313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algn="ctr" defTabSz="1471447" eaLnBrk="1" hangingPunct="1">
              <a:defRPr sz="3865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C06F3-6C20-5044-BD16-98CDCA9B5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7938" y="28060650"/>
            <a:ext cx="4964112" cy="1611313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8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42A5F5-4674-AD4D-9692-7EFC74359D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5263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146526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146526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146526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146526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4442" algn="ctr" defTabSz="1465894" rtl="0" fontAlgn="base">
        <a:spcBef>
          <a:spcPct val="0"/>
        </a:spcBef>
        <a:spcAft>
          <a:spcPct val="0"/>
        </a:spcAft>
        <a:defRPr sz="14124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08886" algn="ctr" defTabSz="1465894" rtl="0" fontAlgn="base">
        <a:spcBef>
          <a:spcPct val="0"/>
        </a:spcBef>
        <a:spcAft>
          <a:spcPct val="0"/>
        </a:spcAft>
        <a:defRPr sz="14124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63328" algn="ctr" defTabSz="1465894" rtl="0" fontAlgn="base">
        <a:spcBef>
          <a:spcPct val="0"/>
        </a:spcBef>
        <a:spcAft>
          <a:spcPct val="0"/>
        </a:spcAft>
        <a:defRPr sz="14124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17771" algn="ctr" defTabSz="1465894" rtl="0" fontAlgn="base">
        <a:spcBef>
          <a:spcPct val="0"/>
        </a:spcBef>
        <a:spcAft>
          <a:spcPct val="0"/>
        </a:spcAft>
        <a:defRPr sz="14124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098550" indent="-1098550" algn="l" defTabSz="1465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2381250" indent="-914400" algn="l" defTabSz="1465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9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3665538" indent="-730250" algn="l" defTabSz="1465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5132388" indent="-730250" algn="l" defTabSz="1465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6600825" indent="-730250" algn="l" defTabSz="1465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8069425" indent="-733584" algn="l" defTabSz="1467168" rtl="0" eaLnBrk="1" latinLnBrk="0" hangingPunct="1">
        <a:spcBef>
          <a:spcPct val="20000"/>
        </a:spcBef>
        <a:buFont typeface="Arial"/>
        <a:buChar char="•"/>
        <a:defRPr sz="6465" kern="1200">
          <a:solidFill>
            <a:schemeClr val="tx1"/>
          </a:solidFill>
          <a:latin typeface="+mn-lt"/>
          <a:ea typeface="+mn-ea"/>
          <a:cs typeface="+mn-cs"/>
        </a:defRPr>
      </a:lvl6pPr>
      <a:lvl7pPr marL="9536593" indent="-733584" algn="l" defTabSz="1467168" rtl="0" eaLnBrk="1" latinLnBrk="0" hangingPunct="1">
        <a:spcBef>
          <a:spcPct val="20000"/>
        </a:spcBef>
        <a:buFont typeface="Arial"/>
        <a:buChar char="•"/>
        <a:defRPr sz="6465" kern="1200">
          <a:solidFill>
            <a:schemeClr val="tx1"/>
          </a:solidFill>
          <a:latin typeface="+mn-lt"/>
          <a:ea typeface="+mn-ea"/>
          <a:cs typeface="+mn-cs"/>
        </a:defRPr>
      </a:lvl7pPr>
      <a:lvl8pPr marL="11003762" indent="-733584" algn="l" defTabSz="1467168" rtl="0" eaLnBrk="1" latinLnBrk="0" hangingPunct="1">
        <a:spcBef>
          <a:spcPct val="20000"/>
        </a:spcBef>
        <a:buFont typeface="Arial"/>
        <a:buChar char="•"/>
        <a:defRPr sz="6465" kern="1200">
          <a:solidFill>
            <a:schemeClr val="tx1"/>
          </a:solidFill>
          <a:latin typeface="+mn-lt"/>
          <a:ea typeface="+mn-ea"/>
          <a:cs typeface="+mn-cs"/>
        </a:defRPr>
      </a:lvl8pPr>
      <a:lvl9pPr marL="12470930" indent="-733584" algn="l" defTabSz="1467168" rtl="0" eaLnBrk="1" latinLnBrk="0" hangingPunct="1">
        <a:spcBef>
          <a:spcPct val="20000"/>
        </a:spcBef>
        <a:buFont typeface="Arial"/>
        <a:buChar char="•"/>
        <a:defRPr sz="6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1pPr>
      <a:lvl2pPr marL="1467168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2pPr>
      <a:lvl3pPr marL="2934336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3pPr>
      <a:lvl4pPr marL="4401505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4pPr>
      <a:lvl5pPr marL="5868673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5pPr>
      <a:lvl6pPr marL="7335841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6pPr>
      <a:lvl7pPr marL="8803010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7pPr>
      <a:lvl8pPr marL="10270178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8pPr>
      <a:lvl9pPr marL="11737346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8">
            <a:extLst>
              <a:ext uri="{FF2B5EF4-FFF2-40B4-BE49-F238E27FC236}">
                <a16:creationId xmlns:a16="http://schemas.microsoft.com/office/drawing/2014/main" id="{4EC60598-1F30-DEBB-D27C-3B63C0C63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8759825"/>
            <a:ext cx="183467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4" tIns="45447" rIns="90894" bIns="454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7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002D4B"/>
                </a:solidFill>
                <a:latin typeface="Arial" panose="020B0604020202020204" pitchFamily="34" charset="0"/>
              </a:rPr>
              <a:t>A1 poster Title – 60pt arial bold</a:t>
            </a:r>
          </a:p>
        </p:txBody>
      </p:sp>
      <p:sp>
        <p:nvSpPr>
          <p:cNvPr id="13315" name="TextBox 9">
            <a:extLst>
              <a:ext uri="{FF2B5EF4-FFF2-40B4-BE49-F238E27FC236}">
                <a16:creationId xmlns:a16="http://schemas.microsoft.com/office/drawing/2014/main" id="{44B9891D-D23B-4E4F-A43A-69D414B1F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10279063"/>
            <a:ext cx="18346738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4" tIns="45447" rIns="90894" bIns="454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200" dirty="0">
                <a:solidFill>
                  <a:srgbClr val="00213B"/>
                </a:solidFill>
                <a:latin typeface="Arial" panose="020B0604020202020204" pitchFamily="34" charset="0"/>
              </a:rPr>
              <a:t>Subhead – 32pt </a:t>
            </a:r>
            <a:r>
              <a:rPr lang="en-US" altLang="en-US" sz="3200" dirty="0" err="1">
                <a:solidFill>
                  <a:srgbClr val="00213B"/>
                </a:solidFill>
                <a:latin typeface="Arial" panose="020B0604020202020204" pitchFamily="34" charset="0"/>
              </a:rPr>
              <a:t>arial</a:t>
            </a:r>
            <a:r>
              <a:rPr lang="en-US" altLang="en-US" sz="3200" dirty="0">
                <a:solidFill>
                  <a:srgbClr val="00213B"/>
                </a:solidFill>
                <a:latin typeface="Arial" panose="020B0604020202020204" pitchFamily="34" charset="0"/>
              </a:rPr>
              <a:t> bold</a:t>
            </a: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paragraph – 24pt </a:t>
            </a:r>
            <a:r>
              <a:rPr lang="en-US" altLang="en-US" sz="2400" dirty="0" err="1">
                <a:solidFill>
                  <a:srgbClr val="00213B"/>
                </a:solidFill>
                <a:latin typeface="Arial" panose="020B0604020202020204" pitchFamily="34" charset="0"/>
              </a:rPr>
              <a:t>arial</a:t>
            </a: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TextBox 10">
            <a:extLst>
              <a:ext uri="{FF2B5EF4-FFF2-40B4-BE49-F238E27FC236}">
                <a16:creationId xmlns:a16="http://schemas.microsoft.com/office/drawing/2014/main" id="{639304BF-FAF2-6947-9EC1-3C213394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12265025"/>
            <a:ext cx="8904288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4" tIns="45447" rIns="90894" bIns="454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Column 1</a:t>
            </a: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This research poster template can be edited to suit many purposes:</a:t>
            </a: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You can resize the poster by selecting ‘page setup’ from the ‘File’ menu</a:t>
            </a:r>
          </a:p>
          <a:p>
            <a:pPr defTabSz="1471447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Set the size of the document to suit – this version is defaulted at A1 size</a:t>
            </a:r>
          </a:p>
          <a:p>
            <a:pPr defTabSz="1471447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The sized marque is set to fit the paper size (see above), you may also wish to adjust the font sizes (the current ones just serve as a guide</a:t>
            </a: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Box 11">
            <a:extLst>
              <a:ext uri="{FF2B5EF4-FFF2-40B4-BE49-F238E27FC236}">
                <a16:creationId xmlns:a16="http://schemas.microsoft.com/office/drawing/2014/main" id="{CFC65D62-AAE0-D943-A33B-18F18E108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2063" y="12417425"/>
            <a:ext cx="8904287" cy="159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4" tIns="45447" rIns="90894" bIns="454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Column 2</a:t>
            </a: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E9BD44DE-C0CA-D6ED-C90A-0FF9C17D9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29202063"/>
            <a:ext cx="714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4" tIns="45447" rIns="90894" bIns="454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7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13B"/>
                </a:solidFill>
                <a:latin typeface="Arial" panose="020B0604020202020204" pitchFamily="34" charset="0"/>
              </a:rPr>
              <a:t>University of Glasgow, charity number SC004401</a:t>
            </a:r>
          </a:p>
        </p:txBody>
      </p:sp>
      <p:pic>
        <p:nvPicPr>
          <p:cNvPr id="13318" name="Picture 4">
            <a:extLst>
              <a:ext uri="{FF2B5EF4-FFF2-40B4-BE49-F238E27FC236}">
                <a16:creationId xmlns:a16="http://schemas.microsoft.com/office/drawing/2014/main" id="{6FD540D4-C177-1C3C-431F-6055AFEB5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785813"/>
            <a:ext cx="8305200" cy="692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104</Words>
  <Application>Microsoft Macintosh PowerPoint</Application>
  <PresentationFormat>Custom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Howard</dc:creator>
  <cp:lastModifiedBy>Siobhan Petrie</cp:lastModifiedBy>
  <cp:revision>5</cp:revision>
  <cp:lastPrinted>2011-01-27T10:57:38Z</cp:lastPrinted>
  <dcterms:created xsi:type="dcterms:W3CDTF">2016-04-29T08:24:00Z</dcterms:created>
  <dcterms:modified xsi:type="dcterms:W3CDTF">2022-09-15T10:42:37Z</dcterms:modified>
</cp:coreProperties>
</file>