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5119350" cy="21383625"/>
  <p:notesSz cx="6858000" cy="9144000"/>
  <p:defaultTextStyle>
    <a:defPPr>
      <a:defRPr lang="en-US"/>
    </a:defPPr>
    <a:lvl1pPr algn="l" defTabSz="1041400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1041400" indent="-717550" algn="l" defTabSz="1041400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2082800" indent="-1436688" algn="l" defTabSz="1041400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3127375" indent="-2157413" algn="l" defTabSz="1041400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4168775" indent="-2878138" algn="l" defTabSz="1041400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37" d="100"/>
          <a:sy n="37" d="100"/>
        </p:scale>
        <p:origin x="2360" y="256"/>
      </p:cViewPr>
      <p:guideLst>
        <p:guide orient="horz" pos="6735"/>
        <p:guide pos="47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6642785"/>
            <a:ext cx="12851448" cy="45836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903" y="12117388"/>
            <a:ext cx="10583545" cy="5464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36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7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45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81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1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53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90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B970-27A5-1AEF-B13A-168ABC01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E3882-E6D7-7047-853A-70EB0CF3F4D8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23E8C-7330-F4D2-BAA6-0D72F877F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F016F-0C7C-FCD1-F711-80ACB19E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8C00F-3488-AF42-998C-D8D78CB32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67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109C7-1FFA-D894-940E-2C9B28E5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D2CF-A05F-A648-B78C-715329FB2854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25FCB-6A5D-B51A-3938-0EC130ED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1D618-1180-F8C4-ECE4-F78843B8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89458-ED10-8C4E-B232-64400B6B1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33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639898" y="3781733"/>
            <a:ext cx="7956034" cy="805449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9175" y="3781733"/>
            <a:ext cx="23618735" cy="805449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DD2EA-9FE7-CDBD-E85D-B16AFD5A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B8FE-5B15-DA49-B235-6F6A6FFAF273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B5F3F-07A0-4119-16A4-5112B116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3F301-525B-D1F6-9EFB-9C8016DA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C4AB5-48F4-7148-A5C7-67321A941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98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607B9-9125-E3D4-4EE7-D15AB32F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48F3-334D-AB49-8B28-F353956191BF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F4FCC-91E7-539F-67BA-3ED79C77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244A1-72D0-BA36-F157-A2BD1096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E363-953C-2A4C-B01F-48A51786A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25" y="13740961"/>
            <a:ext cx="12851448" cy="4247026"/>
          </a:xfrm>
        </p:spPr>
        <p:txBody>
          <a:bodyPr anchor="t"/>
          <a:lstStyle>
            <a:lvl1pPr algn="l">
              <a:defRPr sz="9033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325" y="9063295"/>
            <a:ext cx="12851448" cy="4677667"/>
          </a:xfrm>
        </p:spPr>
        <p:txBody>
          <a:bodyPr anchor="b"/>
          <a:lstStyle>
            <a:lvl1pPr marL="0" indent="0">
              <a:buNone/>
              <a:defRPr sz="4566">
                <a:solidFill>
                  <a:schemeClr val="tx1">
                    <a:tint val="75000"/>
                  </a:schemeClr>
                </a:solidFill>
              </a:defRPr>
            </a:lvl1pPr>
            <a:lvl2pPr marL="1036261" indent="0">
              <a:buNone/>
              <a:defRPr sz="4070">
                <a:solidFill>
                  <a:schemeClr val="tx1">
                    <a:tint val="75000"/>
                  </a:schemeClr>
                </a:solidFill>
              </a:defRPr>
            </a:lvl2pPr>
            <a:lvl3pPr marL="2072522" indent="0">
              <a:buNone/>
              <a:defRPr sz="3673">
                <a:solidFill>
                  <a:schemeClr val="tx1">
                    <a:tint val="75000"/>
                  </a:schemeClr>
                </a:solidFill>
              </a:defRPr>
            </a:lvl3pPr>
            <a:lvl4pPr marL="3108783" indent="0">
              <a:buNone/>
              <a:defRPr sz="3176">
                <a:solidFill>
                  <a:schemeClr val="tx1">
                    <a:tint val="75000"/>
                  </a:schemeClr>
                </a:solidFill>
              </a:defRPr>
            </a:lvl4pPr>
            <a:lvl5pPr marL="4145044" indent="0">
              <a:buNone/>
              <a:defRPr sz="3176">
                <a:solidFill>
                  <a:schemeClr val="tx1">
                    <a:tint val="75000"/>
                  </a:schemeClr>
                </a:solidFill>
              </a:defRPr>
            </a:lvl5pPr>
            <a:lvl6pPr marL="5181304" indent="0">
              <a:buNone/>
              <a:defRPr sz="3176">
                <a:solidFill>
                  <a:schemeClr val="tx1">
                    <a:tint val="75000"/>
                  </a:schemeClr>
                </a:solidFill>
              </a:defRPr>
            </a:lvl6pPr>
            <a:lvl7pPr marL="6217566" indent="0">
              <a:buNone/>
              <a:defRPr sz="3176">
                <a:solidFill>
                  <a:schemeClr val="tx1">
                    <a:tint val="75000"/>
                  </a:schemeClr>
                </a:solidFill>
              </a:defRPr>
            </a:lvl7pPr>
            <a:lvl8pPr marL="7253827" indent="0">
              <a:buNone/>
              <a:defRPr sz="3176">
                <a:solidFill>
                  <a:schemeClr val="tx1">
                    <a:tint val="75000"/>
                  </a:schemeClr>
                </a:solidFill>
              </a:defRPr>
            </a:lvl8pPr>
            <a:lvl9pPr marL="8290087" indent="0">
              <a:buNone/>
              <a:defRPr sz="3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98388-7E6F-4856-B58A-84221140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77FE-70CC-F143-8C92-679374711631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14E5-1BF3-AC4A-6D40-12749C65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5E9C4-F35B-65AD-3750-3C3E80C5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0E18E-F493-2141-9735-674A8D32B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5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9175" y="22027115"/>
            <a:ext cx="15786071" cy="62299607"/>
          </a:xfrm>
        </p:spPr>
        <p:txBody>
          <a:bodyPr/>
          <a:lstStyle>
            <a:lvl1pPr>
              <a:defRPr sz="6303"/>
            </a:lvl1pPr>
            <a:lvl2pPr>
              <a:defRPr sz="5410"/>
            </a:lvl2pPr>
            <a:lvl3pPr>
              <a:defRPr sz="4566"/>
            </a:lvl3pPr>
            <a:lvl4pPr>
              <a:defRPr sz="4070"/>
            </a:lvl4pPr>
            <a:lvl5pPr>
              <a:defRPr sz="4070"/>
            </a:lvl5pPr>
            <a:lvl6pPr>
              <a:defRPr sz="4070"/>
            </a:lvl6pPr>
            <a:lvl7pPr>
              <a:defRPr sz="4070"/>
            </a:lvl7pPr>
            <a:lvl8pPr>
              <a:defRPr sz="4070"/>
            </a:lvl8pPr>
            <a:lvl9pPr>
              <a:defRPr sz="407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07236" y="22027115"/>
            <a:ext cx="15788697" cy="62299607"/>
          </a:xfrm>
        </p:spPr>
        <p:txBody>
          <a:bodyPr/>
          <a:lstStyle>
            <a:lvl1pPr>
              <a:defRPr sz="6303"/>
            </a:lvl1pPr>
            <a:lvl2pPr>
              <a:defRPr sz="5410"/>
            </a:lvl2pPr>
            <a:lvl3pPr>
              <a:defRPr sz="4566"/>
            </a:lvl3pPr>
            <a:lvl4pPr>
              <a:defRPr sz="4070"/>
            </a:lvl4pPr>
            <a:lvl5pPr>
              <a:defRPr sz="4070"/>
            </a:lvl5pPr>
            <a:lvl6pPr>
              <a:defRPr sz="4070"/>
            </a:lvl6pPr>
            <a:lvl7pPr>
              <a:defRPr sz="4070"/>
            </a:lvl7pPr>
            <a:lvl8pPr>
              <a:defRPr sz="4070"/>
            </a:lvl8pPr>
            <a:lvl9pPr>
              <a:defRPr sz="407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0B5B5A-A840-EDBB-9645-59B60071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A701-7484-A543-9F2F-7BA0A04991CE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95C17F-9531-B670-9DB1-5E4E109E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2FF9B0-01A6-7534-494F-F31203F6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64F87-9AF9-AA4A-B48A-16EA92969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3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9" y="856337"/>
            <a:ext cx="13607415" cy="35639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4786568"/>
            <a:ext cx="6680338" cy="1994814"/>
          </a:xfrm>
        </p:spPr>
        <p:txBody>
          <a:bodyPr anchor="b"/>
          <a:lstStyle>
            <a:lvl1pPr marL="0" indent="0">
              <a:buNone/>
              <a:defRPr sz="5410" b="1"/>
            </a:lvl1pPr>
            <a:lvl2pPr marL="1036261" indent="0">
              <a:buNone/>
              <a:defRPr sz="4566" b="1"/>
            </a:lvl2pPr>
            <a:lvl3pPr marL="2072522" indent="0">
              <a:buNone/>
              <a:defRPr sz="4070" b="1"/>
            </a:lvl3pPr>
            <a:lvl4pPr marL="3108783" indent="0">
              <a:buNone/>
              <a:defRPr sz="3673" b="1"/>
            </a:lvl4pPr>
            <a:lvl5pPr marL="4145044" indent="0">
              <a:buNone/>
              <a:defRPr sz="3673" b="1"/>
            </a:lvl5pPr>
            <a:lvl6pPr marL="5181304" indent="0">
              <a:buNone/>
              <a:defRPr sz="3673" b="1"/>
            </a:lvl6pPr>
            <a:lvl7pPr marL="6217566" indent="0">
              <a:buNone/>
              <a:defRPr sz="3673" b="1"/>
            </a:lvl7pPr>
            <a:lvl8pPr marL="7253827" indent="0">
              <a:buNone/>
              <a:defRPr sz="3673" b="1"/>
            </a:lvl8pPr>
            <a:lvl9pPr marL="8290087" indent="0">
              <a:buNone/>
              <a:defRPr sz="367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968" y="6781381"/>
            <a:ext cx="6680338" cy="12320335"/>
          </a:xfrm>
        </p:spPr>
        <p:txBody>
          <a:bodyPr/>
          <a:lstStyle>
            <a:lvl1pPr>
              <a:defRPr sz="5410"/>
            </a:lvl1pPr>
            <a:lvl2pPr>
              <a:defRPr sz="4566"/>
            </a:lvl2pPr>
            <a:lvl3pPr>
              <a:defRPr sz="4070"/>
            </a:lvl3pPr>
            <a:lvl4pPr>
              <a:defRPr sz="3673"/>
            </a:lvl4pPr>
            <a:lvl5pPr>
              <a:defRPr sz="3673"/>
            </a:lvl5pPr>
            <a:lvl6pPr>
              <a:defRPr sz="3673"/>
            </a:lvl6pPr>
            <a:lvl7pPr>
              <a:defRPr sz="3673"/>
            </a:lvl7pPr>
            <a:lvl8pPr>
              <a:defRPr sz="3673"/>
            </a:lvl8pPr>
            <a:lvl9pPr>
              <a:defRPr sz="367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421" y="4786568"/>
            <a:ext cx="6682963" cy="1994814"/>
          </a:xfrm>
        </p:spPr>
        <p:txBody>
          <a:bodyPr anchor="b"/>
          <a:lstStyle>
            <a:lvl1pPr marL="0" indent="0">
              <a:buNone/>
              <a:defRPr sz="5410" b="1"/>
            </a:lvl1pPr>
            <a:lvl2pPr marL="1036261" indent="0">
              <a:buNone/>
              <a:defRPr sz="4566" b="1"/>
            </a:lvl2pPr>
            <a:lvl3pPr marL="2072522" indent="0">
              <a:buNone/>
              <a:defRPr sz="4070" b="1"/>
            </a:lvl3pPr>
            <a:lvl4pPr marL="3108783" indent="0">
              <a:buNone/>
              <a:defRPr sz="3673" b="1"/>
            </a:lvl4pPr>
            <a:lvl5pPr marL="4145044" indent="0">
              <a:buNone/>
              <a:defRPr sz="3673" b="1"/>
            </a:lvl5pPr>
            <a:lvl6pPr marL="5181304" indent="0">
              <a:buNone/>
              <a:defRPr sz="3673" b="1"/>
            </a:lvl6pPr>
            <a:lvl7pPr marL="6217566" indent="0">
              <a:buNone/>
              <a:defRPr sz="3673" b="1"/>
            </a:lvl7pPr>
            <a:lvl8pPr marL="7253827" indent="0">
              <a:buNone/>
              <a:defRPr sz="3673" b="1"/>
            </a:lvl8pPr>
            <a:lvl9pPr marL="8290087" indent="0">
              <a:buNone/>
              <a:defRPr sz="367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421" y="6781381"/>
            <a:ext cx="6682963" cy="12320335"/>
          </a:xfrm>
        </p:spPr>
        <p:txBody>
          <a:bodyPr/>
          <a:lstStyle>
            <a:lvl1pPr>
              <a:defRPr sz="5410"/>
            </a:lvl1pPr>
            <a:lvl2pPr>
              <a:defRPr sz="4566"/>
            </a:lvl2pPr>
            <a:lvl3pPr>
              <a:defRPr sz="4070"/>
            </a:lvl3pPr>
            <a:lvl4pPr>
              <a:defRPr sz="3673"/>
            </a:lvl4pPr>
            <a:lvl5pPr>
              <a:defRPr sz="3673"/>
            </a:lvl5pPr>
            <a:lvl6pPr>
              <a:defRPr sz="3673"/>
            </a:lvl6pPr>
            <a:lvl7pPr>
              <a:defRPr sz="3673"/>
            </a:lvl7pPr>
            <a:lvl8pPr>
              <a:defRPr sz="3673"/>
            </a:lvl8pPr>
            <a:lvl9pPr>
              <a:defRPr sz="367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AAFCB7B-18F0-BA16-DE15-9C7734F9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E650D-F825-A444-9882-F0F0A345A14C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52DB93-11C9-1483-9AA7-03F10C19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202D4C-977C-F44B-BF7B-92003E70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B471-DE46-4045-AE23-F5A4EA6C7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47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13750A-FB03-6ADC-3B99-0FAB2B60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4114-622C-D94A-A246-E113F883228E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ED6108-AD45-138D-385D-1D873168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F27008-70BA-5FB2-2928-B0B0D04F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BF11B-48BC-9946-AA74-8B286938B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52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6E0F3E-2583-0BCB-0BAE-A771A7E8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539A-EF07-A141-81F1-9744FC89AC53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F9CFCB-793B-CAD7-72A7-4AB8EABF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F48D49-6E1C-58D5-E0A8-9EBE2700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D9345-704C-0942-B379-FFB9F16FF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91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8" y="851386"/>
            <a:ext cx="4974162" cy="3623337"/>
          </a:xfrm>
        </p:spPr>
        <p:txBody>
          <a:bodyPr anchor="b"/>
          <a:lstStyle>
            <a:lvl1pPr algn="l">
              <a:defRPr sz="4566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48" y="851386"/>
            <a:ext cx="8452136" cy="18250332"/>
          </a:xfrm>
        </p:spPr>
        <p:txBody>
          <a:bodyPr/>
          <a:lstStyle>
            <a:lvl1pPr>
              <a:defRPr sz="7246"/>
            </a:lvl1pPr>
            <a:lvl2pPr>
              <a:defRPr sz="6303"/>
            </a:lvl2pPr>
            <a:lvl3pPr>
              <a:defRPr sz="5410"/>
            </a:lvl3pPr>
            <a:lvl4pPr>
              <a:defRPr sz="4566"/>
            </a:lvl4pPr>
            <a:lvl5pPr>
              <a:defRPr sz="4566"/>
            </a:lvl5pPr>
            <a:lvl6pPr>
              <a:defRPr sz="4566"/>
            </a:lvl6pPr>
            <a:lvl7pPr>
              <a:defRPr sz="4566"/>
            </a:lvl7pPr>
            <a:lvl8pPr>
              <a:defRPr sz="4566"/>
            </a:lvl8pPr>
            <a:lvl9pPr>
              <a:defRPr sz="456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968" y="4474724"/>
            <a:ext cx="4974162" cy="14626995"/>
          </a:xfrm>
        </p:spPr>
        <p:txBody>
          <a:bodyPr/>
          <a:lstStyle>
            <a:lvl1pPr marL="0" indent="0">
              <a:buNone/>
              <a:defRPr sz="3176"/>
            </a:lvl1pPr>
            <a:lvl2pPr marL="1036261" indent="0">
              <a:buNone/>
              <a:defRPr sz="2730"/>
            </a:lvl2pPr>
            <a:lvl3pPr marL="2072522" indent="0">
              <a:buNone/>
              <a:defRPr sz="2233"/>
            </a:lvl3pPr>
            <a:lvl4pPr marL="3108783" indent="0">
              <a:buNone/>
              <a:defRPr sz="2035"/>
            </a:lvl4pPr>
            <a:lvl5pPr marL="4145044" indent="0">
              <a:buNone/>
              <a:defRPr sz="2035"/>
            </a:lvl5pPr>
            <a:lvl6pPr marL="5181304" indent="0">
              <a:buNone/>
              <a:defRPr sz="2035"/>
            </a:lvl6pPr>
            <a:lvl7pPr marL="6217566" indent="0">
              <a:buNone/>
              <a:defRPr sz="2035"/>
            </a:lvl7pPr>
            <a:lvl8pPr marL="7253827" indent="0">
              <a:buNone/>
              <a:defRPr sz="2035"/>
            </a:lvl8pPr>
            <a:lvl9pPr marL="8290087" indent="0">
              <a:buNone/>
              <a:defRPr sz="203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5B98EE-DB28-15D3-0BED-73056FAA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C932-2EC7-6D45-A260-CA45672CFDFA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4A1DD7-83FE-93F3-E962-DCCBFB0D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608821-4EE6-DF82-56FF-F4636A64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48598-CDFF-8644-B7A2-0B8CB5F80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21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499" y="14968538"/>
            <a:ext cx="9071610" cy="1767120"/>
          </a:xfrm>
        </p:spPr>
        <p:txBody>
          <a:bodyPr anchor="b"/>
          <a:lstStyle>
            <a:lvl1pPr algn="l">
              <a:defRPr sz="4566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499" y="1910666"/>
            <a:ext cx="9071610" cy="12830175"/>
          </a:xfrm>
        </p:spPr>
        <p:txBody>
          <a:bodyPr rtlCol="0">
            <a:normAutofit/>
          </a:bodyPr>
          <a:lstStyle>
            <a:lvl1pPr marL="0" indent="0">
              <a:buNone/>
              <a:defRPr sz="7246"/>
            </a:lvl1pPr>
            <a:lvl2pPr marL="1036261" indent="0">
              <a:buNone/>
              <a:defRPr sz="6303"/>
            </a:lvl2pPr>
            <a:lvl3pPr marL="2072522" indent="0">
              <a:buNone/>
              <a:defRPr sz="5410"/>
            </a:lvl3pPr>
            <a:lvl4pPr marL="3108783" indent="0">
              <a:buNone/>
              <a:defRPr sz="4566"/>
            </a:lvl4pPr>
            <a:lvl5pPr marL="4145044" indent="0">
              <a:buNone/>
              <a:defRPr sz="4566"/>
            </a:lvl5pPr>
            <a:lvl6pPr marL="5181304" indent="0">
              <a:buNone/>
              <a:defRPr sz="4566"/>
            </a:lvl6pPr>
            <a:lvl7pPr marL="6217566" indent="0">
              <a:buNone/>
              <a:defRPr sz="4566"/>
            </a:lvl7pPr>
            <a:lvl8pPr marL="7253827" indent="0">
              <a:buNone/>
              <a:defRPr sz="4566"/>
            </a:lvl8pPr>
            <a:lvl9pPr marL="8290087" indent="0">
              <a:buNone/>
              <a:defRPr sz="456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499" y="16735658"/>
            <a:ext cx="9071610" cy="2509604"/>
          </a:xfrm>
        </p:spPr>
        <p:txBody>
          <a:bodyPr/>
          <a:lstStyle>
            <a:lvl1pPr marL="0" indent="0">
              <a:buNone/>
              <a:defRPr sz="3176"/>
            </a:lvl1pPr>
            <a:lvl2pPr marL="1036261" indent="0">
              <a:buNone/>
              <a:defRPr sz="2730"/>
            </a:lvl2pPr>
            <a:lvl3pPr marL="2072522" indent="0">
              <a:buNone/>
              <a:defRPr sz="2233"/>
            </a:lvl3pPr>
            <a:lvl4pPr marL="3108783" indent="0">
              <a:buNone/>
              <a:defRPr sz="2035"/>
            </a:lvl4pPr>
            <a:lvl5pPr marL="4145044" indent="0">
              <a:buNone/>
              <a:defRPr sz="2035"/>
            </a:lvl5pPr>
            <a:lvl6pPr marL="5181304" indent="0">
              <a:buNone/>
              <a:defRPr sz="2035"/>
            </a:lvl6pPr>
            <a:lvl7pPr marL="6217566" indent="0">
              <a:buNone/>
              <a:defRPr sz="2035"/>
            </a:lvl7pPr>
            <a:lvl8pPr marL="7253827" indent="0">
              <a:buNone/>
              <a:defRPr sz="2035"/>
            </a:lvl8pPr>
            <a:lvl9pPr marL="8290087" indent="0">
              <a:buNone/>
              <a:defRPr sz="203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6E4BBD-6D78-B0BF-734C-B59259CC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A583-107F-A543-8FB1-3E061416DC4D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7D5CDE-1EC7-0E1F-B283-111810A3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486180-DF5A-4075-F475-9180F15A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52B82-49A0-4845-810D-383835563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1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D861EA8-FE3D-FB4F-93FD-6DA8AB8425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55650" y="857250"/>
            <a:ext cx="136080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A51582D-2081-514B-A47F-A704EE2F07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55650" y="4989513"/>
            <a:ext cx="13608050" cy="141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84976-E765-9044-B369-3EAFBDE98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19819938"/>
            <a:ext cx="3527425" cy="1138237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defTabSz="1041784" eaLnBrk="1" hangingPunct="1">
              <a:defRPr sz="273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D521FBE-81E1-9242-97B2-525963C0DB9A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B16D2-10E5-AD4C-A95C-E8898B8D7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65725" y="19819938"/>
            <a:ext cx="4787900" cy="1138237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ctr" defTabSz="1041784" eaLnBrk="1" hangingPunct="1">
              <a:defRPr sz="273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C06F3-6C20-5044-BD16-98CDCA9B5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6275" y="19819938"/>
            <a:ext cx="3527425" cy="1138237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8E191E4-D71C-1442-8F9B-E3C7B22B0B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5050" rtl="0" eaLnBrk="0" fontAlgn="base" hangingPunct="0">
        <a:spcBef>
          <a:spcPct val="0"/>
        </a:spcBef>
        <a:spcAft>
          <a:spcPct val="0"/>
        </a:spcAft>
        <a:defRPr sz="99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1035050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1035050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1035050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1035050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320972" algn="ctr" defTabSz="1035361" rtl="0" fontAlgn="base">
        <a:spcBef>
          <a:spcPct val="0"/>
        </a:spcBef>
        <a:spcAft>
          <a:spcPct val="0"/>
        </a:spcAft>
        <a:defRPr sz="997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641946" algn="ctr" defTabSz="1035361" rtl="0" fontAlgn="base">
        <a:spcBef>
          <a:spcPct val="0"/>
        </a:spcBef>
        <a:spcAft>
          <a:spcPct val="0"/>
        </a:spcAft>
        <a:defRPr sz="997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962919" algn="ctr" defTabSz="1035361" rtl="0" fontAlgn="base">
        <a:spcBef>
          <a:spcPct val="0"/>
        </a:spcBef>
        <a:spcAft>
          <a:spcPct val="0"/>
        </a:spcAft>
        <a:defRPr sz="997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283892" algn="ctr" defTabSz="1035361" rtl="0" fontAlgn="base">
        <a:spcBef>
          <a:spcPct val="0"/>
        </a:spcBef>
        <a:spcAft>
          <a:spcPct val="0"/>
        </a:spcAft>
        <a:defRPr sz="997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774700" indent="-774700" algn="l" defTabSz="1035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1681163" indent="-646113" algn="l" defTabSz="1035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2589213" indent="-515938" algn="l" defTabSz="1035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3625850" indent="-515938" algn="l" defTabSz="1035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4662488" indent="-515938" algn="l" defTabSz="1035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5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5699435" indent="-518130" algn="l" defTabSz="1036261" rtl="0" eaLnBrk="1" latinLnBrk="0" hangingPunct="1">
        <a:spcBef>
          <a:spcPct val="20000"/>
        </a:spcBef>
        <a:buFont typeface="Arial"/>
        <a:buChar char="•"/>
        <a:defRPr sz="4566" kern="1200">
          <a:solidFill>
            <a:schemeClr val="tx1"/>
          </a:solidFill>
          <a:latin typeface="+mn-lt"/>
          <a:ea typeface="+mn-ea"/>
          <a:cs typeface="+mn-cs"/>
        </a:defRPr>
      </a:lvl6pPr>
      <a:lvl7pPr marL="6735696" indent="-518130" algn="l" defTabSz="1036261" rtl="0" eaLnBrk="1" latinLnBrk="0" hangingPunct="1">
        <a:spcBef>
          <a:spcPct val="20000"/>
        </a:spcBef>
        <a:buFont typeface="Arial"/>
        <a:buChar char="•"/>
        <a:defRPr sz="4566" kern="1200">
          <a:solidFill>
            <a:schemeClr val="tx1"/>
          </a:solidFill>
          <a:latin typeface="+mn-lt"/>
          <a:ea typeface="+mn-ea"/>
          <a:cs typeface="+mn-cs"/>
        </a:defRPr>
      </a:lvl7pPr>
      <a:lvl8pPr marL="7771957" indent="-518130" algn="l" defTabSz="1036261" rtl="0" eaLnBrk="1" latinLnBrk="0" hangingPunct="1">
        <a:spcBef>
          <a:spcPct val="20000"/>
        </a:spcBef>
        <a:buFont typeface="Arial"/>
        <a:buChar char="•"/>
        <a:defRPr sz="4566" kern="1200">
          <a:solidFill>
            <a:schemeClr val="tx1"/>
          </a:solidFill>
          <a:latin typeface="+mn-lt"/>
          <a:ea typeface="+mn-ea"/>
          <a:cs typeface="+mn-cs"/>
        </a:defRPr>
      </a:lvl8pPr>
      <a:lvl9pPr marL="8808218" indent="-518130" algn="l" defTabSz="1036261" rtl="0" eaLnBrk="1" latinLnBrk="0" hangingPunct="1">
        <a:spcBef>
          <a:spcPct val="20000"/>
        </a:spcBef>
        <a:buFont typeface="Arial"/>
        <a:buChar char="•"/>
        <a:defRPr sz="45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1pPr>
      <a:lvl2pPr marL="1036261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2pPr>
      <a:lvl3pPr marL="2072522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3pPr>
      <a:lvl4pPr marL="3108783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4pPr>
      <a:lvl5pPr marL="4145044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5pPr>
      <a:lvl6pPr marL="5181304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6pPr>
      <a:lvl7pPr marL="6217566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7pPr>
      <a:lvl8pPr marL="7253827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8pPr>
      <a:lvl9pPr marL="8290087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8">
            <a:extLst>
              <a:ext uri="{FF2B5EF4-FFF2-40B4-BE49-F238E27FC236}">
                <a16:creationId xmlns:a16="http://schemas.microsoft.com/office/drawing/2014/main" id="{49B58B69-4FCA-DE1D-A80E-7E2B0966A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93" y="6187585"/>
            <a:ext cx="129587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199" tIns="32100" rIns="64199" bIns="321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7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5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D4B"/>
                </a:solidFill>
                <a:latin typeface="Arial" panose="020B0604020202020204" pitchFamily="34" charset="0"/>
              </a:rPr>
              <a:t>A2 poster Title – 44pt arial bold</a:t>
            </a:r>
          </a:p>
        </p:txBody>
      </p:sp>
      <p:sp>
        <p:nvSpPr>
          <p:cNvPr id="13315" name="TextBox 9">
            <a:extLst>
              <a:ext uri="{FF2B5EF4-FFF2-40B4-BE49-F238E27FC236}">
                <a16:creationId xmlns:a16="http://schemas.microsoft.com/office/drawing/2014/main" id="{44B9891D-D23B-4E4F-A43A-69D414B1F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93" y="7260735"/>
            <a:ext cx="129587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199" tIns="32100" rIns="64199" bIns="321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Subhead – 24pt </a:t>
            </a:r>
            <a:r>
              <a:rPr lang="en-US" altLang="en-US" sz="2400" dirty="0" err="1">
                <a:solidFill>
                  <a:srgbClr val="00213B"/>
                </a:solidFill>
                <a:latin typeface="Arial" panose="020B0604020202020204" pitchFamily="34" charset="0"/>
              </a:rPr>
              <a:t>arial</a:t>
            </a: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 bold</a:t>
            </a: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paragraph – 18pt </a:t>
            </a:r>
            <a:r>
              <a:rPr lang="en-US" altLang="en-US" sz="1800" dirty="0" err="1">
                <a:solidFill>
                  <a:srgbClr val="00213B"/>
                </a:solidFill>
                <a:latin typeface="Arial" panose="020B0604020202020204" pitchFamily="34" charset="0"/>
              </a:rPr>
              <a:t>arial</a:t>
            </a:r>
            <a:endParaRPr lang="en-US" altLang="en-US" sz="1800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Box 10">
            <a:extLst>
              <a:ext uri="{FF2B5EF4-FFF2-40B4-BE49-F238E27FC236}">
                <a16:creationId xmlns:a16="http://schemas.microsoft.com/office/drawing/2014/main" id="{639304BF-FAF2-6947-9EC1-3C213394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93" y="8664085"/>
            <a:ext cx="628967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199" tIns="32100" rIns="64199" bIns="321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Column 1</a:t>
            </a: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This research poster template can be edited to suit many purposes:</a:t>
            </a: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You can resize the poster by selecting ‘page setup’ from the ‘File’ menu</a:t>
            </a:r>
          </a:p>
          <a:p>
            <a:pPr defTabSz="1041784" eaLnBrk="1" hangingPunct="1"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Set the size of the document to suit – this version is defaulted at A1 size</a:t>
            </a:r>
          </a:p>
          <a:p>
            <a:pPr defTabSz="1041784" eaLnBrk="1" hangingPunct="1"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The sized marque is set to fit the paper size (see above), you may also wish to adjust the font sizes (the current ones just serve as a guide</a:t>
            </a: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Box 11">
            <a:extLst>
              <a:ext uri="{FF2B5EF4-FFF2-40B4-BE49-F238E27FC236}">
                <a16:creationId xmlns:a16="http://schemas.microsoft.com/office/drawing/2014/main" id="{CFC65D62-AAE0-D943-A33B-18F18E108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868" y="8770448"/>
            <a:ext cx="6289675" cy="1123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199" tIns="32100" rIns="64199" bIns="321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Column 2</a:t>
            </a: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95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95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95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95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95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A620723B-AC1E-DC16-DDF8-81C467C2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20626388"/>
            <a:ext cx="50450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199" tIns="32100" rIns="64199" bIns="321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7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5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213B"/>
                </a:solidFill>
                <a:latin typeface="Arial" panose="020B0604020202020204" pitchFamily="34" charset="0"/>
              </a:rPr>
              <a:t>University of Glasgow, charity number SC004401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6D1A9514-88B4-D984-00E1-398442A2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410400"/>
            <a:ext cx="5968799" cy="45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DEACAF9B63664993A2637BC4EFABD2" ma:contentTypeVersion="16" ma:contentTypeDescription="Create a new document." ma:contentTypeScope="" ma:versionID="a7edd3f2814e95d774703177aafc2a95">
  <xsd:schema xmlns:xsd="http://www.w3.org/2001/XMLSchema" xmlns:xs="http://www.w3.org/2001/XMLSchema" xmlns:p="http://schemas.microsoft.com/office/2006/metadata/properties" xmlns:ns2="ce4c4e93-7fdd-40b8-88db-ac8da22b4eb4" xmlns:ns3="6538bd0b-d43d-4d33-9e84-51c40788f0d9" targetNamespace="http://schemas.microsoft.com/office/2006/metadata/properties" ma:root="true" ma:fieldsID="fbddfe3811c4432ab5db3207ae270d90" ns2:_="" ns3:_="">
    <xsd:import namespace="ce4c4e93-7fdd-40b8-88db-ac8da22b4eb4"/>
    <xsd:import namespace="6538bd0b-d43d-4d33-9e84-51c40788f0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c4e93-7fdd-40b8-88db-ac8da22b4e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1ea7e0-901e-4e22-80b0-f3f4468391d3}" ma:internalName="TaxCatchAll" ma:showField="CatchAllData" ma:web="ce4c4e93-7fdd-40b8-88db-ac8da22b4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bd0b-d43d-4d33-9e84-51c40788f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330EDC-DE4E-497F-BC13-612A734D93E3}"/>
</file>

<file path=customXml/itemProps2.xml><?xml version="1.0" encoding="utf-8"?>
<ds:datastoreItem xmlns:ds="http://schemas.openxmlformats.org/officeDocument/2006/customXml" ds:itemID="{8E31E934-6475-45FE-B5E8-2911614751B8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104</Words>
  <Application>Microsoft Macintosh PowerPoint</Application>
  <PresentationFormat>Custom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ＭＳ Ｐゴシック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Lynne Owens</cp:lastModifiedBy>
  <cp:revision>8</cp:revision>
  <cp:lastPrinted>2011-01-27T10:57:38Z</cp:lastPrinted>
  <dcterms:created xsi:type="dcterms:W3CDTF">2016-04-29T08:24:00Z</dcterms:created>
  <dcterms:modified xsi:type="dcterms:W3CDTF">2022-06-29T12:24:32Z</dcterms:modified>
</cp:coreProperties>
</file>