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handoutMasterIdLst>
    <p:handoutMasterId r:id="rId18"/>
  </p:handoutMasterIdLst>
  <p:sldIdLst>
    <p:sldId id="270" r:id="rId2"/>
    <p:sldId id="593" r:id="rId3"/>
    <p:sldId id="647" r:id="rId4"/>
    <p:sldId id="674" r:id="rId5"/>
    <p:sldId id="682" r:id="rId6"/>
    <p:sldId id="676" r:id="rId7"/>
    <p:sldId id="651" r:id="rId8"/>
    <p:sldId id="687" r:id="rId9"/>
    <p:sldId id="604" r:id="rId10"/>
    <p:sldId id="684" r:id="rId11"/>
    <p:sldId id="685" r:id="rId12"/>
    <p:sldId id="669" r:id="rId13"/>
    <p:sldId id="688" r:id="rId14"/>
    <p:sldId id="603" r:id="rId15"/>
    <p:sldId id="675" r:id="rId16"/>
  </p:sldIdLst>
  <p:sldSz cx="9906000" cy="6858000" type="A4"/>
  <p:notesSz cx="6669088" cy="9872663"/>
  <p:defaultTextStyle>
    <a:defPPr>
      <a:defRPr lang="en-GB"/>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869">
          <p15:clr>
            <a:srgbClr val="A4A3A4"/>
          </p15:clr>
        </p15:guide>
        <p15:guide id="2">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F9DB"/>
    <a:srgbClr val="0091FF"/>
    <a:srgbClr val="9DBCB0"/>
    <a:srgbClr val="93B1CC"/>
    <a:srgbClr val="B7AA9E"/>
    <a:srgbClr val="C4C18E"/>
    <a:srgbClr val="31AA1C"/>
    <a:srgbClr val="CF3900"/>
    <a:srgbClr val="E9F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87" autoAdjust="0"/>
    <p:restoredTop sz="62338" autoAdjust="0"/>
  </p:normalViewPr>
  <p:slideViewPr>
    <p:cSldViewPr snapToGrid="0">
      <p:cViewPr varScale="1">
        <p:scale>
          <a:sx n="45" d="100"/>
          <a:sy n="45" d="100"/>
        </p:scale>
        <p:origin x="1362" y="48"/>
      </p:cViewPr>
      <p:guideLst>
        <p:guide orient="horz" pos="869"/>
        <p:guide/>
      </p:guideLst>
    </p:cSldViewPr>
  </p:slideViewPr>
  <p:outlineViewPr>
    <p:cViewPr>
      <p:scale>
        <a:sx n="33" d="100"/>
        <a:sy n="33" d="100"/>
      </p:scale>
      <p:origin x="0" y="16248"/>
    </p:cViewPr>
  </p:outlineViewPr>
  <p:notesTextViewPr>
    <p:cViewPr>
      <p:scale>
        <a:sx n="100" d="100"/>
        <a:sy n="100" d="100"/>
      </p:scale>
      <p:origin x="0" y="0"/>
    </p:cViewPr>
  </p:notesTextViewPr>
  <p:sorterViewPr>
    <p:cViewPr>
      <p:scale>
        <a:sx n="150" d="100"/>
        <a:sy n="150" d="100"/>
      </p:scale>
      <p:origin x="0" y="13304"/>
    </p:cViewPr>
  </p:sorterViewPr>
  <p:notesViewPr>
    <p:cSldViewPr snapToGrid="0">
      <p:cViewPr varScale="1">
        <p:scale>
          <a:sx n="73" d="100"/>
          <a:sy n="73" d="100"/>
        </p:scale>
        <p:origin x="-2178" y="-108"/>
      </p:cViewPr>
      <p:guideLst>
        <p:guide orient="horz" pos="3110"/>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1BBD6-350B-4AC4-BAE2-C075EB46FBF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E28DBEA3-5E69-4373-9B10-41AAE4C98A66}">
      <dgm:prSet phldrT="[Text]"/>
      <dgm:spPr/>
      <dgm:t>
        <a:bodyPr/>
        <a:lstStyle/>
        <a:p>
          <a:r>
            <a:rPr lang="en-US" dirty="0"/>
            <a:t>Interesting</a:t>
          </a:r>
        </a:p>
      </dgm:t>
    </dgm:pt>
    <dgm:pt modelId="{1481B29D-21B5-4BA9-A8EE-E874EF5D4332}" type="parTrans" cxnId="{C06706E6-557D-4C45-B094-8ECA60F64D98}">
      <dgm:prSet/>
      <dgm:spPr/>
      <dgm:t>
        <a:bodyPr/>
        <a:lstStyle/>
        <a:p>
          <a:endParaRPr lang="en-US"/>
        </a:p>
      </dgm:t>
    </dgm:pt>
    <dgm:pt modelId="{AA5A9B0C-CB56-45A7-92ED-4D279FE3A55D}" type="sibTrans" cxnId="{C06706E6-557D-4C45-B094-8ECA60F64D98}">
      <dgm:prSet/>
      <dgm:spPr/>
      <dgm:t>
        <a:bodyPr/>
        <a:lstStyle/>
        <a:p>
          <a:endParaRPr lang="en-US"/>
        </a:p>
      </dgm:t>
    </dgm:pt>
    <dgm:pt modelId="{15B976C7-B5B2-4F6F-B11D-06D76AD82AD5}">
      <dgm:prSet phldrT="[Text]"/>
      <dgm:spPr/>
      <dgm:t>
        <a:bodyPr/>
        <a:lstStyle/>
        <a:p>
          <a:r>
            <a:rPr lang="en-US" dirty="0"/>
            <a:t>Motivating but not to the point of introducing bias</a:t>
          </a:r>
        </a:p>
      </dgm:t>
    </dgm:pt>
    <dgm:pt modelId="{189D92CC-FAEA-4079-9308-0769DF9FD546}" type="parTrans" cxnId="{584FB9DD-0C3D-4055-AE81-783E3662535A}">
      <dgm:prSet/>
      <dgm:spPr/>
      <dgm:t>
        <a:bodyPr/>
        <a:lstStyle/>
        <a:p>
          <a:endParaRPr lang="en-US"/>
        </a:p>
      </dgm:t>
    </dgm:pt>
    <dgm:pt modelId="{FE403EBD-C34D-4EF2-A7F5-40A60300E6FB}" type="sibTrans" cxnId="{584FB9DD-0C3D-4055-AE81-783E3662535A}">
      <dgm:prSet/>
      <dgm:spPr/>
      <dgm:t>
        <a:bodyPr/>
        <a:lstStyle/>
        <a:p>
          <a:endParaRPr lang="en-US"/>
        </a:p>
      </dgm:t>
    </dgm:pt>
    <dgm:pt modelId="{D3DC1780-60B1-4AA0-A27A-510F3BEB8FEB}">
      <dgm:prSet phldrT="[Text]"/>
      <dgm:spPr/>
      <dgm:t>
        <a:bodyPr/>
        <a:lstStyle/>
        <a:p>
          <a:r>
            <a:rPr lang="en-US" dirty="0"/>
            <a:t>Relevant</a:t>
          </a:r>
        </a:p>
      </dgm:t>
    </dgm:pt>
    <dgm:pt modelId="{19BD6ED4-EF4C-44A0-8F57-79AF89ED056C}" type="parTrans" cxnId="{6D10EB98-7400-44CF-806E-FE01328132BF}">
      <dgm:prSet/>
      <dgm:spPr/>
      <dgm:t>
        <a:bodyPr/>
        <a:lstStyle/>
        <a:p>
          <a:endParaRPr lang="en-US"/>
        </a:p>
      </dgm:t>
    </dgm:pt>
    <dgm:pt modelId="{86F8D0D7-E3CF-4F3C-B1CA-D5110C54ADF4}" type="sibTrans" cxnId="{6D10EB98-7400-44CF-806E-FE01328132BF}">
      <dgm:prSet/>
      <dgm:spPr/>
      <dgm:t>
        <a:bodyPr/>
        <a:lstStyle/>
        <a:p>
          <a:endParaRPr lang="en-US"/>
        </a:p>
      </dgm:t>
    </dgm:pt>
    <dgm:pt modelId="{F7D32859-59AB-4DC2-A0B5-FD2BF4EA5D42}">
      <dgm:prSet phldrT="[Text]"/>
      <dgm:spPr/>
      <dgm:t>
        <a:bodyPr/>
        <a:lstStyle/>
        <a:p>
          <a:r>
            <a:rPr lang="en-US" dirty="0"/>
            <a:t>Feasible</a:t>
          </a:r>
        </a:p>
      </dgm:t>
    </dgm:pt>
    <dgm:pt modelId="{45456A9A-FF7A-47EE-85F7-4F7436846AE5}" type="parTrans" cxnId="{BF4836FF-3E4A-49B2-939A-61BFC9B77B20}">
      <dgm:prSet/>
      <dgm:spPr/>
      <dgm:t>
        <a:bodyPr/>
        <a:lstStyle/>
        <a:p>
          <a:endParaRPr lang="en-US"/>
        </a:p>
      </dgm:t>
    </dgm:pt>
    <dgm:pt modelId="{0E55CA11-2631-47FF-B489-F8368C8B40EE}" type="sibTrans" cxnId="{BF4836FF-3E4A-49B2-939A-61BFC9B77B20}">
      <dgm:prSet/>
      <dgm:spPr/>
      <dgm:t>
        <a:bodyPr/>
        <a:lstStyle/>
        <a:p>
          <a:endParaRPr lang="en-US"/>
        </a:p>
      </dgm:t>
    </dgm:pt>
    <dgm:pt modelId="{44A98786-44B4-4B85-B7A0-AC7D677D9318}">
      <dgm:prSet phldrT="[Text]"/>
      <dgm:spPr/>
      <dgm:t>
        <a:bodyPr/>
        <a:lstStyle/>
        <a:p>
          <a:r>
            <a:rPr lang="en-US" dirty="0"/>
            <a:t>Bounded scope</a:t>
          </a:r>
        </a:p>
      </dgm:t>
    </dgm:pt>
    <dgm:pt modelId="{FE02DCBA-113B-48BA-8C1B-44C57EB65AD4}" type="parTrans" cxnId="{349A7844-26D5-4267-82D1-CBA83CAD1F68}">
      <dgm:prSet/>
      <dgm:spPr/>
      <dgm:t>
        <a:bodyPr/>
        <a:lstStyle/>
        <a:p>
          <a:endParaRPr lang="en-US"/>
        </a:p>
      </dgm:t>
    </dgm:pt>
    <dgm:pt modelId="{7E6B07B0-561D-4F87-BBAB-9A00627C7881}" type="sibTrans" cxnId="{349A7844-26D5-4267-82D1-CBA83CAD1F68}">
      <dgm:prSet/>
      <dgm:spPr/>
      <dgm:t>
        <a:bodyPr/>
        <a:lstStyle/>
        <a:p>
          <a:endParaRPr lang="en-US"/>
        </a:p>
      </dgm:t>
    </dgm:pt>
    <dgm:pt modelId="{2864BFD7-B046-4B1C-85A7-91468978CF55}">
      <dgm:prSet phldrT="[Text]"/>
      <dgm:spPr/>
      <dgm:t>
        <a:bodyPr/>
        <a:lstStyle/>
        <a:p>
          <a:r>
            <a:rPr lang="en-US" dirty="0"/>
            <a:t>Ethical</a:t>
          </a:r>
        </a:p>
      </dgm:t>
    </dgm:pt>
    <dgm:pt modelId="{AD33E338-C932-425A-AFB9-A0CEA5F07BE5}" type="parTrans" cxnId="{275A05E1-4D5A-415F-BFC5-7121214D9BA4}">
      <dgm:prSet/>
      <dgm:spPr/>
      <dgm:t>
        <a:bodyPr/>
        <a:lstStyle/>
        <a:p>
          <a:endParaRPr lang="en-US"/>
        </a:p>
      </dgm:t>
    </dgm:pt>
    <dgm:pt modelId="{2B814458-CA18-4DB8-A8CE-3E3F9A6CE16D}" type="sibTrans" cxnId="{275A05E1-4D5A-415F-BFC5-7121214D9BA4}">
      <dgm:prSet/>
      <dgm:spPr/>
      <dgm:t>
        <a:bodyPr/>
        <a:lstStyle/>
        <a:p>
          <a:endParaRPr lang="en-US"/>
        </a:p>
      </dgm:t>
    </dgm:pt>
    <dgm:pt modelId="{6664BF34-5770-414F-8469-131757BAAAF4}">
      <dgm:prSet phldrT="[Text]"/>
      <dgm:spPr/>
      <dgm:t>
        <a:bodyPr/>
        <a:lstStyle/>
        <a:p>
          <a:r>
            <a:rPr lang="en-US" dirty="0"/>
            <a:t>Although we will address ethics later, ethics need to be considered from the outset</a:t>
          </a:r>
        </a:p>
      </dgm:t>
    </dgm:pt>
    <dgm:pt modelId="{EE2DDE79-111B-4258-A680-7EFE4025802D}" type="parTrans" cxnId="{FF6D2D7C-470D-48A2-9367-147ED45E1A8E}">
      <dgm:prSet/>
      <dgm:spPr/>
      <dgm:t>
        <a:bodyPr/>
        <a:lstStyle/>
        <a:p>
          <a:endParaRPr lang="en-US"/>
        </a:p>
      </dgm:t>
    </dgm:pt>
    <dgm:pt modelId="{5AD26052-CD82-4450-BF1D-C9BB239B6F2A}" type="sibTrans" cxnId="{FF6D2D7C-470D-48A2-9367-147ED45E1A8E}">
      <dgm:prSet/>
      <dgm:spPr/>
      <dgm:t>
        <a:bodyPr/>
        <a:lstStyle/>
        <a:p>
          <a:endParaRPr lang="en-US"/>
        </a:p>
      </dgm:t>
    </dgm:pt>
    <dgm:pt modelId="{572D86F8-AEF1-41DC-8000-B68AF956A906}">
      <dgm:prSet phldrT="[Text]"/>
      <dgm:spPr/>
      <dgm:t>
        <a:bodyPr/>
        <a:lstStyle/>
        <a:p>
          <a:r>
            <a:rPr lang="en-US" dirty="0"/>
            <a:t>Concise</a:t>
          </a:r>
        </a:p>
      </dgm:t>
    </dgm:pt>
    <dgm:pt modelId="{EA651023-E767-4ADB-A0C2-68070B8C82D6}" type="parTrans" cxnId="{E6554711-7C13-4F94-AF8A-5AC6E629188C}">
      <dgm:prSet/>
      <dgm:spPr/>
      <dgm:t>
        <a:bodyPr/>
        <a:lstStyle/>
        <a:p>
          <a:endParaRPr lang="en-US"/>
        </a:p>
      </dgm:t>
    </dgm:pt>
    <dgm:pt modelId="{716B4A3E-DEE7-4385-AE0C-73B6D27E75A8}" type="sibTrans" cxnId="{E6554711-7C13-4F94-AF8A-5AC6E629188C}">
      <dgm:prSet/>
      <dgm:spPr/>
      <dgm:t>
        <a:bodyPr/>
        <a:lstStyle/>
        <a:p>
          <a:endParaRPr lang="en-US"/>
        </a:p>
      </dgm:t>
    </dgm:pt>
    <dgm:pt modelId="{05BE888B-CF34-4717-BEFF-EBCFACC62F83}">
      <dgm:prSet phldrT="[Text]"/>
      <dgm:spPr/>
      <dgm:t>
        <a:bodyPr/>
        <a:lstStyle/>
        <a:p>
          <a:r>
            <a:rPr lang="en-US" dirty="0"/>
            <a:t>Addresses a ‘gap’ within a specific context</a:t>
          </a:r>
        </a:p>
      </dgm:t>
    </dgm:pt>
    <dgm:pt modelId="{FF304E61-1F3F-4241-96B2-C71727BD3529}" type="parTrans" cxnId="{E4230DFB-FA12-4FAE-B5BF-81192C229237}">
      <dgm:prSet/>
      <dgm:spPr/>
      <dgm:t>
        <a:bodyPr/>
        <a:lstStyle/>
        <a:p>
          <a:endParaRPr lang="en-US"/>
        </a:p>
      </dgm:t>
    </dgm:pt>
    <dgm:pt modelId="{E3DF5BDE-2BC2-4543-8EEF-5E2A4AF61A4B}" type="sibTrans" cxnId="{E4230DFB-FA12-4FAE-B5BF-81192C229237}">
      <dgm:prSet/>
      <dgm:spPr/>
      <dgm:t>
        <a:bodyPr/>
        <a:lstStyle/>
        <a:p>
          <a:endParaRPr lang="en-US"/>
        </a:p>
      </dgm:t>
    </dgm:pt>
    <dgm:pt modelId="{1CA3C9FD-C0EF-470B-9FDA-E285F2B3F916}">
      <dgm:prSet phldrT="[Text]"/>
      <dgm:spPr/>
      <dgm:t>
        <a:bodyPr/>
        <a:lstStyle/>
        <a:p>
          <a:r>
            <a:rPr lang="en-US" dirty="0"/>
            <a:t>Precise and defined</a:t>
          </a:r>
        </a:p>
      </dgm:t>
    </dgm:pt>
    <dgm:pt modelId="{CB7A1F93-47A1-4522-A358-649907F1A329}" type="parTrans" cxnId="{830BE356-7210-4D22-BAAF-9A1733901DA5}">
      <dgm:prSet/>
      <dgm:spPr/>
      <dgm:t>
        <a:bodyPr/>
        <a:lstStyle/>
        <a:p>
          <a:endParaRPr lang="en-US"/>
        </a:p>
      </dgm:t>
    </dgm:pt>
    <dgm:pt modelId="{9FC82932-0577-469B-9BE8-27990D6033DB}" type="sibTrans" cxnId="{830BE356-7210-4D22-BAAF-9A1733901DA5}">
      <dgm:prSet/>
      <dgm:spPr/>
      <dgm:t>
        <a:bodyPr/>
        <a:lstStyle/>
        <a:p>
          <a:endParaRPr lang="en-US"/>
        </a:p>
      </dgm:t>
    </dgm:pt>
    <dgm:pt modelId="{5B56190C-B2EF-495D-8418-B9BADC485BA8}">
      <dgm:prSet phldrT="[Text]"/>
      <dgm:spPr/>
      <dgm:t>
        <a:bodyPr/>
        <a:lstStyle/>
        <a:p>
          <a:r>
            <a:rPr lang="en-US" dirty="0"/>
            <a:t>Answerable</a:t>
          </a:r>
        </a:p>
      </dgm:t>
    </dgm:pt>
    <dgm:pt modelId="{F0245230-5BBE-4BAC-9074-56F37F76DCF5}" type="parTrans" cxnId="{F7B21A63-ADEC-4D31-B898-982EE7A47D93}">
      <dgm:prSet/>
      <dgm:spPr/>
      <dgm:t>
        <a:bodyPr/>
        <a:lstStyle/>
        <a:p>
          <a:endParaRPr lang="en-US"/>
        </a:p>
      </dgm:t>
    </dgm:pt>
    <dgm:pt modelId="{FE074D70-0038-4782-B4B9-FE8A5FF4A825}" type="sibTrans" cxnId="{F7B21A63-ADEC-4D31-B898-982EE7A47D93}">
      <dgm:prSet/>
      <dgm:spPr/>
      <dgm:t>
        <a:bodyPr/>
        <a:lstStyle/>
        <a:p>
          <a:endParaRPr lang="en-US"/>
        </a:p>
      </dgm:t>
    </dgm:pt>
    <dgm:pt modelId="{F048AEDE-BA75-4F05-9D13-E4E639D19B93}">
      <dgm:prSet phldrT="[Text]"/>
      <dgm:spPr/>
      <dgm:t>
        <a:bodyPr/>
        <a:lstStyle/>
        <a:p>
          <a:r>
            <a:rPr lang="en-US" dirty="0"/>
            <a:t>Consider your interrogatives!</a:t>
          </a:r>
        </a:p>
      </dgm:t>
    </dgm:pt>
    <dgm:pt modelId="{ACBD12C9-5BE6-4619-8C13-BC2CA34606D3}" type="parTrans" cxnId="{31C3F59B-F32C-47E4-95B1-067402B6744F}">
      <dgm:prSet/>
      <dgm:spPr/>
      <dgm:t>
        <a:bodyPr/>
        <a:lstStyle/>
        <a:p>
          <a:endParaRPr lang="en-US"/>
        </a:p>
      </dgm:t>
    </dgm:pt>
    <dgm:pt modelId="{22E17F08-5280-487F-820F-3A402CBB7CE3}" type="sibTrans" cxnId="{31C3F59B-F32C-47E4-95B1-067402B6744F}">
      <dgm:prSet/>
      <dgm:spPr/>
      <dgm:t>
        <a:bodyPr/>
        <a:lstStyle/>
        <a:p>
          <a:endParaRPr lang="en-US"/>
        </a:p>
      </dgm:t>
    </dgm:pt>
    <dgm:pt modelId="{794EC34F-8DA3-4CEE-AD75-74CBD1F4D4B7}" type="pres">
      <dgm:prSet presAssocID="{A9F1BBD6-350B-4AC4-BAE2-C075EB46FBF6}" presName="Name0" presStyleCnt="0">
        <dgm:presLayoutVars>
          <dgm:chMax/>
          <dgm:chPref val="3"/>
          <dgm:dir/>
          <dgm:animOne val="branch"/>
          <dgm:animLvl val="lvl"/>
        </dgm:presLayoutVars>
      </dgm:prSet>
      <dgm:spPr/>
    </dgm:pt>
    <dgm:pt modelId="{DFA5BB92-6921-4F7C-BF22-AFE962366DA0}" type="pres">
      <dgm:prSet presAssocID="{E28DBEA3-5E69-4373-9B10-41AAE4C98A66}" presName="composite" presStyleCnt="0"/>
      <dgm:spPr/>
    </dgm:pt>
    <dgm:pt modelId="{9EE6DD92-4575-42EF-A8BC-BE737BCADF9A}" type="pres">
      <dgm:prSet presAssocID="{E28DBEA3-5E69-4373-9B10-41AAE4C98A66}" presName="FirstChild" presStyleLbl="revTx" presStyleIdx="0" presStyleCnt="6">
        <dgm:presLayoutVars>
          <dgm:chMax val="0"/>
          <dgm:chPref val="0"/>
          <dgm:bulletEnabled val="1"/>
        </dgm:presLayoutVars>
      </dgm:prSet>
      <dgm:spPr/>
    </dgm:pt>
    <dgm:pt modelId="{513A5396-AC8C-455B-B637-483CF4E27CA8}" type="pres">
      <dgm:prSet presAssocID="{E28DBEA3-5E69-4373-9B10-41AAE4C98A66}" presName="Parent" presStyleLbl="alignNode1" presStyleIdx="0" presStyleCnt="6">
        <dgm:presLayoutVars>
          <dgm:chMax val="3"/>
          <dgm:chPref val="3"/>
          <dgm:bulletEnabled val="1"/>
        </dgm:presLayoutVars>
      </dgm:prSet>
      <dgm:spPr/>
    </dgm:pt>
    <dgm:pt modelId="{2BAFBB6A-8417-4671-82CF-2F5627BEA93E}" type="pres">
      <dgm:prSet presAssocID="{E28DBEA3-5E69-4373-9B10-41AAE4C98A66}" presName="Accent" presStyleLbl="parChTrans1D1" presStyleIdx="0" presStyleCnt="6"/>
      <dgm:spPr/>
    </dgm:pt>
    <dgm:pt modelId="{823F6774-0E9E-4AAB-B3BC-952E3F6E5B06}" type="pres">
      <dgm:prSet presAssocID="{AA5A9B0C-CB56-45A7-92ED-4D279FE3A55D}" presName="sibTrans" presStyleCnt="0"/>
      <dgm:spPr/>
    </dgm:pt>
    <dgm:pt modelId="{BC795D83-BAE9-4385-81A7-BC5A258516F8}" type="pres">
      <dgm:prSet presAssocID="{D3DC1780-60B1-4AA0-A27A-510F3BEB8FEB}" presName="composite" presStyleCnt="0"/>
      <dgm:spPr/>
    </dgm:pt>
    <dgm:pt modelId="{3A283652-E9A3-42B5-A3E5-6B878F1EF206}" type="pres">
      <dgm:prSet presAssocID="{D3DC1780-60B1-4AA0-A27A-510F3BEB8FEB}" presName="FirstChild" presStyleLbl="revTx" presStyleIdx="1" presStyleCnt="6">
        <dgm:presLayoutVars>
          <dgm:chMax val="0"/>
          <dgm:chPref val="0"/>
          <dgm:bulletEnabled val="1"/>
        </dgm:presLayoutVars>
      </dgm:prSet>
      <dgm:spPr/>
    </dgm:pt>
    <dgm:pt modelId="{FE51F74D-31D6-41F8-9992-6E67887F0571}" type="pres">
      <dgm:prSet presAssocID="{D3DC1780-60B1-4AA0-A27A-510F3BEB8FEB}" presName="Parent" presStyleLbl="alignNode1" presStyleIdx="1" presStyleCnt="6">
        <dgm:presLayoutVars>
          <dgm:chMax val="3"/>
          <dgm:chPref val="3"/>
          <dgm:bulletEnabled val="1"/>
        </dgm:presLayoutVars>
      </dgm:prSet>
      <dgm:spPr/>
    </dgm:pt>
    <dgm:pt modelId="{CE3E0AC6-6C91-4538-A187-8F5682F134B6}" type="pres">
      <dgm:prSet presAssocID="{D3DC1780-60B1-4AA0-A27A-510F3BEB8FEB}" presName="Accent" presStyleLbl="parChTrans1D1" presStyleIdx="1" presStyleCnt="6"/>
      <dgm:spPr/>
    </dgm:pt>
    <dgm:pt modelId="{98259A3A-13F9-4B0F-9FF3-296CB2F87F36}" type="pres">
      <dgm:prSet presAssocID="{86F8D0D7-E3CF-4F3C-B1CA-D5110C54ADF4}" presName="sibTrans" presStyleCnt="0"/>
      <dgm:spPr/>
    </dgm:pt>
    <dgm:pt modelId="{F8DCBE6A-D1D7-4C3E-A334-079FFE7A901A}" type="pres">
      <dgm:prSet presAssocID="{F7D32859-59AB-4DC2-A0B5-FD2BF4EA5D42}" presName="composite" presStyleCnt="0"/>
      <dgm:spPr/>
    </dgm:pt>
    <dgm:pt modelId="{8A2086DA-173D-4F2C-8A58-A98D6EC84FF1}" type="pres">
      <dgm:prSet presAssocID="{F7D32859-59AB-4DC2-A0B5-FD2BF4EA5D42}" presName="FirstChild" presStyleLbl="revTx" presStyleIdx="2" presStyleCnt="6">
        <dgm:presLayoutVars>
          <dgm:chMax val="0"/>
          <dgm:chPref val="0"/>
          <dgm:bulletEnabled val="1"/>
        </dgm:presLayoutVars>
      </dgm:prSet>
      <dgm:spPr/>
    </dgm:pt>
    <dgm:pt modelId="{DF49A8B0-8A6F-4CC4-8F94-18E5D0838D18}" type="pres">
      <dgm:prSet presAssocID="{F7D32859-59AB-4DC2-A0B5-FD2BF4EA5D42}" presName="Parent" presStyleLbl="alignNode1" presStyleIdx="2" presStyleCnt="6">
        <dgm:presLayoutVars>
          <dgm:chMax val="3"/>
          <dgm:chPref val="3"/>
          <dgm:bulletEnabled val="1"/>
        </dgm:presLayoutVars>
      </dgm:prSet>
      <dgm:spPr/>
    </dgm:pt>
    <dgm:pt modelId="{4E0060AA-F6D0-4B40-8D41-688E08B7FDFD}" type="pres">
      <dgm:prSet presAssocID="{F7D32859-59AB-4DC2-A0B5-FD2BF4EA5D42}" presName="Accent" presStyleLbl="parChTrans1D1" presStyleIdx="2" presStyleCnt="6"/>
      <dgm:spPr/>
    </dgm:pt>
    <dgm:pt modelId="{98BF370A-03ED-4ECA-9DC0-F2587303C5BB}" type="pres">
      <dgm:prSet presAssocID="{0E55CA11-2631-47FF-B489-F8368C8B40EE}" presName="sibTrans" presStyleCnt="0"/>
      <dgm:spPr/>
    </dgm:pt>
    <dgm:pt modelId="{4667F163-8DCF-4625-A4D8-4FA4A6A84E76}" type="pres">
      <dgm:prSet presAssocID="{2864BFD7-B046-4B1C-85A7-91468978CF55}" presName="composite" presStyleCnt="0"/>
      <dgm:spPr/>
    </dgm:pt>
    <dgm:pt modelId="{7628D1B4-578D-407B-AC16-3B597BDB8198}" type="pres">
      <dgm:prSet presAssocID="{2864BFD7-B046-4B1C-85A7-91468978CF55}" presName="FirstChild" presStyleLbl="revTx" presStyleIdx="3" presStyleCnt="6">
        <dgm:presLayoutVars>
          <dgm:chMax val="0"/>
          <dgm:chPref val="0"/>
          <dgm:bulletEnabled val="1"/>
        </dgm:presLayoutVars>
      </dgm:prSet>
      <dgm:spPr/>
    </dgm:pt>
    <dgm:pt modelId="{E5245F26-6D42-4537-B387-8D917B76A268}" type="pres">
      <dgm:prSet presAssocID="{2864BFD7-B046-4B1C-85A7-91468978CF55}" presName="Parent" presStyleLbl="alignNode1" presStyleIdx="3" presStyleCnt="6">
        <dgm:presLayoutVars>
          <dgm:chMax val="3"/>
          <dgm:chPref val="3"/>
          <dgm:bulletEnabled val="1"/>
        </dgm:presLayoutVars>
      </dgm:prSet>
      <dgm:spPr/>
    </dgm:pt>
    <dgm:pt modelId="{378EE3E1-847D-4D95-B1C4-6ADF13A1F8E4}" type="pres">
      <dgm:prSet presAssocID="{2864BFD7-B046-4B1C-85A7-91468978CF55}" presName="Accent" presStyleLbl="parChTrans1D1" presStyleIdx="3" presStyleCnt="6"/>
      <dgm:spPr/>
    </dgm:pt>
    <dgm:pt modelId="{B0069F8C-78A9-459A-854D-BD3D24BAF89B}" type="pres">
      <dgm:prSet presAssocID="{2B814458-CA18-4DB8-A8CE-3E3F9A6CE16D}" presName="sibTrans" presStyleCnt="0"/>
      <dgm:spPr/>
    </dgm:pt>
    <dgm:pt modelId="{3E720A5B-2108-406E-9BB6-A9FE768E7696}" type="pres">
      <dgm:prSet presAssocID="{572D86F8-AEF1-41DC-8000-B68AF956A906}" presName="composite" presStyleCnt="0"/>
      <dgm:spPr/>
    </dgm:pt>
    <dgm:pt modelId="{5080B2F3-D8C4-43D2-84CF-232675AF885E}" type="pres">
      <dgm:prSet presAssocID="{572D86F8-AEF1-41DC-8000-B68AF956A906}" presName="FirstChild" presStyleLbl="revTx" presStyleIdx="4" presStyleCnt="6">
        <dgm:presLayoutVars>
          <dgm:chMax val="0"/>
          <dgm:chPref val="0"/>
          <dgm:bulletEnabled val="1"/>
        </dgm:presLayoutVars>
      </dgm:prSet>
      <dgm:spPr/>
    </dgm:pt>
    <dgm:pt modelId="{3519DD77-3A20-496F-B80D-0D970AA25AC1}" type="pres">
      <dgm:prSet presAssocID="{572D86F8-AEF1-41DC-8000-B68AF956A906}" presName="Parent" presStyleLbl="alignNode1" presStyleIdx="4" presStyleCnt="6">
        <dgm:presLayoutVars>
          <dgm:chMax val="3"/>
          <dgm:chPref val="3"/>
          <dgm:bulletEnabled val="1"/>
        </dgm:presLayoutVars>
      </dgm:prSet>
      <dgm:spPr/>
    </dgm:pt>
    <dgm:pt modelId="{80B1D04B-EE88-4646-8BCB-14B65831A920}" type="pres">
      <dgm:prSet presAssocID="{572D86F8-AEF1-41DC-8000-B68AF956A906}" presName="Accent" presStyleLbl="parChTrans1D1" presStyleIdx="4" presStyleCnt="6"/>
      <dgm:spPr/>
    </dgm:pt>
    <dgm:pt modelId="{6A4D259C-3B45-4749-8BDF-36A5F42A2956}" type="pres">
      <dgm:prSet presAssocID="{716B4A3E-DEE7-4385-AE0C-73B6D27E75A8}" presName="sibTrans" presStyleCnt="0"/>
      <dgm:spPr/>
    </dgm:pt>
    <dgm:pt modelId="{48FC4E84-C152-4343-913A-42B9571C7BD6}" type="pres">
      <dgm:prSet presAssocID="{5B56190C-B2EF-495D-8418-B9BADC485BA8}" presName="composite" presStyleCnt="0"/>
      <dgm:spPr/>
    </dgm:pt>
    <dgm:pt modelId="{D9CF0C6B-9CC9-47A2-A161-8F4018CC04F1}" type="pres">
      <dgm:prSet presAssocID="{5B56190C-B2EF-495D-8418-B9BADC485BA8}" presName="FirstChild" presStyleLbl="revTx" presStyleIdx="5" presStyleCnt="6">
        <dgm:presLayoutVars>
          <dgm:chMax val="0"/>
          <dgm:chPref val="0"/>
          <dgm:bulletEnabled val="1"/>
        </dgm:presLayoutVars>
      </dgm:prSet>
      <dgm:spPr/>
    </dgm:pt>
    <dgm:pt modelId="{565C5F68-DE82-484B-9311-44B2A32B6E8B}" type="pres">
      <dgm:prSet presAssocID="{5B56190C-B2EF-495D-8418-B9BADC485BA8}" presName="Parent" presStyleLbl="alignNode1" presStyleIdx="5" presStyleCnt="6">
        <dgm:presLayoutVars>
          <dgm:chMax val="3"/>
          <dgm:chPref val="3"/>
          <dgm:bulletEnabled val="1"/>
        </dgm:presLayoutVars>
      </dgm:prSet>
      <dgm:spPr/>
    </dgm:pt>
    <dgm:pt modelId="{5F557618-49A6-43E1-87E4-874BD009CDD2}" type="pres">
      <dgm:prSet presAssocID="{5B56190C-B2EF-495D-8418-B9BADC485BA8}" presName="Accent" presStyleLbl="parChTrans1D1" presStyleIdx="5" presStyleCnt="6"/>
      <dgm:spPr/>
    </dgm:pt>
  </dgm:ptLst>
  <dgm:cxnLst>
    <dgm:cxn modelId="{E6554711-7C13-4F94-AF8A-5AC6E629188C}" srcId="{A9F1BBD6-350B-4AC4-BAE2-C075EB46FBF6}" destId="{572D86F8-AEF1-41DC-8000-B68AF956A906}" srcOrd="4" destOrd="0" parTransId="{EA651023-E767-4ADB-A0C2-68070B8C82D6}" sibTransId="{716B4A3E-DEE7-4385-AE0C-73B6D27E75A8}"/>
    <dgm:cxn modelId="{90DBB31A-4E2E-452D-8F2C-E4B08D5F19AF}" type="presOf" srcId="{2864BFD7-B046-4B1C-85A7-91468978CF55}" destId="{E5245F26-6D42-4537-B387-8D917B76A268}" srcOrd="0" destOrd="0" presId="urn:microsoft.com/office/officeart/2011/layout/TabList"/>
    <dgm:cxn modelId="{E256DF23-D77F-432B-906A-307D9E55907E}" type="presOf" srcId="{6664BF34-5770-414F-8469-131757BAAAF4}" destId="{7628D1B4-578D-407B-AC16-3B597BDB8198}" srcOrd="0" destOrd="0" presId="urn:microsoft.com/office/officeart/2011/layout/TabList"/>
    <dgm:cxn modelId="{70F1D430-F336-40A9-BF20-51F28954BB1E}" type="presOf" srcId="{D3DC1780-60B1-4AA0-A27A-510F3BEB8FEB}" destId="{FE51F74D-31D6-41F8-9992-6E67887F0571}" srcOrd="0" destOrd="0" presId="urn:microsoft.com/office/officeart/2011/layout/TabList"/>
    <dgm:cxn modelId="{94AD6C3C-6BE1-40FF-B08E-172B1BB58A26}" type="presOf" srcId="{5B56190C-B2EF-495D-8418-B9BADC485BA8}" destId="{565C5F68-DE82-484B-9311-44B2A32B6E8B}" srcOrd="0" destOrd="0" presId="urn:microsoft.com/office/officeart/2011/layout/TabList"/>
    <dgm:cxn modelId="{985C3360-F166-4438-88FA-1ADEF2B93155}" type="presOf" srcId="{E28DBEA3-5E69-4373-9B10-41AAE4C98A66}" destId="{513A5396-AC8C-455B-B637-483CF4E27CA8}" srcOrd="0" destOrd="0" presId="urn:microsoft.com/office/officeart/2011/layout/TabList"/>
    <dgm:cxn modelId="{F7B21A63-ADEC-4D31-B898-982EE7A47D93}" srcId="{A9F1BBD6-350B-4AC4-BAE2-C075EB46FBF6}" destId="{5B56190C-B2EF-495D-8418-B9BADC485BA8}" srcOrd="5" destOrd="0" parTransId="{F0245230-5BBE-4BAC-9074-56F37F76DCF5}" sibTransId="{FE074D70-0038-4782-B4B9-FE8A5FF4A825}"/>
    <dgm:cxn modelId="{349A7844-26D5-4267-82D1-CBA83CAD1F68}" srcId="{F7D32859-59AB-4DC2-A0B5-FD2BF4EA5D42}" destId="{44A98786-44B4-4B85-B7A0-AC7D677D9318}" srcOrd="0" destOrd="0" parTransId="{FE02DCBA-113B-48BA-8C1B-44C57EB65AD4}" sibTransId="{7E6B07B0-561D-4F87-BBAB-9A00627C7881}"/>
    <dgm:cxn modelId="{77CF4E68-D60E-4BCC-B8E9-2CBDFE71AD63}" type="presOf" srcId="{F7D32859-59AB-4DC2-A0B5-FD2BF4EA5D42}" destId="{DF49A8B0-8A6F-4CC4-8F94-18E5D0838D18}" srcOrd="0" destOrd="0" presId="urn:microsoft.com/office/officeart/2011/layout/TabList"/>
    <dgm:cxn modelId="{976EF448-E69E-425C-9125-4765EF443007}" type="presOf" srcId="{15B976C7-B5B2-4F6F-B11D-06D76AD82AD5}" destId="{9EE6DD92-4575-42EF-A8BC-BE737BCADF9A}" srcOrd="0" destOrd="0" presId="urn:microsoft.com/office/officeart/2011/layout/TabList"/>
    <dgm:cxn modelId="{830BE356-7210-4D22-BAAF-9A1733901DA5}" srcId="{572D86F8-AEF1-41DC-8000-B68AF956A906}" destId="{1CA3C9FD-C0EF-470B-9FDA-E285F2B3F916}" srcOrd="0" destOrd="0" parTransId="{CB7A1F93-47A1-4522-A358-649907F1A329}" sibTransId="{9FC82932-0577-469B-9BE8-27990D6033DB}"/>
    <dgm:cxn modelId="{FF6D2D7C-470D-48A2-9367-147ED45E1A8E}" srcId="{2864BFD7-B046-4B1C-85A7-91468978CF55}" destId="{6664BF34-5770-414F-8469-131757BAAAF4}" srcOrd="0" destOrd="0" parTransId="{EE2DDE79-111B-4258-A680-7EFE4025802D}" sibTransId="{5AD26052-CD82-4450-BF1D-C9BB239B6F2A}"/>
    <dgm:cxn modelId="{7A96688E-C35B-4209-9760-9EFA89F2803D}" type="presOf" srcId="{572D86F8-AEF1-41DC-8000-B68AF956A906}" destId="{3519DD77-3A20-496F-B80D-0D970AA25AC1}" srcOrd="0" destOrd="0" presId="urn:microsoft.com/office/officeart/2011/layout/TabList"/>
    <dgm:cxn modelId="{8BE59D97-B4FB-4143-B1A2-017159A97BEF}" type="presOf" srcId="{1CA3C9FD-C0EF-470B-9FDA-E285F2B3F916}" destId="{5080B2F3-D8C4-43D2-84CF-232675AF885E}" srcOrd="0" destOrd="0" presId="urn:microsoft.com/office/officeart/2011/layout/TabList"/>
    <dgm:cxn modelId="{6D10EB98-7400-44CF-806E-FE01328132BF}" srcId="{A9F1BBD6-350B-4AC4-BAE2-C075EB46FBF6}" destId="{D3DC1780-60B1-4AA0-A27A-510F3BEB8FEB}" srcOrd="1" destOrd="0" parTransId="{19BD6ED4-EF4C-44A0-8F57-79AF89ED056C}" sibTransId="{86F8D0D7-E3CF-4F3C-B1CA-D5110C54ADF4}"/>
    <dgm:cxn modelId="{31C3F59B-F32C-47E4-95B1-067402B6744F}" srcId="{5B56190C-B2EF-495D-8418-B9BADC485BA8}" destId="{F048AEDE-BA75-4F05-9D13-E4E639D19B93}" srcOrd="0" destOrd="0" parTransId="{ACBD12C9-5BE6-4619-8C13-BC2CA34606D3}" sibTransId="{22E17F08-5280-487F-820F-3A402CBB7CE3}"/>
    <dgm:cxn modelId="{766357BF-FBC9-45A3-BDE8-11AF8F6398F9}" type="presOf" srcId="{44A98786-44B4-4B85-B7A0-AC7D677D9318}" destId="{8A2086DA-173D-4F2C-8A58-A98D6EC84FF1}" srcOrd="0" destOrd="0" presId="urn:microsoft.com/office/officeart/2011/layout/TabList"/>
    <dgm:cxn modelId="{9B7850C1-2506-4F4A-A0F8-DB102FFCB76F}" type="presOf" srcId="{05BE888B-CF34-4717-BEFF-EBCFACC62F83}" destId="{3A283652-E9A3-42B5-A3E5-6B878F1EF206}" srcOrd="0" destOrd="0" presId="urn:microsoft.com/office/officeart/2011/layout/TabList"/>
    <dgm:cxn modelId="{E1690ECD-C4E2-4B94-B3CD-2BF6F8E5F842}" type="presOf" srcId="{A9F1BBD6-350B-4AC4-BAE2-C075EB46FBF6}" destId="{794EC34F-8DA3-4CEE-AD75-74CBD1F4D4B7}" srcOrd="0" destOrd="0" presId="urn:microsoft.com/office/officeart/2011/layout/TabList"/>
    <dgm:cxn modelId="{584FB9DD-0C3D-4055-AE81-783E3662535A}" srcId="{E28DBEA3-5E69-4373-9B10-41AAE4C98A66}" destId="{15B976C7-B5B2-4F6F-B11D-06D76AD82AD5}" srcOrd="0" destOrd="0" parTransId="{189D92CC-FAEA-4079-9308-0769DF9FD546}" sibTransId="{FE403EBD-C34D-4EF2-A7F5-40A60300E6FB}"/>
    <dgm:cxn modelId="{275A05E1-4D5A-415F-BFC5-7121214D9BA4}" srcId="{A9F1BBD6-350B-4AC4-BAE2-C075EB46FBF6}" destId="{2864BFD7-B046-4B1C-85A7-91468978CF55}" srcOrd="3" destOrd="0" parTransId="{AD33E338-C932-425A-AFB9-A0CEA5F07BE5}" sibTransId="{2B814458-CA18-4DB8-A8CE-3E3F9A6CE16D}"/>
    <dgm:cxn modelId="{0EB5D6E5-1E83-4236-A64B-CCA89C59D0B9}" type="presOf" srcId="{F048AEDE-BA75-4F05-9D13-E4E639D19B93}" destId="{D9CF0C6B-9CC9-47A2-A161-8F4018CC04F1}" srcOrd="0" destOrd="0" presId="urn:microsoft.com/office/officeart/2011/layout/TabList"/>
    <dgm:cxn modelId="{C06706E6-557D-4C45-B094-8ECA60F64D98}" srcId="{A9F1BBD6-350B-4AC4-BAE2-C075EB46FBF6}" destId="{E28DBEA3-5E69-4373-9B10-41AAE4C98A66}" srcOrd="0" destOrd="0" parTransId="{1481B29D-21B5-4BA9-A8EE-E874EF5D4332}" sibTransId="{AA5A9B0C-CB56-45A7-92ED-4D279FE3A55D}"/>
    <dgm:cxn modelId="{E4230DFB-FA12-4FAE-B5BF-81192C229237}" srcId="{D3DC1780-60B1-4AA0-A27A-510F3BEB8FEB}" destId="{05BE888B-CF34-4717-BEFF-EBCFACC62F83}" srcOrd="0" destOrd="0" parTransId="{FF304E61-1F3F-4241-96B2-C71727BD3529}" sibTransId="{E3DF5BDE-2BC2-4543-8EEF-5E2A4AF61A4B}"/>
    <dgm:cxn modelId="{BF4836FF-3E4A-49B2-939A-61BFC9B77B20}" srcId="{A9F1BBD6-350B-4AC4-BAE2-C075EB46FBF6}" destId="{F7D32859-59AB-4DC2-A0B5-FD2BF4EA5D42}" srcOrd="2" destOrd="0" parTransId="{45456A9A-FF7A-47EE-85F7-4F7436846AE5}" sibTransId="{0E55CA11-2631-47FF-B489-F8368C8B40EE}"/>
    <dgm:cxn modelId="{EA003ADE-5898-4026-A8AD-06BF62BB62A3}" type="presParOf" srcId="{794EC34F-8DA3-4CEE-AD75-74CBD1F4D4B7}" destId="{DFA5BB92-6921-4F7C-BF22-AFE962366DA0}" srcOrd="0" destOrd="0" presId="urn:microsoft.com/office/officeart/2011/layout/TabList"/>
    <dgm:cxn modelId="{FC9819D9-AAFB-4358-8C88-CD34424F648F}" type="presParOf" srcId="{DFA5BB92-6921-4F7C-BF22-AFE962366DA0}" destId="{9EE6DD92-4575-42EF-A8BC-BE737BCADF9A}" srcOrd="0" destOrd="0" presId="urn:microsoft.com/office/officeart/2011/layout/TabList"/>
    <dgm:cxn modelId="{DA48A4EA-EA03-4FE6-B39C-5C0D2085A499}" type="presParOf" srcId="{DFA5BB92-6921-4F7C-BF22-AFE962366DA0}" destId="{513A5396-AC8C-455B-B637-483CF4E27CA8}" srcOrd="1" destOrd="0" presId="urn:microsoft.com/office/officeart/2011/layout/TabList"/>
    <dgm:cxn modelId="{33331053-F11F-424E-9F43-B90EA2F96E25}" type="presParOf" srcId="{DFA5BB92-6921-4F7C-BF22-AFE962366DA0}" destId="{2BAFBB6A-8417-4671-82CF-2F5627BEA93E}" srcOrd="2" destOrd="0" presId="urn:microsoft.com/office/officeart/2011/layout/TabList"/>
    <dgm:cxn modelId="{4034C9DF-CE64-4F31-B67F-036B787BAB3D}" type="presParOf" srcId="{794EC34F-8DA3-4CEE-AD75-74CBD1F4D4B7}" destId="{823F6774-0E9E-4AAB-B3BC-952E3F6E5B06}" srcOrd="1" destOrd="0" presId="urn:microsoft.com/office/officeart/2011/layout/TabList"/>
    <dgm:cxn modelId="{A11C32B9-37A5-4DCE-9EB9-B660E7BC4A95}" type="presParOf" srcId="{794EC34F-8DA3-4CEE-AD75-74CBD1F4D4B7}" destId="{BC795D83-BAE9-4385-81A7-BC5A258516F8}" srcOrd="2" destOrd="0" presId="urn:microsoft.com/office/officeart/2011/layout/TabList"/>
    <dgm:cxn modelId="{98C29F58-1B4E-4C9F-983F-DF034FDD55B6}" type="presParOf" srcId="{BC795D83-BAE9-4385-81A7-BC5A258516F8}" destId="{3A283652-E9A3-42B5-A3E5-6B878F1EF206}" srcOrd="0" destOrd="0" presId="urn:microsoft.com/office/officeart/2011/layout/TabList"/>
    <dgm:cxn modelId="{63FE780E-F0DB-442B-BA09-2F3BFBE40E87}" type="presParOf" srcId="{BC795D83-BAE9-4385-81A7-BC5A258516F8}" destId="{FE51F74D-31D6-41F8-9992-6E67887F0571}" srcOrd="1" destOrd="0" presId="urn:microsoft.com/office/officeart/2011/layout/TabList"/>
    <dgm:cxn modelId="{26230277-7160-478D-ABAD-47544F604D0B}" type="presParOf" srcId="{BC795D83-BAE9-4385-81A7-BC5A258516F8}" destId="{CE3E0AC6-6C91-4538-A187-8F5682F134B6}" srcOrd="2" destOrd="0" presId="urn:microsoft.com/office/officeart/2011/layout/TabList"/>
    <dgm:cxn modelId="{373CDAAE-6748-450C-A956-CD76CBAA11D5}" type="presParOf" srcId="{794EC34F-8DA3-4CEE-AD75-74CBD1F4D4B7}" destId="{98259A3A-13F9-4B0F-9FF3-296CB2F87F36}" srcOrd="3" destOrd="0" presId="urn:microsoft.com/office/officeart/2011/layout/TabList"/>
    <dgm:cxn modelId="{62FD9EAD-488A-46FC-9B1D-656BCF49B52D}" type="presParOf" srcId="{794EC34F-8DA3-4CEE-AD75-74CBD1F4D4B7}" destId="{F8DCBE6A-D1D7-4C3E-A334-079FFE7A901A}" srcOrd="4" destOrd="0" presId="urn:microsoft.com/office/officeart/2011/layout/TabList"/>
    <dgm:cxn modelId="{57A6ED4C-FD09-4DDC-86C9-6F0C781EE816}" type="presParOf" srcId="{F8DCBE6A-D1D7-4C3E-A334-079FFE7A901A}" destId="{8A2086DA-173D-4F2C-8A58-A98D6EC84FF1}" srcOrd="0" destOrd="0" presId="urn:microsoft.com/office/officeart/2011/layout/TabList"/>
    <dgm:cxn modelId="{4FD6C2DC-D1CC-4EF0-8EDA-B2154B58C378}" type="presParOf" srcId="{F8DCBE6A-D1D7-4C3E-A334-079FFE7A901A}" destId="{DF49A8B0-8A6F-4CC4-8F94-18E5D0838D18}" srcOrd="1" destOrd="0" presId="urn:microsoft.com/office/officeart/2011/layout/TabList"/>
    <dgm:cxn modelId="{2DDC47E3-0BDA-48B9-9656-D648B8ACCA5C}" type="presParOf" srcId="{F8DCBE6A-D1D7-4C3E-A334-079FFE7A901A}" destId="{4E0060AA-F6D0-4B40-8D41-688E08B7FDFD}" srcOrd="2" destOrd="0" presId="urn:microsoft.com/office/officeart/2011/layout/TabList"/>
    <dgm:cxn modelId="{A6CC966A-633B-46E3-8337-192F6D51733E}" type="presParOf" srcId="{794EC34F-8DA3-4CEE-AD75-74CBD1F4D4B7}" destId="{98BF370A-03ED-4ECA-9DC0-F2587303C5BB}" srcOrd="5" destOrd="0" presId="urn:microsoft.com/office/officeart/2011/layout/TabList"/>
    <dgm:cxn modelId="{D6F80424-B0F7-4EC6-90B4-2C0750233716}" type="presParOf" srcId="{794EC34F-8DA3-4CEE-AD75-74CBD1F4D4B7}" destId="{4667F163-8DCF-4625-A4D8-4FA4A6A84E76}" srcOrd="6" destOrd="0" presId="urn:microsoft.com/office/officeart/2011/layout/TabList"/>
    <dgm:cxn modelId="{BDFF5006-F90F-4FF8-B46B-63E4B5684D37}" type="presParOf" srcId="{4667F163-8DCF-4625-A4D8-4FA4A6A84E76}" destId="{7628D1B4-578D-407B-AC16-3B597BDB8198}" srcOrd="0" destOrd="0" presId="urn:microsoft.com/office/officeart/2011/layout/TabList"/>
    <dgm:cxn modelId="{CDB6C308-2B76-447A-857B-FC6BD72957C6}" type="presParOf" srcId="{4667F163-8DCF-4625-A4D8-4FA4A6A84E76}" destId="{E5245F26-6D42-4537-B387-8D917B76A268}" srcOrd="1" destOrd="0" presId="urn:microsoft.com/office/officeart/2011/layout/TabList"/>
    <dgm:cxn modelId="{723B747D-4F2E-492B-91BE-BE82B3B0ABD3}" type="presParOf" srcId="{4667F163-8DCF-4625-A4D8-4FA4A6A84E76}" destId="{378EE3E1-847D-4D95-B1C4-6ADF13A1F8E4}" srcOrd="2" destOrd="0" presId="urn:microsoft.com/office/officeart/2011/layout/TabList"/>
    <dgm:cxn modelId="{01001F9C-9F4A-4711-9902-B76AE8BC9638}" type="presParOf" srcId="{794EC34F-8DA3-4CEE-AD75-74CBD1F4D4B7}" destId="{B0069F8C-78A9-459A-854D-BD3D24BAF89B}" srcOrd="7" destOrd="0" presId="urn:microsoft.com/office/officeart/2011/layout/TabList"/>
    <dgm:cxn modelId="{C0FD8E84-63B1-4046-A0FC-181DEA662F47}" type="presParOf" srcId="{794EC34F-8DA3-4CEE-AD75-74CBD1F4D4B7}" destId="{3E720A5B-2108-406E-9BB6-A9FE768E7696}" srcOrd="8" destOrd="0" presId="urn:microsoft.com/office/officeart/2011/layout/TabList"/>
    <dgm:cxn modelId="{A553C573-E979-4DAF-B002-BCA6571002F3}" type="presParOf" srcId="{3E720A5B-2108-406E-9BB6-A9FE768E7696}" destId="{5080B2F3-D8C4-43D2-84CF-232675AF885E}" srcOrd="0" destOrd="0" presId="urn:microsoft.com/office/officeart/2011/layout/TabList"/>
    <dgm:cxn modelId="{D0ACBFB7-222B-4446-A868-9D12BB8B0873}" type="presParOf" srcId="{3E720A5B-2108-406E-9BB6-A9FE768E7696}" destId="{3519DD77-3A20-496F-B80D-0D970AA25AC1}" srcOrd="1" destOrd="0" presId="urn:microsoft.com/office/officeart/2011/layout/TabList"/>
    <dgm:cxn modelId="{C184CF35-3859-46D2-81B7-0239155F4096}" type="presParOf" srcId="{3E720A5B-2108-406E-9BB6-A9FE768E7696}" destId="{80B1D04B-EE88-4646-8BCB-14B65831A920}" srcOrd="2" destOrd="0" presId="urn:microsoft.com/office/officeart/2011/layout/TabList"/>
    <dgm:cxn modelId="{E4222FE9-8AF1-447F-A178-1063F262D8D1}" type="presParOf" srcId="{794EC34F-8DA3-4CEE-AD75-74CBD1F4D4B7}" destId="{6A4D259C-3B45-4749-8BDF-36A5F42A2956}" srcOrd="9" destOrd="0" presId="urn:microsoft.com/office/officeart/2011/layout/TabList"/>
    <dgm:cxn modelId="{30218D38-F33D-4BD0-812C-0991909BBC47}" type="presParOf" srcId="{794EC34F-8DA3-4CEE-AD75-74CBD1F4D4B7}" destId="{48FC4E84-C152-4343-913A-42B9571C7BD6}" srcOrd="10" destOrd="0" presId="urn:microsoft.com/office/officeart/2011/layout/TabList"/>
    <dgm:cxn modelId="{ACF5B7D9-3FF9-4774-AB45-CFCAB0095316}" type="presParOf" srcId="{48FC4E84-C152-4343-913A-42B9571C7BD6}" destId="{D9CF0C6B-9CC9-47A2-A161-8F4018CC04F1}" srcOrd="0" destOrd="0" presId="urn:microsoft.com/office/officeart/2011/layout/TabList"/>
    <dgm:cxn modelId="{E18AE551-38A5-4A17-8E95-7F4816DB5DAA}" type="presParOf" srcId="{48FC4E84-C152-4343-913A-42B9571C7BD6}" destId="{565C5F68-DE82-484B-9311-44B2A32B6E8B}" srcOrd="1" destOrd="0" presId="urn:microsoft.com/office/officeart/2011/layout/TabList"/>
    <dgm:cxn modelId="{C74EC0E6-8908-4163-8912-BC2A597EC2E2}" type="presParOf" srcId="{48FC4E84-C152-4343-913A-42B9571C7BD6}" destId="{5F557618-49A6-43E1-87E4-874BD009CDD2}"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801BD7-44D1-4FDD-96A6-39E542B1B2C4}"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413BFB4D-3B5C-4480-9735-FABD2A2FAE7C}">
      <dgm:prSet phldrT="[Text]"/>
      <dgm:spPr/>
      <dgm:t>
        <a:bodyPr/>
        <a:lstStyle/>
        <a:p>
          <a:r>
            <a:rPr lang="en-GB" b="0" dirty="0"/>
            <a:t>Level 1: Learner's reactions/preferences</a:t>
          </a:r>
          <a:endParaRPr lang="en-GB" dirty="0"/>
        </a:p>
      </dgm:t>
    </dgm:pt>
    <dgm:pt modelId="{097C5689-19CF-416D-8499-976692BFDAE5}" type="parTrans" cxnId="{7163EBE7-2A7C-48F1-AE21-F5917502A476}">
      <dgm:prSet/>
      <dgm:spPr/>
      <dgm:t>
        <a:bodyPr/>
        <a:lstStyle/>
        <a:p>
          <a:endParaRPr lang="en-GB"/>
        </a:p>
      </dgm:t>
    </dgm:pt>
    <dgm:pt modelId="{195B3F7F-5CDD-425D-BF55-71B2DD9AE787}" type="sibTrans" cxnId="{7163EBE7-2A7C-48F1-AE21-F5917502A476}">
      <dgm:prSet/>
      <dgm:spPr/>
      <dgm:t>
        <a:bodyPr/>
        <a:lstStyle/>
        <a:p>
          <a:endParaRPr lang="en-GB"/>
        </a:p>
      </dgm:t>
    </dgm:pt>
    <dgm:pt modelId="{DD880107-EDFA-4E67-8270-DE9645C94A1F}">
      <dgm:prSet phldrT="[Text]"/>
      <dgm:spPr/>
      <dgm:t>
        <a:bodyPr/>
        <a:lstStyle/>
        <a:p>
          <a:r>
            <a:rPr lang="en-GB" dirty="0"/>
            <a:t>e.g. </a:t>
          </a:r>
          <a:r>
            <a:rPr lang="en-GB" b="0" dirty="0">
              <a:latin typeface="Calibri"/>
              <a:cs typeface="Calibri"/>
            </a:rPr>
            <a:t>student satisfaction, NSS, course evaluations – all proxies of student learning.</a:t>
          </a:r>
          <a:endParaRPr lang="en-GB" dirty="0"/>
        </a:p>
      </dgm:t>
    </dgm:pt>
    <dgm:pt modelId="{EAAF0123-084E-40E9-8214-171A1E7BD431}" type="parTrans" cxnId="{66E013AB-4370-47AB-994D-42079AFA1D74}">
      <dgm:prSet/>
      <dgm:spPr/>
      <dgm:t>
        <a:bodyPr/>
        <a:lstStyle/>
        <a:p>
          <a:endParaRPr lang="en-GB"/>
        </a:p>
      </dgm:t>
    </dgm:pt>
    <dgm:pt modelId="{3DDA96C0-2711-47FD-8F07-7ACFEF93428D}" type="sibTrans" cxnId="{66E013AB-4370-47AB-994D-42079AFA1D74}">
      <dgm:prSet/>
      <dgm:spPr/>
      <dgm:t>
        <a:bodyPr/>
        <a:lstStyle/>
        <a:p>
          <a:endParaRPr lang="en-GB"/>
        </a:p>
      </dgm:t>
    </dgm:pt>
    <dgm:pt modelId="{42663284-8282-4F50-8697-412F3C4A0388}">
      <dgm:prSet phldrT="[Text]"/>
      <dgm:spPr/>
      <dgm:t>
        <a:bodyPr/>
        <a:lstStyle/>
        <a:p>
          <a:r>
            <a:rPr lang="en-GB" b="0" dirty="0"/>
            <a:t>Level 2a: Modification of attitudes and perceptions</a:t>
          </a:r>
          <a:endParaRPr lang="en-GB" dirty="0"/>
        </a:p>
      </dgm:t>
    </dgm:pt>
    <dgm:pt modelId="{9394ACD7-D354-4B71-8276-A33362D19261}" type="parTrans" cxnId="{F545A2AA-9D93-47CB-B829-7F252FAEEB19}">
      <dgm:prSet/>
      <dgm:spPr/>
      <dgm:t>
        <a:bodyPr/>
        <a:lstStyle/>
        <a:p>
          <a:endParaRPr lang="en-GB"/>
        </a:p>
      </dgm:t>
    </dgm:pt>
    <dgm:pt modelId="{F33464B0-5558-43A7-B604-FFE49CA36099}" type="sibTrans" cxnId="{F545A2AA-9D93-47CB-B829-7F252FAEEB19}">
      <dgm:prSet/>
      <dgm:spPr/>
      <dgm:t>
        <a:bodyPr/>
        <a:lstStyle/>
        <a:p>
          <a:endParaRPr lang="en-GB"/>
        </a:p>
      </dgm:t>
    </dgm:pt>
    <dgm:pt modelId="{D6191D7A-AC7C-4B8D-8E31-252B4118A72C}">
      <dgm:prSet phldrT="[Text]"/>
      <dgm:spPr/>
      <dgm:t>
        <a:bodyPr/>
        <a:lstStyle/>
        <a:p>
          <a:r>
            <a:rPr lang="en-GB" b="0" dirty="0">
              <a:latin typeface="Calibri"/>
              <a:cs typeface="Calibri"/>
            </a:rPr>
            <a:t>level of motivation, engagement, enthusiasm – these can be seen as proxies of student learning</a:t>
          </a:r>
          <a:endParaRPr lang="en-GB" dirty="0"/>
        </a:p>
      </dgm:t>
    </dgm:pt>
    <dgm:pt modelId="{06151A58-0810-4FA8-A347-3831C1278A55}" type="parTrans" cxnId="{FE3C7042-089A-4181-BFC1-033E10625DCF}">
      <dgm:prSet/>
      <dgm:spPr/>
      <dgm:t>
        <a:bodyPr/>
        <a:lstStyle/>
        <a:p>
          <a:endParaRPr lang="en-GB"/>
        </a:p>
      </dgm:t>
    </dgm:pt>
    <dgm:pt modelId="{DC384003-7CEB-4A48-A92A-C893E02297B5}" type="sibTrans" cxnId="{FE3C7042-089A-4181-BFC1-033E10625DCF}">
      <dgm:prSet/>
      <dgm:spPr/>
      <dgm:t>
        <a:bodyPr/>
        <a:lstStyle/>
        <a:p>
          <a:endParaRPr lang="en-GB"/>
        </a:p>
      </dgm:t>
    </dgm:pt>
    <dgm:pt modelId="{9E0B33E2-BFDC-4D6A-ABDE-CA6E051C4D8F}">
      <dgm:prSet phldrT="[Text]"/>
      <dgm:spPr/>
      <dgm:t>
        <a:bodyPr/>
        <a:lstStyle/>
        <a:p>
          <a:r>
            <a:rPr lang="en-GB" b="0" dirty="0"/>
            <a:t>Level 2b: Acquisition of knowledge and skills</a:t>
          </a:r>
          <a:endParaRPr lang="en-GB" dirty="0"/>
        </a:p>
      </dgm:t>
    </dgm:pt>
    <dgm:pt modelId="{C66DA9C3-8498-4AE8-94E7-15D8F3D1F3B4}" type="parTrans" cxnId="{19A19AE8-1DEF-486E-8E73-D7C7EF3EABA6}">
      <dgm:prSet/>
      <dgm:spPr/>
      <dgm:t>
        <a:bodyPr/>
        <a:lstStyle/>
        <a:p>
          <a:endParaRPr lang="en-GB"/>
        </a:p>
      </dgm:t>
    </dgm:pt>
    <dgm:pt modelId="{71CA5A6C-46B5-4D95-A222-0F91CBC311E5}" type="sibTrans" cxnId="{19A19AE8-1DEF-486E-8E73-D7C7EF3EABA6}">
      <dgm:prSet/>
      <dgm:spPr/>
      <dgm:t>
        <a:bodyPr/>
        <a:lstStyle/>
        <a:p>
          <a:endParaRPr lang="en-GB"/>
        </a:p>
      </dgm:t>
    </dgm:pt>
    <dgm:pt modelId="{4DEEFE22-11B1-43C6-8CF8-A5D0BD47E7A7}">
      <dgm:prSet phldrT="[Text]"/>
      <dgm:spPr/>
      <dgm:t>
        <a:bodyPr/>
        <a:lstStyle/>
        <a:p>
          <a:r>
            <a:rPr lang="en-GB" b="0" dirty="0">
              <a:latin typeface="Calibri"/>
              <a:cs typeface="Calibri"/>
            </a:rPr>
            <a:t>student outcomes in terms of assessments or declared knowledge/skills – a more definitive measure of student performance and learning</a:t>
          </a:r>
          <a:endParaRPr lang="en-GB" dirty="0"/>
        </a:p>
      </dgm:t>
    </dgm:pt>
    <dgm:pt modelId="{12322EFD-8324-472D-9F6D-72DB1586409B}" type="parTrans" cxnId="{DE7DC561-22E6-419B-A311-F77852DA8249}">
      <dgm:prSet/>
      <dgm:spPr/>
      <dgm:t>
        <a:bodyPr/>
        <a:lstStyle/>
        <a:p>
          <a:endParaRPr lang="en-GB"/>
        </a:p>
      </dgm:t>
    </dgm:pt>
    <dgm:pt modelId="{A19F88DB-2C37-4A56-A355-FDEDC0DB79BF}" type="sibTrans" cxnId="{DE7DC561-22E6-419B-A311-F77852DA8249}">
      <dgm:prSet/>
      <dgm:spPr/>
      <dgm:t>
        <a:bodyPr/>
        <a:lstStyle/>
        <a:p>
          <a:endParaRPr lang="en-GB"/>
        </a:p>
      </dgm:t>
    </dgm:pt>
    <dgm:pt modelId="{E5DBB2C2-F5E3-4E5F-B7EF-F4C7ACA0BF2D}">
      <dgm:prSet phldrT="[Text]"/>
      <dgm:spPr/>
      <dgm:t>
        <a:bodyPr/>
        <a:lstStyle/>
        <a:p>
          <a:r>
            <a:rPr lang="en-GB" b="0" dirty="0"/>
            <a:t>Level 3: Change in behaviour</a:t>
          </a:r>
          <a:endParaRPr lang="en-GB" dirty="0"/>
        </a:p>
      </dgm:t>
    </dgm:pt>
    <dgm:pt modelId="{DBD41C3C-D458-4974-9FFF-0FDBEBF20F46}" type="parTrans" cxnId="{4B94526C-58F1-4127-96D0-7E7628320D08}">
      <dgm:prSet/>
      <dgm:spPr/>
      <dgm:t>
        <a:bodyPr/>
        <a:lstStyle/>
        <a:p>
          <a:endParaRPr lang="en-GB"/>
        </a:p>
      </dgm:t>
    </dgm:pt>
    <dgm:pt modelId="{13D08E88-ED9A-4B4C-ACC6-B88ECA4F81FB}" type="sibTrans" cxnId="{4B94526C-58F1-4127-96D0-7E7628320D08}">
      <dgm:prSet/>
      <dgm:spPr/>
      <dgm:t>
        <a:bodyPr/>
        <a:lstStyle/>
        <a:p>
          <a:endParaRPr lang="en-GB"/>
        </a:p>
      </dgm:t>
    </dgm:pt>
    <dgm:pt modelId="{80F952D7-C95C-4994-A5A0-78FBAAEAE9D9}">
      <dgm:prSet phldrT="[Text]"/>
      <dgm:spPr/>
      <dgm:t>
        <a:bodyPr/>
        <a:lstStyle/>
        <a:p>
          <a:r>
            <a:rPr lang="en-GB" b="0" dirty="0">
              <a:latin typeface="Calibri"/>
              <a:cs typeface="Calibri"/>
            </a:rPr>
            <a:t>the impact of practice/intervention on students in terms of the activities/behaviours engaged in – a measure of the student learning process</a:t>
          </a:r>
          <a:endParaRPr lang="en-GB" dirty="0"/>
        </a:p>
      </dgm:t>
    </dgm:pt>
    <dgm:pt modelId="{5A05563C-EFA0-4A98-B99A-DA3FDD626311}" type="parTrans" cxnId="{278FE9AC-119A-4163-B814-F465E13CE2A8}">
      <dgm:prSet/>
      <dgm:spPr/>
      <dgm:t>
        <a:bodyPr/>
        <a:lstStyle/>
        <a:p>
          <a:endParaRPr lang="en-GB"/>
        </a:p>
      </dgm:t>
    </dgm:pt>
    <dgm:pt modelId="{B5A3A1EB-E2EF-4EE3-AD89-2BC14308FDDE}" type="sibTrans" cxnId="{278FE9AC-119A-4163-B814-F465E13CE2A8}">
      <dgm:prSet/>
      <dgm:spPr/>
      <dgm:t>
        <a:bodyPr/>
        <a:lstStyle/>
        <a:p>
          <a:endParaRPr lang="en-GB"/>
        </a:p>
      </dgm:t>
    </dgm:pt>
    <dgm:pt modelId="{7502169A-9B8C-4882-93A4-9054E9425438}" type="pres">
      <dgm:prSet presAssocID="{46801BD7-44D1-4FDD-96A6-39E542B1B2C4}" presName="theList" presStyleCnt="0">
        <dgm:presLayoutVars>
          <dgm:dir/>
          <dgm:animLvl val="lvl"/>
          <dgm:resizeHandles val="exact"/>
        </dgm:presLayoutVars>
      </dgm:prSet>
      <dgm:spPr/>
    </dgm:pt>
    <dgm:pt modelId="{36F8431E-F6F2-48C1-8477-75AF288CA9DE}" type="pres">
      <dgm:prSet presAssocID="{413BFB4D-3B5C-4480-9735-FABD2A2FAE7C}" presName="compNode" presStyleCnt="0"/>
      <dgm:spPr/>
    </dgm:pt>
    <dgm:pt modelId="{D471DFE0-6BFF-440B-BBFA-72F08A617826}" type="pres">
      <dgm:prSet presAssocID="{413BFB4D-3B5C-4480-9735-FABD2A2FAE7C}" presName="aNode" presStyleLbl="bgShp" presStyleIdx="0" presStyleCnt="4"/>
      <dgm:spPr/>
    </dgm:pt>
    <dgm:pt modelId="{93BDDBAF-DBDB-4F48-9280-BB20B3CE5C3D}" type="pres">
      <dgm:prSet presAssocID="{413BFB4D-3B5C-4480-9735-FABD2A2FAE7C}" presName="textNode" presStyleLbl="bgShp" presStyleIdx="0" presStyleCnt="4"/>
      <dgm:spPr/>
    </dgm:pt>
    <dgm:pt modelId="{2B084AA5-013F-4524-8141-DE5C74033768}" type="pres">
      <dgm:prSet presAssocID="{413BFB4D-3B5C-4480-9735-FABD2A2FAE7C}" presName="compChildNode" presStyleCnt="0"/>
      <dgm:spPr/>
    </dgm:pt>
    <dgm:pt modelId="{61596DA9-BA96-4E58-9BDC-480C9A02949B}" type="pres">
      <dgm:prSet presAssocID="{413BFB4D-3B5C-4480-9735-FABD2A2FAE7C}" presName="theInnerList" presStyleCnt="0"/>
      <dgm:spPr/>
    </dgm:pt>
    <dgm:pt modelId="{ECE5B91E-1FCB-4727-9950-02A52AC3A9CB}" type="pres">
      <dgm:prSet presAssocID="{DD880107-EDFA-4E67-8270-DE9645C94A1F}" presName="childNode" presStyleLbl="node1" presStyleIdx="0" presStyleCnt="4">
        <dgm:presLayoutVars>
          <dgm:bulletEnabled val="1"/>
        </dgm:presLayoutVars>
      </dgm:prSet>
      <dgm:spPr/>
    </dgm:pt>
    <dgm:pt modelId="{04725784-BFC1-4DC0-871F-11314CB55B17}" type="pres">
      <dgm:prSet presAssocID="{413BFB4D-3B5C-4480-9735-FABD2A2FAE7C}" presName="aSpace" presStyleCnt="0"/>
      <dgm:spPr/>
    </dgm:pt>
    <dgm:pt modelId="{9F6E6E08-4966-43D6-ADBA-3418B279CF1E}" type="pres">
      <dgm:prSet presAssocID="{42663284-8282-4F50-8697-412F3C4A0388}" presName="compNode" presStyleCnt="0"/>
      <dgm:spPr/>
    </dgm:pt>
    <dgm:pt modelId="{33DCBB78-ED20-4903-918D-F34202C9D879}" type="pres">
      <dgm:prSet presAssocID="{42663284-8282-4F50-8697-412F3C4A0388}" presName="aNode" presStyleLbl="bgShp" presStyleIdx="1" presStyleCnt="4"/>
      <dgm:spPr/>
    </dgm:pt>
    <dgm:pt modelId="{4C649EB6-FEE5-4D73-A31E-1899CA599FD5}" type="pres">
      <dgm:prSet presAssocID="{42663284-8282-4F50-8697-412F3C4A0388}" presName="textNode" presStyleLbl="bgShp" presStyleIdx="1" presStyleCnt="4"/>
      <dgm:spPr/>
    </dgm:pt>
    <dgm:pt modelId="{1FEB9D65-94A6-4CD4-9EBE-7976EC44539E}" type="pres">
      <dgm:prSet presAssocID="{42663284-8282-4F50-8697-412F3C4A0388}" presName="compChildNode" presStyleCnt="0"/>
      <dgm:spPr/>
    </dgm:pt>
    <dgm:pt modelId="{B29B4FA4-E264-4883-B69C-FA7E4A97DA7E}" type="pres">
      <dgm:prSet presAssocID="{42663284-8282-4F50-8697-412F3C4A0388}" presName="theInnerList" presStyleCnt="0"/>
      <dgm:spPr/>
    </dgm:pt>
    <dgm:pt modelId="{FA94DC5F-CA74-44FF-849D-CD775C8F3350}" type="pres">
      <dgm:prSet presAssocID="{D6191D7A-AC7C-4B8D-8E31-252B4118A72C}" presName="childNode" presStyleLbl="node1" presStyleIdx="1" presStyleCnt="4">
        <dgm:presLayoutVars>
          <dgm:bulletEnabled val="1"/>
        </dgm:presLayoutVars>
      </dgm:prSet>
      <dgm:spPr/>
    </dgm:pt>
    <dgm:pt modelId="{6B4A4A8C-E615-434C-9FB8-4B746CD5DFDE}" type="pres">
      <dgm:prSet presAssocID="{42663284-8282-4F50-8697-412F3C4A0388}" presName="aSpace" presStyleCnt="0"/>
      <dgm:spPr/>
    </dgm:pt>
    <dgm:pt modelId="{2D84023F-93BD-4851-8C9A-FFD98684D924}" type="pres">
      <dgm:prSet presAssocID="{9E0B33E2-BFDC-4D6A-ABDE-CA6E051C4D8F}" presName="compNode" presStyleCnt="0"/>
      <dgm:spPr/>
    </dgm:pt>
    <dgm:pt modelId="{D889FA43-5E08-44F6-9EAD-1999A44CCEF2}" type="pres">
      <dgm:prSet presAssocID="{9E0B33E2-BFDC-4D6A-ABDE-CA6E051C4D8F}" presName="aNode" presStyleLbl="bgShp" presStyleIdx="2" presStyleCnt="4"/>
      <dgm:spPr/>
    </dgm:pt>
    <dgm:pt modelId="{90E1238D-EB0B-4045-9FD1-3170A2501136}" type="pres">
      <dgm:prSet presAssocID="{9E0B33E2-BFDC-4D6A-ABDE-CA6E051C4D8F}" presName="textNode" presStyleLbl="bgShp" presStyleIdx="2" presStyleCnt="4"/>
      <dgm:spPr/>
    </dgm:pt>
    <dgm:pt modelId="{4818F711-AF06-4042-9F36-583D414DC37D}" type="pres">
      <dgm:prSet presAssocID="{9E0B33E2-BFDC-4D6A-ABDE-CA6E051C4D8F}" presName="compChildNode" presStyleCnt="0"/>
      <dgm:spPr/>
    </dgm:pt>
    <dgm:pt modelId="{6A2FBFF7-FB19-4E4D-A5E6-322655F4BADE}" type="pres">
      <dgm:prSet presAssocID="{9E0B33E2-BFDC-4D6A-ABDE-CA6E051C4D8F}" presName="theInnerList" presStyleCnt="0"/>
      <dgm:spPr/>
    </dgm:pt>
    <dgm:pt modelId="{F88E43FB-1810-4DA1-8AFC-301FF0A7EDA4}" type="pres">
      <dgm:prSet presAssocID="{4DEEFE22-11B1-43C6-8CF8-A5D0BD47E7A7}" presName="childNode" presStyleLbl="node1" presStyleIdx="2" presStyleCnt="4">
        <dgm:presLayoutVars>
          <dgm:bulletEnabled val="1"/>
        </dgm:presLayoutVars>
      </dgm:prSet>
      <dgm:spPr/>
    </dgm:pt>
    <dgm:pt modelId="{362C827D-E9C7-4A68-9159-66E80B3583D2}" type="pres">
      <dgm:prSet presAssocID="{9E0B33E2-BFDC-4D6A-ABDE-CA6E051C4D8F}" presName="aSpace" presStyleCnt="0"/>
      <dgm:spPr/>
    </dgm:pt>
    <dgm:pt modelId="{7B177C6E-7025-4827-AC86-382BBB9E98F6}" type="pres">
      <dgm:prSet presAssocID="{E5DBB2C2-F5E3-4E5F-B7EF-F4C7ACA0BF2D}" presName="compNode" presStyleCnt="0"/>
      <dgm:spPr/>
    </dgm:pt>
    <dgm:pt modelId="{4652A91F-81AA-4D5D-905C-30C937396AAE}" type="pres">
      <dgm:prSet presAssocID="{E5DBB2C2-F5E3-4E5F-B7EF-F4C7ACA0BF2D}" presName="aNode" presStyleLbl="bgShp" presStyleIdx="3" presStyleCnt="4"/>
      <dgm:spPr/>
    </dgm:pt>
    <dgm:pt modelId="{4BCD7AB8-5408-44EF-827B-1130904AA000}" type="pres">
      <dgm:prSet presAssocID="{E5DBB2C2-F5E3-4E5F-B7EF-F4C7ACA0BF2D}" presName="textNode" presStyleLbl="bgShp" presStyleIdx="3" presStyleCnt="4"/>
      <dgm:spPr/>
    </dgm:pt>
    <dgm:pt modelId="{B4897936-AA93-454B-9EE9-1FAEE38EA1AE}" type="pres">
      <dgm:prSet presAssocID="{E5DBB2C2-F5E3-4E5F-B7EF-F4C7ACA0BF2D}" presName="compChildNode" presStyleCnt="0"/>
      <dgm:spPr/>
    </dgm:pt>
    <dgm:pt modelId="{D3D77360-436C-4BE6-8916-44B6E9926630}" type="pres">
      <dgm:prSet presAssocID="{E5DBB2C2-F5E3-4E5F-B7EF-F4C7ACA0BF2D}" presName="theInnerList" presStyleCnt="0"/>
      <dgm:spPr/>
    </dgm:pt>
    <dgm:pt modelId="{083968F4-EE81-4DCA-ADA8-D810C030DF25}" type="pres">
      <dgm:prSet presAssocID="{80F952D7-C95C-4994-A5A0-78FBAAEAE9D9}" presName="childNode" presStyleLbl="node1" presStyleIdx="3" presStyleCnt="4">
        <dgm:presLayoutVars>
          <dgm:bulletEnabled val="1"/>
        </dgm:presLayoutVars>
      </dgm:prSet>
      <dgm:spPr/>
    </dgm:pt>
  </dgm:ptLst>
  <dgm:cxnLst>
    <dgm:cxn modelId="{04964F0D-E5CE-4FF9-AE63-299CD47A0758}" type="presOf" srcId="{E5DBB2C2-F5E3-4E5F-B7EF-F4C7ACA0BF2D}" destId="{4652A91F-81AA-4D5D-905C-30C937396AAE}" srcOrd="0" destOrd="0" presId="urn:microsoft.com/office/officeart/2005/8/layout/lProcess2"/>
    <dgm:cxn modelId="{DE7DC561-22E6-419B-A311-F77852DA8249}" srcId="{9E0B33E2-BFDC-4D6A-ABDE-CA6E051C4D8F}" destId="{4DEEFE22-11B1-43C6-8CF8-A5D0BD47E7A7}" srcOrd="0" destOrd="0" parTransId="{12322EFD-8324-472D-9F6D-72DB1586409B}" sibTransId="{A19F88DB-2C37-4A56-A355-FDEDC0DB79BF}"/>
    <dgm:cxn modelId="{FE3C7042-089A-4181-BFC1-033E10625DCF}" srcId="{42663284-8282-4F50-8697-412F3C4A0388}" destId="{D6191D7A-AC7C-4B8D-8E31-252B4118A72C}" srcOrd="0" destOrd="0" parTransId="{06151A58-0810-4FA8-A347-3831C1278A55}" sibTransId="{DC384003-7CEB-4A48-A92A-C893E02297B5}"/>
    <dgm:cxn modelId="{CE1A9542-FE67-4FD7-88F3-D2FEE09BE47F}" type="presOf" srcId="{4DEEFE22-11B1-43C6-8CF8-A5D0BD47E7A7}" destId="{F88E43FB-1810-4DA1-8AFC-301FF0A7EDA4}" srcOrd="0" destOrd="0" presId="urn:microsoft.com/office/officeart/2005/8/layout/lProcess2"/>
    <dgm:cxn modelId="{71E7FD67-8F3F-43BF-9928-95ACDF1D2474}" type="presOf" srcId="{42663284-8282-4F50-8697-412F3C4A0388}" destId="{33DCBB78-ED20-4903-918D-F34202C9D879}" srcOrd="0" destOrd="0" presId="urn:microsoft.com/office/officeart/2005/8/layout/lProcess2"/>
    <dgm:cxn modelId="{8C779A48-F184-47B6-BE24-D8902689D82C}" type="presOf" srcId="{D6191D7A-AC7C-4B8D-8E31-252B4118A72C}" destId="{FA94DC5F-CA74-44FF-849D-CD775C8F3350}" srcOrd="0" destOrd="0" presId="urn:microsoft.com/office/officeart/2005/8/layout/lProcess2"/>
    <dgm:cxn modelId="{2993BF48-7CBF-4296-87E1-A6ADD1A0754B}" type="presOf" srcId="{9E0B33E2-BFDC-4D6A-ABDE-CA6E051C4D8F}" destId="{D889FA43-5E08-44F6-9EAD-1999A44CCEF2}" srcOrd="0" destOrd="0" presId="urn:microsoft.com/office/officeart/2005/8/layout/lProcess2"/>
    <dgm:cxn modelId="{4B94526C-58F1-4127-96D0-7E7628320D08}" srcId="{46801BD7-44D1-4FDD-96A6-39E542B1B2C4}" destId="{E5DBB2C2-F5E3-4E5F-B7EF-F4C7ACA0BF2D}" srcOrd="3" destOrd="0" parTransId="{DBD41C3C-D458-4974-9FFF-0FDBEBF20F46}" sibTransId="{13D08E88-ED9A-4B4C-ACC6-B88ECA4F81FB}"/>
    <dgm:cxn modelId="{D2CFE178-7204-4354-B353-877D58BF18D2}" type="presOf" srcId="{DD880107-EDFA-4E67-8270-DE9645C94A1F}" destId="{ECE5B91E-1FCB-4727-9950-02A52AC3A9CB}" srcOrd="0" destOrd="0" presId="urn:microsoft.com/office/officeart/2005/8/layout/lProcess2"/>
    <dgm:cxn modelId="{5D796D9A-989C-43B1-8D98-BC735690A4BC}" type="presOf" srcId="{9E0B33E2-BFDC-4D6A-ABDE-CA6E051C4D8F}" destId="{90E1238D-EB0B-4045-9FD1-3170A2501136}" srcOrd="1" destOrd="0" presId="urn:microsoft.com/office/officeart/2005/8/layout/lProcess2"/>
    <dgm:cxn modelId="{1996C7A1-E59D-4688-A531-7CD02F32DF91}" type="presOf" srcId="{413BFB4D-3B5C-4480-9735-FABD2A2FAE7C}" destId="{93BDDBAF-DBDB-4F48-9280-BB20B3CE5C3D}" srcOrd="1" destOrd="0" presId="urn:microsoft.com/office/officeart/2005/8/layout/lProcess2"/>
    <dgm:cxn modelId="{8117CEA7-3127-4086-B56A-59FB44F55600}" type="presOf" srcId="{413BFB4D-3B5C-4480-9735-FABD2A2FAE7C}" destId="{D471DFE0-6BFF-440B-BBFA-72F08A617826}" srcOrd="0" destOrd="0" presId="urn:microsoft.com/office/officeart/2005/8/layout/lProcess2"/>
    <dgm:cxn modelId="{F545A2AA-9D93-47CB-B829-7F252FAEEB19}" srcId="{46801BD7-44D1-4FDD-96A6-39E542B1B2C4}" destId="{42663284-8282-4F50-8697-412F3C4A0388}" srcOrd="1" destOrd="0" parTransId="{9394ACD7-D354-4B71-8276-A33362D19261}" sibTransId="{F33464B0-5558-43A7-B604-FFE49CA36099}"/>
    <dgm:cxn modelId="{2EE9C2AA-7FC1-4D2C-A0CA-5A38A38B1516}" type="presOf" srcId="{42663284-8282-4F50-8697-412F3C4A0388}" destId="{4C649EB6-FEE5-4D73-A31E-1899CA599FD5}" srcOrd="1" destOrd="0" presId="urn:microsoft.com/office/officeart/2005/8/layout/lProcess2"/>
    <dgm:cxn modelId="{66E013AB-4370-47AB-994D-42079AFA1D74}" srcId="{413BFB4D-3B5C-4480-9735-FABD2A2FAE7C}" destId="{DD880107-EDFA-4E67-8270-DE9645C94A1F}" srcOrd="0" destOrd="0" parTransId="{EAAF0123-084E-40E9-8214-171A1E7BD431}" sibTransId="{3DDA96C0-2711-47FD-8F07-7ACFEF93428D}"/>
    <dgm:cxn modelId="{278FE9AC-119A-4163-B814-F465E13CE2A8}" srcId="{E5DBB2C2-F5E3-4E5F-B7EF-F4C7ACA0BF2D}" destId="{80F952D7-C95C-4994-A5A0-78FBAAEAE9D9}" srcOrd="0" destOrd="0" parTransId="{5A05563C-EFA0-4A98-B99A-DA3FDD626311}" sibTransId="{B5A3A1EB-E2EF-4EE3-AD89-2BC14308FDDE}"/>
    <dgm:cxn modelId="{2807C4CF-FA72-4531-B4D4-66DBA2783D8A}" type="presOf" srcId="{46801BD7-44D1-4FDD-96A6-39E542B1B2C4}" destId="{7502169A-9B8C-4882-93A4-9054E9425438}" srcOrd="0" destOrd="0" presId="urn:microsoft.com/office/officeart/2005/8/layout/lProcess2"/>
    <dgm:cxn modelId="{453D98DB-EE84-4653-BFB3-94D67C09DF85}" type="presOf" srcId="{E5DBB2C2-F5E3-4E5F-B7EF-F4C7ACA0BF2D}" destId="{4BCD7AB8-5408-44EF-827B-1130904AA000}" srcOrd="1" destOrd="0" presId="urn:microsoft.com/office/officeart/2005/8/layout/lProcess2"/>
    <dgm:cxn modelId="{7163EBE7-2A7C-48F1-AE21-F5917502A476}" srcId="{46801BD7-44D1-4FDD-96A6-39E542B1B2C4}" destId="{413BFB4D-3B5C-4480-9735-FABD2A2FAE7C}" srcOrd="0" destOrd="0" parTransId="{097C5689-19CF-416D-8499-976692BFDAE5}" sibTransId="{195B3F7F-5CDD-425D-BF55-71B2DD9AE787}"/>
    <dgm:cxn modelId="{19A19AE8-1DEF-486E-8E73-D7C7EF3EABA6}" srcId="{46801BD7-44D1-4FDD-96A6-39E542B1B2C4}" destId="{9E0B33E2-BFDC-4D6A-ABDE-CA6E051C4D8F}" srcOrd="2" destOrd="0" parTransId="{C66DA9C3-8498-4AE8-94E7-15D8F3D1F3B4}" sibTransId="{71CA5A6C-46B5-4D95-A222-0F91CBC311E5}"/>
    <dgm:cxn modelId="{82708CF8-531B-4AE5-858C-0D3885DE9F7C}" type="presOf" srcId="{80F952D7-C95C-4994-A5A0-78FBAAEAE9D9}" destId="{083968F4-EE81-4DCA-ADA8-D810C030DF25}" srcOrd="0" destOrd="0" presId="urn:microsoft.com/office/officeart/2005/8/layout/lProcess2"/>
    <dgm:cxn modelId="{99A9400A-8600-4A93-B605-EDB647CF8F21}" type="presParOf" srcId="{7502169A-9B8C-4882-93A4-9054E9425438}" destId="{36F8431E-F6F2-48C1-8477-75AF288CA9DE}" srcOrd="0" destOrd="0" presId="urn:microsoft.com/office/officeart/2005/8/layout/lProcess2"/>
    <dgm:cxn modelId="{232CD185-48B1-41E7-84FB-8ED37897E35D}" type="presParOf" srcId="{36F8431E-F6F2-48C1-8477-75AF288CA9DE}" destId="{D471DFE0-6BFF-440B-BBFA-72F08A617826}" srcOrd="0" destOrd="0" presId="urn:microsoft.com/office/officeart/2005/8/layout/lProcess2"/>
    <dgm:cxn modelId="{E0B73399-37C0-4D49-84B2-03233E53B87B}" type="presParOf" srcId="{36F8431E-F6F2-48C1-8477-75AF288CA9DE}" destId="{93BDDBAF-DBDB-4F48-9280-BB20B3CE5C3D}" srcOrd="1" destOrd="0" presId="urn:microsoft.com/office/officeart/2005/8/layout/lProcess2"/>
    <dgm:cxn modelId="{9E4F2CE7-84F2-4E0F-914F-6B643BB04282}" type="presParOf" srcId="{36F8431E-F6F2-48C1-8477-75AF288CA9DE}" destId="{2B084AA5-013F-4524-8141-DE5C74033768}" srcOrd="2" destOrd="0" presId="urn:microsoft.com/office/officeart/2005/8/layout/lProcess2"/>
    <dgm:cxn modelId="{D861523F-A89C-4968-B216-CBDE26026BC5}" type="presParOf" srcId="{2B084AA5-013F-4524-8141-DE5C74033768}" destId="{61596DA9-BA96-4E58-9BDC-480C9A02949B}" srcOrd="0" destOrd="0" presId="urn:microsoft.com/office/officeart/2005/8/layout/lProcess2"/>
    <dgm:cxn modelId="{17FF2977-D484-4623-88CE-CD37B5A80A88}" type="presParOf" srcId="{61596DA9-BA96-4E58-9BDC-480C9A02949B}" destId="{ECE5B91E-1FCB-4727-9950-02A52AC3A9CB}" srcOrd="0" destOrd="0" presId="urn:microsoft.com/office/officeart/2005/8/layout/lProcess2"/>
    <dgm:cxn modelId="{DD476223-B08B-40D3-B978-53A0D8F7A886}" type="presParOf" srcId="{7502169A-9B8C-4882-93A4-9054E9425438}" destId="{04725784-BFC1-4DC0-871F-11314CB55B17}" srcOrd="1" destOrd="0" presId="urn:microsoft.com/office/officeart/2005/8/layout/lProcess2"/>
    <dgm:cxn modelId="{CDB180DF-E56B-4AE6-94AE-3EB1EADE6BAB}" type="presParOf" srcId="{7502169A-9B8C-4882-93A4-9054E9425438}" destId="{9F6E6E08-4966-43D6-ADBA-3418B279CF1E}" srcOrd="2" destOrd="0" presId="urn:microsoft.com/office/officeart/2005/8/layout/lProcess2"/>
    <dgm:cxn modelId="{4A3CE7F1-4887-4721-BE74-2C4D2054C1D3}" type="presParOf" srcId="{9F6E6E08-4966-43D6-ADBA-3418B279CF1E}" destId="{33DCBB78-ED20-4903-918D-F34202C9D879}" srcOrd="0" destOrd="0" presId="urn:microsoft.com/office/officeart/2005/8/layout/lProcess2"/>
    <dgm:cxn modelId="{11715268-A096-453A-BA77-52580F28E423}" type="presParOf" srcId="{9F6E6E08-4966-43D6-ADBA-3418B279CF1E}" destId="{4C649EB6-FEE5-4D73-A31E-1899CA599FD5}" srcOrd="1" destOrd="0" presId="urn:microsoft.com/office/officeart/2005/8/layout/lProcess2"/>
    <dgm:cxn modelId="{C8089212-45EB-4D89-865D-9343CFD428F5}" type="presParOf" srcId="{9F6E6E08-4966-43D6-ADBA-3418B279CF1E}" destId="{1FEB9D65-94A6-4CD4-9EBE-7976EC44539E}" srcOrd="2" destOrd="0" presId="urn:microsoft.com/office/officeart/2005/8/layout/lProcess2"/>
    <dgm:cxn modelId="{7E9ED700-C98B-4423-ADA0-6C8D0582104A}" type="presParOf" srcId="{1FEB9D65-94A6-4CD4-9EBE-7976EC44539E}" destId="{B29B4FA4-E264-4883-B69C-FA7E4A97DA7E}" srcOrd="0" destOrd="0" presId="urn:microsoft.com/office/officeart/2005/8/layout/lProcess2"/>
    <dgm:cxn modelId="{A3E85A1A-8ABA-4F72-9A26-8CE3EC17C3F5}" type="presParOf" srcId="{B29B4FA4-E264-4883-B69C-FA7E4A97DA7E}" destId="{FA94DC5F-CA74-44FF-849D-CD775C8F3350}" srcOrd="0" destOrd="0" presId="urn:microsoft.com/office/officeart/2005/8/layout/lProcess2"/>
    <dgm:cxn modelId="{06095224-66FE-4D26-80FF-E445AADDE597}" type="presParOf" srcId="{7502169A-9B8C-4882-93A4-9054E9425438}" destId="{6B4A4A8C-E615-434C-9FB8-4B746CD5DFDE}" srcOrd="3" destOrd="0" presId="urn:microsoft.com/office/officeart/2005/8/layout/lProcess2"/>
    <dgm:cxn modelId="{391622BA-EFEC-432E-919A-D2CEF5B0FDDD}" type="presParOf" srcId="{7502169A-9B8C-4882-93A4-9054E9425438}" destId="{2D84023F-93BD-4851-8C9A-FFD98684D924}" srcOrd="4" destOrd="0" presId="urn:microsoft.com/office/officeart/2005/8/layout/lProcess2"/>
    <dgm:cxn modelId="{9120FE09-F1D5-40EA-95B7-AFEF824E7574}" type="presParOf" srcId="{2D84023F-93BD-4851-8C9A-FFD98684D924}" destId="{D889FA43-5E08-44F6-9EAD-1999A44CCEF2}" srcOrd="0" destOrd="0" presId="urn:microsoft.com/office/officeart/2005/8/layout/lProcess2"/>
    <dgm:cxn modelId="{12BBF2DB-5970-4CEC-B6FD-C31D58CBBC82}" type="presParOf" srcId="{2D84023F-93BD-4851-8C9A-FFD98684D924}" destId="{90E1238D-EB0B-4045-9FD1-3170A2501136}" srcOrd="1" destOrd="0" presId="urn:microsoft.com/office/officeart/2005/8/layout/lProcess2"/>
    <dgm:cxn modelId="{3F760EF5-E823-4E72-A090-0EE0ED9B38FE}" type="presParOf" srcId="{2D84023F-93BD-4851-8C9A-FFD98684D924}" destId="{4818F711-AF06-4042-9F36-583D414DC37D}" srcOrd="2" destOrd="0" presId="urn:microsoft.com/office/officeart/2005/8/layout/lProcess2"/>
    <dgm:cxn modelId="{BF30D330-D013-4F4D-8C29-CBBD77C92EE9}" type="presParOf" srcId="{4818F711-AF06-4042-9F36-583D414DC37D}" destId="{6A2FBFF7-FB19-4E4D-A5E6-322655F4BADE}" srcOrd="0" destOrd="0" presId="urn:microsoft.com/office/officeart/2005/8/layout/lProcess2"/>
    <dgm:cxn modelId="{48AAF688-B1C2-4695-9D07-E1F0B160048E}" type="presParOf" srcId="{6A2FBFF7-FB19-4E4D-A5E6-322655F4BADE}" destId="{F88E43FB-1810-4DA1-8AFC-301FF0A7EDA4}" srcOrd="0" destOrd="0" presId="urn:microsoft.com/office/officeart/2005/8/layout/lProcess2"/>
    <dgm:cxn modelId="{EE91B779-612E-4697-AC21-465AAABDE429}" type="presParOf" srcId="{7502169A-9B8C-4882-93A4-9054E9425438}" destId="{362C827D-E9C7-4A68-9159-66E80B3583D2}" srcOrd="5" destOrd="0" presId="urn:microsoft.com/office/officeart/2005/8/layout/lProcess2"/>
    <dgm:cxn modelId="{3A07DBE8-2D11-4D18-9818-D5476C8849A7}" type="presParOf" srcId="{7502169A-9B8C-4882-93A4-9054E9425438}" destId="{7B177C6E-7025-4827-AC86-382BBB9E98F6}" srcOrd="6" destOrd="0" presId="urn:microsoft.com/office/officeart/2005/8/layout/lProcess2"/>
    <dgm:cxn modelId="{40B8C515-65A3-4076-920C-70AB18D46112}" type="presParOf" srcId="{7B177C6E-7025-4827-AC86-382BBB9E98F6}" destId="{4652A91F-81AA-4D5D-905C-30C937396AAE}" srcOrd="0" destOrd="0" presId="urn:microsoft.com/office/officeart/2005/8/layout/lProcess2"/>
    <dgm:cxn modelId="{104F8328-0F99-4BED-9A53-A70DE5DFEBB9}" type="presParOf" srcId="{7B177C6E-7025-4827-AC86-382BBB9E98F6}" destId="{4BCD7AB8-5408-44EF-827B-1130904AA000}" srcOrd="1" destOrd="0" presId="urn:microsoft.com/office/officeart/2005/8/layout/lProcess2"/>
    <dgm:cxn modelId="{9989322E-46B0-4CF5-B076-6A0866F4340E}" type="presParOf" srcId="{7B177C6E-7025-4827-AC86-382BBB9E98F6}" destId="{B4897936-AA93-454B-9EE9-1FAEE38EA1AE}" srcOrd="2" destOrd="0" presId="urn:microsoft.com/office/officeart/2005/8/layout/lProcess2"/>
    <dgm:cxn modelId="{066E3AC4-7B72-454E-B7FE-FA56A68E102C}" type="presParOf" srcId="{B4897936-AA93-454B-9EE9-1FAEE38EA1AE}" destId="{D3D77360-436C-4BE6-8916-44B6E9926630}" srcOrd="0" destOrd="0" presId="urn:microsoft.com/office/officeart/2005/8/layout/lProcess2"/>
    <dgm:cxn modelId="{48B93D88-554C-45C0-932F-79FB7FE54397}" type="presParOf" srcId="{D3D77360-436C-4BE6-8916-44B6E9926630}" destId="{083968F4-EE81-4DCA-ADA8-D810C030DF25}"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F418A3-0FBF-4484-877D-8198AEA54E73}" type="doc">
      <dgm:prSet loTypeId="urn:microsoft.com/office/officeart/2005/8/layout/process1" loCatId="process" qsTypeId="urn:microsoft.com/office/officeart/2005/8/quickstyle/simple1" qsCatId="simple" csTypeId="urn:microsoft.com/office/officeart/2005/8/colors/accent1_2" csCatId="accent1" phldr="1"/>
      <dgm:spPr/>
    </dgm:pt>
    <dgm:pt modelId="{0F38199C-3355-456F-8486-5715B88D88FE}">
      <dgm:prSet phldrT="[Text]"/>
      <dgm:spPr/>
      <dgm:t>
        <a:bodyPr/>
        <a:lstStyle/>
        <a:p>
          <a:r>
            <a:rPr lang="en-US" dirty="0"/>
            <a:t>‘Deep Thought’</a:t>
          </a:r>
        </a:p>
      </dgm:t>
    </dgm:pt>
    <dgm:pt modelId="{59609AF3-A503-4BD0-BC7F-F98CF3C3C774}" type="parTrans" cxnId="{9F37BDE0-6DAC-4D16-86B4-8F9C1D53FDE7}">
      <dgm:prSet/>
      <dgm:spPr/>
      <dgm:t>
        <a:bodyPr/>
        <a:lstStyle/>
        <a:p>
          <a:endParaRPr lang="en-US"/>
        </a:p>
      </dgm:t>
    </dgm:pt>
    <dgm:pt modelId="{E8B56026-D5E1-44BE-B86D-605ED34F0279}" type="sibTrans" cxnId="{9F37BDE0-6DAC-4D16-86B4-8F9C1D53FDE7}">
      <dgm:prSet/>
      <dgm:spPr/>
      <dgm:t>
        <a:bodyPr/>
        <a:lstStyle/>
        <a:p>
          <a:endParaRPr lang="en-US"/>
        </a:p>
      </dgm:t>
    </dgm:pt>
    <dgm:pt modelId="{4C4DA2D5-3176-448B-9847-22A96B5D4329}">
      <dgm:prSet phldrT="[Text]"/>
      <dgm:spPr/>
      <dgm:t>
        <a:bodyPr/>
        <a:lstStyle/>
        <a:p>
          <a:r>
            <a:rPr lang="en-US" dirty="0"/>
            <a:t>Researchable Questions</a:t>
          </a:r>
        </a:p>
      </dgm:t>
    </dgm:pt>
    <dgm:pt modelId="{B29DB259-D8D3-4F6D-ADAE-4C64CEB69E36}" type="parTrans" cxnId="{61F7D289-5138-41CC-AB98-EA4074B705F7}">
      <dgm:prSet/>
      <dgm:spPr/>
      <dgm:t>
        <a:bodyPr/>
        <a:lstStyle/>
        <a:p>
          <a:endParaRPr lang="en-US"/>
        </a:p>
      </dgm:t>
    </dgm:pt>
    <dgm:pt modelId="{BC633360-371A-4D38-9A44-BDD83554E7D1}" type="sibTrans" cxnId="{61F7D289-5138-41CC-AB98-EA4074B705F7}">
      <dgm:prSet/>
      <dgm:spPr/>
      <dgm:t>
        <a:bodyPr/>
        <a:lstStyle/>
        <a:p>
          <a:endParaRPr lang="en-US"/>
        </a:p>
      </dgm:t>
    </dgm:pt>
    <dgm:pt modelId="{F4122A59-A0B4-49FA-B3F8-6ABB3B68C1E9}" type="pres">
      <dgm:prSet presAssocID="{1CF418A3-0FBF-4484-877D-8198AEA54E73}" presName="Name0" presStyleCnt="0">
        <dgm:presLayoutVars>
          <dgm:dir/>
          <dgm:resizeHandles val="exact"/>
        </dgm:presLayoutVars>
      </dgm:prSet>
      <dgm:spPr/>
    </dgm:pt>
    <dgm:pt modelId="{C4DC63E2-350B-4E80-ABB3-E8833E47EB28}" type="pres">
      <dgm:prSet presAssocID="{0F38199C-3355-456F-8486-5715B88D88FE}" presName="node" presStyleLbl="node1" presStyleIdx="0" presStyleCnt="2">
        <dgm:presLayoutVars>
          <dgm:bulletEnabled val="1"/>
        </dgm:presLayoutVars>
      </dgm:prSet>
      <dgm:spPr/>
    </dgm:pt>
    <dgm:pt modelId="{3D458E18-4542-47ED-9DEF-53C4F5B45152}" type="pres">
      <dgm:prSet presAssocID="{E8B56026-D5E1-44BE-B86D-605ED34F0279}" presName="sibTrans" presStyleLbl="sibTrans2D1" presStyleIdx="0" presStyleCnt="1"/>
      <dgm:spPr/>
    </dgm:pt>
    <dgm:pt modelId="{F5F53FC8-BB3D-4CBB-A04F-D3C170625490}" type="pres">
      <dgm:prSet presAssocID="{E8B56026-D5E1-44BE-B86D-605ED34F0279}" presName="connectorText" presStyleLbl="sibTrans2D1" presStyleIdx="0" presStyleCnt="1"/>
      <dgm:spPr/>
    </dgm:pt>
    <dgm:pt modelId="{D44AA84E-E256-47AA-9783-C7F3F638FA73}" type="pres">
      <dgm:prSet presAssocID="{4C4DA2D5-3176-448B-9847-22A96B5D4329}" presName="node" presStyleLbl="node1" presStyleIdx="1" presStyleCnt="2">
        <dgm:presLayoutVars>
          <dgm:bulletEnabled val="1"/>
        </dgm:presLayoutVars>
      </dgm:prSet>
      <dgm:spPr/>
    </dgm:pt>
  </dgm:ptLst>
  <dgm:cxnLst>
    <dgm:cxn modelId="{083B643C-F8FD-4126-B942-6567B7E0A6F7}" type="presOf" srcId="{4C4DA2D5-3176-448B-9847-22A96B5D4329}" destId="{D44AA84E-E256-47AA-9783-C7F3F638FA73}" srcOrd="0" destOrd="0" presId="urn:microsoft.com/office/officeart/2005/8/layout/process1"/>
    <dgm:cxn modelId="{4D43BE51-1A23-4E2A-A7F7-467DBF1FB996}" type="presOf" srcId="{E8B56026-D5E1-44BE-B86D-605ED34F0279}" destId="{F5F53FC8-BB3D-4CBB-A04F-D3C170625490}" srcOrd="1" destOrd="0" presId="urn:microsoft.com/office/officeart/2005/8/layout/process1"/>
    <dgm:cxn modelId="{DC154579-99FD-41A4-9376-DE07A3D60353}" type="presOf" srcId="{1CF418A3-0FBF-4484-877D-8198AEA54E73}" destId="{F4122A59-A0B4-49FA-B3F8-6ABB3B68C1E9}" srcOrd="0" destOrd="0" presId="urn:microsoft.com/office/officeart/2005/8/layout/process1"/>
    <dgm:cxn modelId="{61F7D289-5138-41CC-AB98-EA4074B705F7}" srcId="{1CF418A3-0FBF-4484-877D-8198AEA54E73}" destId="{4C4DA2D5-3176-448B-9847-22A96B5D4329}" srcOrd="1" destOrd="0" parTransId="{B29DB259-D8D3-4F6D-ADAE-4C64CEB69E36}" sibTransId="{BC633360-371A-4D38-9A44-BDD83554E7D1}"/>
    <dgm:cxn modelId="{9F37BDE0-6DAC-4D16-86B4-8F9C1D53FDE7}" srcId="{1CF418A3-0FBF-4484-877D-8198AEA54E73}" destId="{0F38199C-3355-456F-8486-5715B88D88FE}" srcOrd="0" destOrd="0" parTransId="{59609AF3-A503-4BD0-BC7F-F98CF3C3C774}" sibTransId="{E8B56026-D5E1-44BE-B86D-605ED34F0279}"/>
    <dgm:cxn modelId="{31CAB4ED-2AB5-4583-A566-54B4D22B8AED}" type="presOf" srcId="{E8B56026-D5E1-44BE-B86D-605ED34F0279}" destId="{3D458E18-4542-47ED-9DEF-53C4F5B45152}" srcOrd="0" destOrd="0" presId="urn:microsoft.com/office/officeart/2005/8/layout/process1"/>
    <dgm:cxn modelId="{5BD10FFF-643B-454B-9166-87E80BF1449C}" type="presOf" srcId="{0F38199C-3355-456F-8486-5715B88D88FE}" destId="{C4DC63E2-350B-4E80-ABB3-E8833E47EB28}" srcOrd="0" destOrd="0" presId="urn:microsoft.com/office/officeart/2005/8/layout/process1"/>
    <dgm:cxn modelId="{5F0E5C10-05A6-48A4-B7D3-2D5AB6B50C8D}" type="presParOf" srcId="{F4122A59-A0B4-49FA-B3F8-6ABB3B68C1E9}" destId="{C4DC63E2-350B-4E80-ABB3-E8833E47EB28}" srcOrd="0" destOrd="0" presId="urn:microsoft.com/office/officeart/2005/8/layout/process1"/>
    <dgm:cxn modelId="{61B7DE97-65CA-4721-B060-8E6C45F147F0}" type="presParOf" srcId="{F4122A59-A0B4-49FA-B3F8-6ABB3B68C1E9}" destId="{3D458E18-4542-47ED-9DEF-53C4F5B45152}" srcOrd="1" destOrd="0" presId="urn:microsoft.com/office/officeart/2005/8/layout/process1"/>
    <dgm:cxn modelId="{56864303-6B99-449E-AE06-DC8C85D9B447}" type="presParOf" srcId="{3D458E18-4542-47ED-9DEF-53C4F5B45152}" destId="{F5F53FC8-BB3D-4CBB-A04F-D3C170625490}" srcOrd="0" destOrd="0" presId="urn:microsoft.com/office/officeart/2005/8/layout/process1"/>
    <dgm:cxn modelId="{BACB4B98-FCD3-4E87-86C8-ACA431F84B18}" type="presParOf" srcId="{F4122A59-A0B4-49FA-B3F8-6ABB3B68C1E9}" destId="{D44AA84E-E256-47AA-9783-C7F3F638FA73}"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F418A3-0FBF-4484-877D-8198AEA54E73}" type="doc">
      <dgm:prSet loTypeId="urn:microsoft.com/office/officeart/2005/8/layout/process1" loCatId="process" qsTypeId="urn:microsoft.com/office/officeart/2005/8/quickstyle/simple1" qsCatId="simple" csTypeId="urn:microsoft.com/office/officeart/2005/8/colors/accent1_2" csCatId="accent1" phldr="1"/>
      <dgm:spPr/>
    </dgm:pt>
    <dgm:pt modelId="{0F38199C-3355-456F-8486-5715B88D88FE}">
      <dgm:prSet phldrT="[Text]"/>
      <dgm:spPr/>
      <dgm:t>
        <a:bodyPr/>
        <a:lstStyle/>
        <a:p>
          <a:r>
            <a:rPr lang="en-US" dirty="0"/>
            <a:t>‘Deep Thought’</a:t>
          </a:r>
        </a:p>
      </dgm:t>
    </dgm:pt>
    <dgm:pt modelId="{59609AF3-A503-4BD0-BC7F-F98CF3C3C774}" type="parTrans" cxnId="{9F37BDE0-6DAC-4D16-86B4-8F9C1D53FDE7}">
      <dgm:prSet/>
      <dgm:spPr/>
      <dgm:t>
        <a:bodyPr/>
        <a:lstStyle/>
        <a:p>
          <a:endParaRPr lang="en-US"/>
        </a:p>
      </dgm:t>
    </dgm:pt>
    <dgm:pt modelId="{E8B56026-D5E1-44BE-B86D-605ED34F0279}" type="sibTrans" cxnId="{9F37BDE0-6DAC-4D16-86B4-8F9C1D53FDE7}">
      <dgm:prSet/>
      <dgm:spPr/>
      <dgm:t>
        <a:bodyPr/>
        <a:lstStyle/>
        <a:p>
          <a:endParaRPr lang="en-US"/>
        </a:p>
      </dgm:t>
    </dgm:pt>
    <dgm:pt modelId="{4C4DA2D5-3176-448B-9847-22A96B5D4329}">
      <dgm:prSet phldrT="[Text]"/>
      <dgm:spPr/>
      <dgm:t>
        <a:bodyPr/>
        <a:lstStyle/>
        <a:p>
          <a:r>
            <a:rPr lang="en-US" dirty="0"/>
            <a:t>Researchable Questions</a:t>
          </a:r>
        </a:p>
      </dgm:t>
    </dgm:pt>
    <dgm:pt modelId="{B29DB259-D8D3-4F6D-ADAE-4C64CEB69E36}" type="parTrans" cxnId="{61F7D289-5138-41CC-AB98-EA4074B705F7}">
      <dgm:prSet/>
      <dgm:spPr/>
      <dgm:t>
        <a:bodyPr/>
        <a:lstStyle/>
        <a:p>
          <a:endParaRPr lang="en-US"/>
        </a:p>
      </dgm:t>
    </dgm:pt>
    <dgm:pt modelId="{BC633360-371A-4D38-9A44-BDD83554E7D1}" type="sibTrans" cxnId="{61F7D289-5138-41CC-AB98-EA4074B705F7}">
      <dgm:prSet/>
      <dgm:spPr/>
      <dgm:t>
        <a:bodyPr/>
        <a:lstStyle/>
        <a:p>
          <a:endParaRPr lang="en-US"/>
        </a:p>
      </dgm:t>
    </dgm:pt>
    <dgm:pt modelId="{F4122A59-A0B4-49FA-B3F8-6ABB3B68C1E9}" type="pres">
      <dgm:prSet presAssocID="{1CF418A3-0FBF-4484-877D-8198AEA54E73}" presName="Name0" presStyleCnt="0">
        <dgm:presLayoutVars>
          <dgm:dir/>
          <dgm:resizeHandles val="exact"/>
        </dgm:presLayoutVars>
      </dgm:prSet>
      <dgm:spPr/>
    </dgm:pt>
    <dgm:pt modelId="{C4DC63E2-350B-4E80-ABB3-E8833E47EB28}" type="pres">
      <dgm:prSet presAssocID="{0F38199C-3355-456F-8486-5715B88D88FE}" presName="node" presStyleLbl="node1" presStyleIdx="0" presStyleCnt="2">
        <dgm:presLayoutVars>
          <dgm:bulletEnabled val="1"/>
        </dgm:presLayoutVars>
      </dgm:prSet>
      <dgm:spPr/>
    </dgm:pt>
    <dgm:pt modelId="{3D458E18-4542-47ED-9DEF-53C4F5B45152}" type="pres">
      <dgm:prSet presAssocID="{E8B56026-D5E1-44BE-B86D-605ED34F0279}" presName="sibTrans" presStyleLbl="sibTrans2D1" presStyleIdx="0" presStyleCnt="1"/>
      <dgm:spPr/>
    </dgm:pt>
    <dgm:pt modelId="{F5F53FC8-BB3D-4CBB-A04F-D3C170625490}" type="pres">
      <dgm:prSet presAssocID="{E8B56026-D5E1-44BE-B86D-605ED34F0279}" presName="connectorText" presStyleLbl="sibTrans2D1" presStyleIdx="0" presStyleCnt="1"/>
      <dgm:spPr/>
    </dgm:pt>
    <dgm:pt modelId="{D44AA84E-E256-47AA-9783-C7F3F638FA73}" type="pres">
      <dgm:prSet presAssocID="{4C4DA2D5-3176-448B-9847-22A96B5D4329}" presName="node" presStyleLbl="node1" presStyleIdx="1" presStyleCnt="2">
        <dgm:presLayoutVars>
          <dgm:bulletEnabled val="1"/>
        </dgm:presLayoutVars>
      </dgm:prSet>
      <dgm:spPr/>
    </dgm:pt>
  </dgm:ptLst>
  <dgm:cxnLst>
    <dgm:cxn modelId="{083B643C-F8FD-4126-B942-6567B7E0A6F7}" type="presOf" srcId="{4C4DA2D5-3176-448B-9847-22A96B5D4329}" destId="{D44AA84E-E256-47AA-9783-C7F3F638FA73}" srcOrd="0" destOrd="0" presId="urn:microsoft.com/office/officeart/2005/8/layout/process1"/>
    <dgm:cxn modelId="{4D43BE51-1A23-4E2A-A7F7-467DBF1FB996}" type="presOf" srcId="{E8B56026-D5E1-44BE-B86D-605ED34F0279}" destId="{F5F53FC8-BB3D-4CBB-A04F-D3C170625490}" srcOrd="1" destOrd="0" presId="urn:microsoft.com/office/officeart/2005/8/layout/process1"/>
    <dgm:cxn modelId="{DC154579-99FD-41A4-9376-DE07A3D60353}" type="presOf" srcId="{1CF418A3-0FBF-4484-877D-8198AEA54E73}" destId="{F4122A59-A0B4-49FA-B3F8-6ABB3B68C1E9}" srcOrd="0" destOrd="0" presId="urn:microsoft.com/office/officeart/2005/8/layout/process1"/>
    <dgm:cxn modelId="{61F7D289-5138-41CC-AB98-EA4074B705F7}" srcId="{1CF418A3-0FBF-4484-877D-8198AEA54E73}" destId="{4C4DA2D5-3176-448B-9847-22A96B5D4329}" srcOrd="1" destOrd="0" parTransId="{B29DB259-D8D3-4F6D-ADAE-4C64CEB69E36}" sibTransId="{BC633360-371A-4D38-9A44-BDD83554E7D1}"/>
    <dgm:cxn modelId="{9F37BDE0-6DAC-4D16-86B4-8F9C1D53FDE7}" srcId="{1CF418A3-0FBF-4484-877D-8198AEA54E73}" destId="{0F38199C-3355-456F-8486-5715B88D88FE}" srcOrd="0" destOrd="0" parTransId="{59609AF3-A503-4BD0-BC7F-F98CF3C3C774}" sibTransId="{E8B56026-D5E1-44BE-B86D-605ED34F0279}"/>
    <dgm:cxn modelId="{31CAB4ED-2AB5-4583-A566-54B4D22B8AED}" type="presOf" srcId="{E8B56026-D5E1-44BE-B86D-605ED34F0279}" destId="{3D458E18-4542-47ED-9DEF-53C4F5B45152}" srcOrd="0" destOrd="0" presId="urn:microsoft.com/office/officeart/2005/8/layout/process1"/>
    <dgm:cxn modelId="{5BD10FFF-643B-454B-9166-87E80BF1449C}" type="presOf" srcId="{0F38199C-3355-456F-8486-5715B88D88FE}" destId="{C4DC63E2-350B-4E80-ABB3-E8833E47EB28}" srcOrd="0" destOrd="0" presId="urn:microsoft.com/office/officeart/2005/8/layout/process1"/>
    <dgm:cxn modelId="{5F0E5C10-05A6-48A4-B7D3-2D5AB6B50C8D}" type="presParOf" srcId="{F4122A59-A0B4-49FA-B3F8-6ABB3B68C1E9}" destId="{C4DC63E2-350B-4E80-ABB3-E8833E47EB28}" srcOrd="0" destOrd="0" presId="urn:microsoft.com/office/officeart/2005/8/layout/process1"/>
    <dgm:cxn modelId="{61B7DE97-65CA-4721-B060-8E6C45F147F0}" type="presParOf" srcId="{F4122A59-A0B4-49FA-B3F8-6ABB3B68C1E9}" destId="{3D458E18-4542-47ED-9DEF-53C4F5B45152}" srcOrd="1" destOrd="0" presId="urn:microsoft.com/office/officeart/2005/8/layout/process1"/>
    <dgm:cxn modelId="{56864303-6B99-449E-AE06-DC8C85D9B447}" type="presParOf" srcId="{3D458E18-4542-47ED-9DEF-53C4F5B45152}" destId="{F5F53FC8-BB3D-4CBB-A04F-D3C170625490}" srcOrd="0" destOrd="0" presId="urn:microsoft.com/office/officeart/2005/8/layout/process1"/>
    <dgm:cxn modelId="{BACB4B98-FCD3-4E87-86C8-ACA431F84B18}" type="presParOf" srcId="{F4122A59-A0B4-49FA-B3F8-6ABB3B68C1E9}" destId="{D44AA84E-E256-47AA-9783-C7F3F638FA73}" srcOrd="2"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9D4515-8EC6-4017-8FBF-9D986A0A22CC}"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823FA7CC-EEE1-4372-9998-70C689939552}">
      <dgm:prSet phldrT="[Text]"/>
      <dgm:spPr/>
      <dgm:t>
        <a:bodyPr/>
        <a:lstStyle/>
        <a:p>
          <a:r>
            <a:rPr lang="en-GB" dirty="0"/>
            <a:t>Epistemology</a:t>
          </a:r>
        </a:p>
      </dgm:t>
    </dgm:pt>
    <dgm:pt modelId="{F0495DDB-8961-41C1-9BF2-EAE7E9778B5A}" type="parTrans" cxnId="{A2F7BA34-261A-4290-8519-D61E182F6178}">
      <dgm:prSet/>
      <dgm:spPr/>
      <dgm:t>
        <a:bodyPr/>
        <a:lstStyle/>
        <a:p>
          <a:endParaRPr lang="en-GB"/>
        </a:p>
      </dgm:t>
    </dgm:pt>
    <dgm:pt modelId="{CFB0C034-8922-44BC-BF11-D415CD594EFB}" type="sibTrans" cxnId="{A2F7BA34-261A-4290-8519-D61E182F6178}">
      <dgm:prSet/>
      <dgm:spPr/>
      <dgm:t>
        <a:bodyPr/>
        <a:lstStyle/>
        <a:p>
          <a:endParaRPr lang="en-GB"/>
        </a:p>
      </dgm:t>
    </dgm:pt>
    <dgm:pt modelId="{EC1C26C8-0C10-4D34-9BD6-D662C81F98F2}">
      <dgm:prSet phldrT="[Text]" custT="1"/>
      <dgm:spPr/>
      <dgm:t>
        <a:bodyPr/>
        <a:lstStyle/>
        <a:p>
          <a:pPr algn="l"/>
          <a:r>
            <a:rPr lang="en-GB" sz="2000" dirty="0"/>
            <a:t>How will you develop valid knowledge</a:t>
          </a:r>
        </a:p>
      </dgm:t>
    </dgm:pt>
    <dgm:pt modelId="{E3701C9F-51F6-4735-BF6D-A5C64B5DCBC4}" type="parTrans" cxnId="{966EFE88-4018-4BA5-BA37-CAC4FBE880D8}">
      <dgm:prSet/>
      <dgm:spPr/>
      <dgm:t>
        <a:bodyPr/>
        <a:lstStyle/>
        <a:p>
          <a:endParaRPr lang="en-GB"/>
        </a:p>
      </dgm:t>
    </dgm:pt>
    <dgm:pt modelId="{F11C3DC0-E0E9-41BA-872A-4830171A3B87}" type="sibTrans" cxnId="{966EFE88-4018-4BA5-BA37-CAC4FBE880D8}">
      <dgm:prSet/>
      <dgm:spPr/>
      <dgm:t>
        <a:bodyPr/>
        <a:lstStyle/>
        <a:p>
          <a:endParaRPr lang="en-GB"/>
        </a:p>
      </dgm:t>
    </dgm:pt>
    <dgm:pt modelId="{49AB6169-CC34-4546-8038-D2ACDE3C60A4}">
      <dgm:prSet phldrT="[Text]"/>
      <dgm:spPr/>
      <dgm:t>
        <a:bodyPr/>
        <a:lstStyle/>
        <a:p>
          <a:r>
            <a:rPr lang="en-GB" dirty="0"/>
            <a:t>Methodology</a:t>
          </a:r>
        </a:p>
      </dgm:t>
    </dgm:pt>
    <dgm:pt modelId="{5054697F-0CD7-4E27-83F1-7E9BFA445CDF}" type="parTrans" cxnId="{5620160F-15CA-4885-9A61-B3899CA5456F}">
      <dgm:prSet/>
      <dgm:spPr/>
      <dgm:t>
        <a:bodyPr/>
        <a:lstStyle/>
        <a:p>
          <a:endParaRPr lang="en-GB"/>
        </a:p>
      </dgm:t>
    </dgm:pt>
    <dgm:pt modelId="{BAC1C704-BB2A-45ED-998E-A4421E397414}" type="sibTrans" cxnId="{5620160F-15CA-4885-9A61-B3899CA5456F}">
      <dgm:prSet/>
      <dgm:spPr/>
      <dgm:t>
        <a:bodyPr/>
        <a:lstStyle/>
        <a:p>
          <a:endParaRPr lang="en-GB"/>
        </a:p>
      </dgm:t>
    </dgm:pt>
    <dgm:pt modelId="{3094E0C7-920A-420F-9B80-0722AB41D6A9}">
      <dgm:prSet phldrT="[Text]" custT="1"/>
      <dgm:spPr/>
      <dgm:t>
        <a:bodyPr/>
        <a:lstStyle/>
        <a:p>
          <a:r>
            <a:rPr lang="en-GB" sz="2000" dirty="0"/>
            <a:t>What is your interconnected design for collecting data and generating knowledge</a:t>
          </a:r>
        </a:p>
      </dgm:t>
    </dgm:pt>
    <dgm:pt modelId="{C3313AAC-B185-4DF6-BD0C-33D3A608543E}" type="parTrans" cxnId="{F2C24DA4-D8C4-4EEF-9D16-694E1B8B4108}">
      <dgm:prSet/>
      <dgm:spPr/>
      <dgm:t>
        <a:bodyPr/>
        <a:lstStyle/>
        <a:p>
          <a:endParaRPr lang="en-GB"/>
        </a:p>
      </dgm:t>
    </dgm:pt>
    <dgm:pt modelId="{E37EEAD0-39B1-4033-9DC7-24AD5DA61048}" type="sibTrans" cxnId="{F2C24DA4-D8C4-4EEF-9D16-694E1B8B4108}">
      <dgm:prSet/>
      <dgm:spPr/>
      <dgm:t>
        <a:bodyPr/>
        <a:lstStyle/>
        <a:p>
          <a:endParaRPr lang="en-GB"/>
        </a:p>
      </dgm:t>
    </dgm:pt>
    <dgm:pt modelId="{2AF57A33-5A49-452C-999C-0D48F2B75859}">
      <dgm:prSet phldrT="[Text]"/>
      <dgm:spPr/>
      <dgm:t>
        <a:bodyPr/>
        <a:lstStyle/>
        <a:p>
          <a:r>
            <a:rPr lang="en-GB" dirty="0"/>
            <a:t>Methods</a:t>
          </a:r>
        </a:p>
      </dgm:t>
    </dgm:pt>
    <dgm:pt modelId="{42552E04-9D20-4D9F-B834-1FEC4D7820EF}" type="parTrans" cxnId="{85848F86-F7A5-468E-B507-E4E811362515}">
      <dgm:prSet/>
      <dgm:spPr/>
      <dgm:t>
        <a:bodyPr/>
        <a:lstStyle/>
        <a:p>
          <a:endParaRPr lang="en-GB"/>
        </a:p>
      </dgm:t>
    </dgm:pt>
    <dgm:pt modelId="{1968D9FF-B05D-41F6-A672-4BBF38857476}" type="sibTrans" cxnId="{85848F86-F7A5-468E-B507-E4E811362515}">
      <dgm:prSet/>
      <dgm:spPr/>
      <dgm:t>
        <a:bodyPr/>
        <a:lstStyle/>
        <a:p>
          <a:endParaRPr lang="en-GB"/>
        </a:p>
      </dgm:t>
    </dgm:pt>
    <dgm:pt modelId="{05FACEC8-AD55-4586-AD21-7248000A8435}">
      <dgm:prSet phldrT="[Text]" custT="1"/>
      <dgm:spPr/>
      <dgm:t>
        <a:bodyPr/>
        <a:lstStyle/>
        <a:p>
          <a:r>
            <a:rPr lang="en-GB" sz="2000" dirty="0"/>
            <a:t>What tools will you use to collect data</a:t>
          </a:r>
        </a:p>
      </dgm:t>
    </dgm:pt>
    <dgm:pt modelId="{726C5D43-B0FF-4499-B0FA-6BD6D7E87DF6}" type="parTrans" cxnId="{0D90F186-65E9-418A-9530-C2CE2479FEFD}">
      <dgm:prSet/>
      <dgm:spPr/>
      <dgm:t>
        <a:bodyPr/>
        <a:lstStyle/>
        <a:p>
          <a:endParaRPr lang="en-GB"/>
        </a:p>
      </dgm:t>
    </dgm:pt>
    <dgm:pt modelId="{C2A27B75-DFA7-41A2-8C2F-F30C062373E6}" type="sibTrans" cxnId="{0D90F186-65E9-418A-9530-C2CE2479FEFD}">
      <dgm:prSet/>
      <dgm:spPr/>
      <dgm:t>
        <a:bodyPr/>
        <a:lstStyle/>
        <a:p>
          <a:endParaRPr lang="en-GB"/>
        </a:p>
      </dgm:t>
    </dgm:pt>
    <dgm:pt modelId="{6FB427D0-5ACE-475E-9F34-188BD77A02EE}" type="pres">
      <dgm:prSet presAssocID="{779D4515-8EC6-4017-8FBF-9D986A0A22CC}" presName="linearFlow" presStyleCnt="0">
        <dgm:presLayoutVars>
          <dgm:dir/>
          <dgm:animLvl val="lvl"/>
          <dgm:resizeHandles val="exact"/>
        </dgm:presLayoutVars>
      </dgm:prSet>
      <dgm:spPr/>
    </dgm:pt>
    <dgm:pt modelId="{A1D80051-54CA-4603-8077-A9EC2DC84037}" type="pres">
      <dgm:prSet presAssocID="{823FA7CC-EEE1-4372-9998-70C689939552}" presName="composite" presStyleCnt="0"/>
      <dgm:spPr/>
    </dgm:pt>
    <dgm:pt modelId="{ABA56D02-3494-4AD6-8525-DB4A3207049E}" type="pres">
      <dgm:prSet presAssocID="{823FA7CC-EEE1-4372-9998-70C689939552}" presName="parentText" presStyleLbl="alignNode1" presStyleIdx="0" presStyleCnt="3">
        <dgm:presLayoutVars>
          <dgm:chMax val="1"/>
          <dgm:bulletEnabled val="1"/>
        </dgm:presLayoutVars>
      </dgm:prSet>
      <dgm:spPr/>
    </dgm:pt>
    <dgm:pt modelId="{23C999E2-D3C6-4231-A036-DFD63F58B0F4}" type="pres">
      <dgm:prSet presAssocID="{823FA7CC-EEE1-4372-9998-70C689939552}" presName="descendantText" presStyleLbl="alignAcc1" presStyleIdx="0" presStyleCnt="3">
        <dgm:presLayoutVars>
          <dgm:bulletEnabled val="1"/>
        </dgm:presLayoutVars>
      </dgm:prSet>
      <dgm:spPr/>
    </dgm:pt>
    <dgm:pt modelId="{380195D6-FC89-4C9D-9FDF-F3691AE460C5}" type="pres">
      <dgm:prSet presAssocID="{CFB0C034-8922-44BC-BF11-D415CD594EFB}" presName="sp" presStyleCnt="0"/>
      <dgm:spPr/>
    </dgm:pt>
    <dgm:pt modelId="{B4A0263B-5C2B-4063-B430-E1A342D732C3}" type="pres">
      <dgm:prSet presAssocID="{49AB6169-CC34-4546-8038-D2ACDE3C60A4}" presName="composite" presStyleCnt="0"/>
      <dgm:spPr/>
    </dgm:pt>
    <dgm:pt modelId="{B5B0457C-50D7-4C7D-9FB8-ED8D9C4EFDC3}" type="pres">
      <dgm:prSet presAssocID="{49AB6169-CC34-4546-8038-D2ACDE3C60A4}" presName="parentText" presStyleLbl="alignNode1" presStyleIdx="1" presStyleCnt="3">
        <dgm:presLayoutVars>
          <dgm:chMax val="1"/>
          <dgm:bulletEnabled val="1"/>
        </dgm:presLayoutVars>
      </dgm:prSet>
      <dgm:spPr/>
    </dgm:pt>
    <dgm:pt modelId="{15BABF11-B1DA-4AF6-AC94-2532B8843365}" type="pres">
      <dgm:prSet presAssocID="{49AB6169-CC34-4546-8038-D2ACDE3C60A4}" presName="descendantText" presStyleLbl="alignAcc1" presStyleIdx="1" presStyleCnt="3">
        <dgm:presLayoutVars>
          <dgm:bulletEnabled val="1"/>
        </dgm:presLayoutVars>
      </dgm:prSet>
      <dgm:spPr/>
    </dgm:pt>
    <dgm:pt modelId="{F34CB61B-84D1-424E-AB99-114EA28C61A4}" type="pres">
      <dgm:prSet presAssocID="{BAC1C704-BB2A-45ED-998E-A4421E397414}" presName="sp" presStyleCnt="0"/>
      <dgm:spPr/>
    </dgm:pt>
    <dgm:pt modelId="{820CC20C-02B9-4933-8A56-085DE60969D6}" type="pres">
      <dgm:prSet presAssocID="{2AF57A33-5A49-452C-999C-0D48F2B75859}" presName="composite" presStyleCnt="0"/>
      <dgm:spPr/>
    </dgm:pt>
    <dgm:pt modelId="{A7C9A0FB-013E-4B54-AD1D-F9E5F35FD9FB}" type="pres">
      <dgm:prSet presAssocID="{2AF57A33-5A49-452C-999C-0D48F2B75859}" presName="parentText" presStyleLbl="alignNode1" presStyleIdx="2" presStyleCnt="3">
        <dgm:presLayoutVars>
          <dgm:chMax val="1"/>
          <dgm:bulletEnabled val="1"/>
        </dgm:presLayoutVars>
      </dgm:prSet>
      <dgm:spPr/>
    </dgm:pt>
    <dgm:pt modelId="{3293B2A0-999A-4B8E-B5AD-30C6E765388F}" type="pres">
      <dgm:prSet presAssocID="{2AF57A33-5A49-452C-999C-0D48F2B75859}" presName="descendantText" presStyleLbl="alignAcc1" presStyleIdx="2" presStyleCnt="3">
        <dgm:presLayoutVars>
          <dgm:bulletEnabled val="1"/>
        </dgm:presLayoutVars>
      </dgm:prSet>
      <dgm:spPr/>
    </dgm:pt>
  </dgm:ptLst>
  <dgm:cxnLst>
    <dgm:cxn modelId="{5620160F-15CA-4885-9A61-B3899CA5456F}" srcId="{779D4515-8EC6-4017-8FBF-9D986A0A22CC}" destId="{49AB6169-CC34-4546-8038-D2ACDE3C60A4}" srcOrd="1" destOrd="0" parTransId="{5054697F-0CD7-4E27-83F1-7E9BFA445CDF}" sibTransId="{BAC1C704-BB2A-45ED-998E-A4421E397414}"/>
    <dgm:cxn modelId="{9EAC1A18-8FA0-438B-95E1-7EF4507DCA17}" type="presOf" srcId="{05FACEC8-AD55-4586-AD21-7248000A8435}" destId="{3293B2A0-999A-4B8E-B5AD-30C6E765388F}" srcOrd="0" destOrd="0" presId="urn:microsoft.com/office/officeart/2005/8/layout/chevron2"/>
    <dgm:cxn modelId="{DA35B11A-6CA9-44F0-A3DE-2F9C6DB09931}" type="presOf" srcId="{2AF57A33-5A49-452C-999C-0D48F2B75859}" destId="{A7C9A0FB-013E-4B54-AD1D-F9E5F35FD9FB}" srcOrd="0" destOrd="0" presId="urn:microsoft.com/office/officeart/2005/8/layout/chevron2"/>
    <dgm:cxn modelId="{2DEDE41B-9157-4C33-B0D9-141748A5D7F3}" type="presOf" srcId="{49AB6169-CC34-4546-8038-D2ACDE3C60A4}" destId="{B5B0457C-50D7-4C7D-9FB8-ED8D9C4EFDC3}" srcOrd="0" destOrd="0" presId="urn:microsoft.com/office/officeart/2005/8/layout/chevron2"/>
    <dgm:cxn modelId="{A2F7BA34-261A-4290-8519-D61E182F6178}" srcId="{779D4515-8EC6-4017-8FBF-9D986A0A22CC}" destId="{823FA7CC-EEE1-4372-9998-70C689939552}" srcOrd="0" destOrd="0" parTransId="{F0495DDB-8961-41C1-9BF2-EAE7E9778B5A}" sibTransId="{CFB0C034-8922-44BC-BF11-D415CD594EFB}"/>
    <dgm:cxn modelId="{185B7975-3C23-4162-8D6A-68556460516F}" type="presOf" srcId="{EC1C26C8-0C10-4D34-9BD6-D662C81F98F2}" destId="{23C999E2-D3C6-4231-A036-DFD63F58B0F4}" srcOrd="0" destOrd="0" presId="urn:microsoft.com/office/officeart/2005/8/layout/chevron2"/>
    <dgm:cxn modelId="{85848F86-F7A5-468E-B507-E4E811362515}" srcId="{779D4515-8EC6-4017-8FBF-9D986A0A22CC}" destId="{2AF57A33-5A49-452C-999C-0D48F2B75859}" srcOrd="2" destOrd="0" parTransId="{42552E04-9D20-4D9F-B834-1FEC4D7820EF}" sibTransId="{1968D9FF-B05D-41F6-A672-4BBF38857476}"/>
    <dgm:cxn modelId="{0D90F186-65E9-418A-9530-C2CE2479FEFD}" srcId="{2AF57A33-5A49-452C-999C-0D48F2B75859}" destId="{05FACEC8-AD55-4586-AD21-7248000A8435}" srcOrd="0" destOrd="0" parTransId="{726C5D43-B0FF-4499-B0FA-6BD6D7E87DF6}" sibTransId="{C2A27B75-DFA7-41A2-8C2F-F30C062373E6}"/>
    <dgm:cxn modelId="{966EFE88-4018-4BA5-BA37-CAC4FBE880D8}" srcId="{823FA7CC-EEE1-4372-9998-70C689939552}" destId="{EC1C26C8-0C10-4D34-9BD6-D662C81F98F2}" srcOrd="0" destOrd="0" parTransId="{E3701C9F-51F6-4735-BF6D-A5C64B5DCBC4}" sibTransId="{F11C3DC0-E0E9-41BA-872A-4830171A3B87}"/>
    <dgm:cxn modelId="{BE39A68A-1099-44F5-8019-9FEE85B5CE86}" type="presOf" srcId="{823FA7CC-EEE1-4372-9998-70C689939552}" destId="{ABA56D02-3494-4AD6-8525-DB4A3207049E}" srcOrd="0" destOrd="0" presId="urn:microsoft.com/office/officeart/2005/8/layout/chevron2"/>
    <dgm:cxn modelId="{4AA9EE8C-3D87-4348-AD4B-C826661E3D55}" type="presOf" srcId="{3094E0C7-920A-420F-9B80-0722AB41D6A9}" destId="{15BABF11-B1DA-4AF6-AC94-2532B8843365}" srcOrd="0" destOrd="0" presId="urn:microsoft.com/office/officeart/2005/8/layout/chevron2"/>
    <dgm:cxn modelId="{F2C24DA4-D8C4-4EEF-9D16-694E1B8B4108}" srcId="{49AB6169-CC34-4546-8038-D2ACDE3C60A4}" destId="{3094E0C7-920A-420F-9B80-0722AB41D6A9}" srcOrd="0" destOrd="0" parTransId="{C3313AAC-B185-4DF6-BD0C-33D3A608543E}" sibTransId="{E37EEAD0-39B1-4033-9DC7-24AD5DA61048}"/>
    <dgm:cxn modelId="{8FDAA9A6-CB15-424D-9C42-77469090BF80}" type="presOf" srcId="{779D4515-8EC6-4017-8FBF-9D986A0A22CC}" destId="{6FB427D0-5ACE-475E-9F34-188BD77A02EE}" srcOrd="0" destOrd="0" presId="urn:microsoft.com/office/officeart/2005/8/layout/chevron2"/>
    <dgm:cxn modelId="{B5B9522D-9B2C-4408-AE15-E4B30FAC9396}" type="presParOf" srcId="{6FB427D0-5ACE-475E-9F34-188BD77A02EE}" destId="{A1D80051-54CA-4603-8077-A9EC2DC84037}" srcOrd="0" destOrd="0" presId="urn:microsoft.com/office/officeart/2005/8/layout/chevron2"/>
    <dgm:cxn modelId="{11EEC524-B645-4E90-9210-529BF9B0E257}" type="presParOf" srcId="{A1D80051-54CA-4603-8077-A9EC2DC84037}" destId="{ABA56D02-3494-4AD6-8525-DB4A3207049E}" srcOrd="0" destOrd="0" presId="urn:microsoft.com/office/officeart/2005/8/layout/chevron2"/>
    <dgm:cxn modelId="{097D6C79-AC32-458E-AA69-7C37832D036D}" type="presParOf" srcId="{A1D80051-54CA-4603-8077-A9EC2DC84037}" destId="{23C999E2-D3C6-4231-A036-DFD63F58B0F4}" srcOrd="1" destOrd="0" presId="urn:microsoft.com/office/officeart/2005/8/layout/chevron2"/>
    <dgm:cxn modelId="{EEC03C3E-D0B9-4568-BE82-81046273286F}" type="presParOf" srcId="{6FB427D0-5ACE-475E-9F34-188BD77A02EE}" destId="{380195D6-FC89-4C9D-9FDF-F3691AE460C5}" srcOrd="1" destOrd="0" presId="urn:microsoft.com/office/officeart/2005/8/layout/chevron2"/>
    <dgm:cxn modelId="{9E3D3EC1-093C-4131-A58F-AF19B61D2918}" type="presParOf" srcId="{6FB427D0-5ACE-475E-9F34-188BD77A02EE}" destId="{B4A0263B-5C2B-4063-B430-E1A342D732C3}" srcOrd="2" destOrd="0" presId="urn:microsoft.com/office/officeart/2005/8/layout/chevron2"/>
    <dgm:cxn modelId="{2A5F347B-3336-43ED-893D-28AA055CB28A}" type="presParOf" srcId="{B4A0263B-5C2B-4063-B430-E1A342D732C3}" destId="{B5B0457C-50D7-4C7D-9FB8-ED8D9C4EFDC3}" srcOrd="0" destOrd="0" presId="urn:microsoft.com/office/officeart/2005/8/layout/chevron2"/>
    <dgm:cxn modelId="{263B3F56-ED2A-4B59-800A-86BEDD17FEDB}" type="presParOf" srcId="{B4A0263B-5C2B-4063-B430-E1A342D732C3}" destId="{15BABF11-B1DA-4AF6-AC94-2532B8843365}" srcOrd="1" destOrd="0" presId="urn:microsoft.com/office/officeart/2005/8/layout/chevron2"/>
    <dgm:cxn modelId="{4F9BE9A7-B635-43E7-9CF8-09A727A8C297}" type="presParOf" srcId="{6FB427D0-5ACE-475E-9F34-188BD77A02EE}" destId="{F34CB61B-84D1-424E-AB99-114EA28C61A4}" srcOrd="3" destOrd="0" presId="urn:microsoft.com/office/officeart/2005/8/layout/chevron2"/>
    <dgm:cxn modelId="{7ECB5AE8-A3BD-46F9-8200-C9F4480C10ED}" type="presParOf" srcId="{6FB427D0-5ACE-475E-9F34-188BD77A02EE}" destId="{820CC20C-02B9-4933-8A56-085DE60969D6}" srcOrd="4" destOrd="0" presId="urn:microsoft.com/office/officeart/2005/8/layout/chevron2"/>
    <dgm:cxn modelId="{AF88D1A1-83A9-41A6-810E-B0F00DACE79C}" type="presParOf" srcId="{820CC20C-02B9-4933-8A56-085DE60969D6}" destId="{A7C9A0FB-013E-4B54-AD1D-F9E5F35FD9FB}" srcOrd="0" destOrd="0" presId="urn:microsoft.com/office/officeart/2005/8/layout/chevron2"/>
    <dgm:cxn modelId="{7F25ABAA-4953-4A4F-A356-3CAE91B6D3E7}" type="presParOf" srcId="{820CC20C-02B9-4933-8A56-085DE60969D6}" destId="{3293B2A0-999A-4B8E-B5AD-30C6E765388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E10CA5-3A0E-41F0-AE9A-593C73FB92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77D4B9F-025F-4FBF-A3DE-81D5479DBB0C}">
      <dgm:prSet phldrT="[Text]"/>
      <dgm:spPr/>
      <dgm:t>
        <a:bodyPr/>
        <a:lstStyle/>
        <a:p>
          <a:r>
            <a:rPr lang="en-US" dirty="0"/>
            <a:t>Knowledge as experience</a:t>
          </a:r>
        </a:p>
      </dgm:t>
    </dgm:pt>
    <dgm:pt modelId="{9CC7F3B9-B8A8-4792-AC39-14EAC9E1CEEC}" type="parTrans" cxnId="{D8A3541F-D349-4D19-A631-A369D6C9B7FC}">
      <dgm:prSet/>
      <dgm:spPr/>
      <dgm:t>
        <a:bodyPr/>
        <a:lstStyle/>
        <a:p>
          <a:endParaRPr lang="en-US"/>
        </a:p>
      </dgm:t>
    </dgm:pt>
    <dgm:pt modelId="{D269D37E-EAA8-4FDE-85CD-630EE0CCE177}" type="sibTrans" cxnId="{D8A3541F-D349-4D19-A631-A369D6C9B7FC}">
      <dgm:prSet/>
      <dgm:spPr/>
      <dgm:t>
        <a:bodyPr/>
        <a:lstStyle/>
        <a:p>
          <a:endParaRPr lang="en-US"/>
        </a:p>
      </dgm:t>
    </dgm:pt>
    <dgm:pt modelId="{7DAB630D-2AF1-433F-A9D7-0010F6EC6E4F}">
      <dgm:prSet phldrT="[Text]"/>
      <dgm:spPr/>
      <dgm:t>
        <a:bodyPr/>
        <a:lstStyle/>
        <a:p>
          <a:r>
            <a:rPr lang="en-US" dirty="0"/>
            <a:t>Knowledge as empirical data</a:t>
          </a:r>
        </a:p>
      </dgm:t>
    </dgm:pt>
    <dgm:pt modelId="{B5007FF6-1954-4DA0-9BDE-546AD5E57601}" type="parTrans" cxnId="{B139E13C-54D9-4036-A268-703F51C6357D}">
      <dgm:prSet/>
      <dgm:spPr/>
      <dgm:t>
        <a:bodyPr/>
        <a:lstStyle/>
        <a:p>
          <a:endParaRPr lang="en-US"/>
        </a:p>
      </dgm:t>
    </dgm:pt>
    <dgm:pt modelId="{67C0A77F-9B1A-4AED-A28A-DAD11D4451C2}" type="sibTrans" cxnId="{B139E13C-54D9-4036-A268-703F51C6357D}">
      <dgm:prSet/>
      <dgm:spPr/>
      <dgm:t>
        <a:bodyPr/>
        <a:lstStyle/>
        <a:p>
          <a:endParaRPr lang="en-US"/>
        </a:p>
      </dgm:t>
    </dgm:pt>
    <dgm:pt modelId="{CD0B19D6-F85B-4FAF-83D5-2E5161D40A2D}">
      <dgm:prSet phldrT="[Text]"/>
      <dgm:spPr/>
      <dgm:t>
        <a:bodyPr/>
        <a:lstStyle/>
        <a:p>
          <a:r>
            <a:rPr lang="en-US" dirty="0"/>
            <a:t>Knowledge as communicable</a:t>
          </a:r>
        </a:p>
      </dgm:t>
    </dgm:pt>
    <dgm:pt modelId="{A3054166-1B9F-4347-AE66-82D7666C4187}" type="parTrans" cxnId="{83583341-7832-4A4A-AB25-AEB60EEA2366}">
      <dgm:prSet/>
      <dgm:spPr/>
      <dgm:t>
        <a:bodyPr/>
        <a:lstStyle/>
        <a:p>
          <a:endParaRPr lang="en-US"/>
        </a:p>
      </dgm:t>
    </dgm:pt>
    <dgm:pt modelId="{D6EDA1FB-69DC-4DC7-BA86-949105C66155}" type="sibTrans" cxnId="{83583341-7832-4A4A-AB25-AEB60EEA2366}">
      <dgm:prSet/>
      <dgm:spPr/>
      <dgm:t>
        <a:bodyPr/>
        <a:lstStyle/>
        <a:p>
          <a:endParaRPr lang="en-US"/>
        </a:p>
      </dgm:t>
    </dgm:pt>
    <dgm:pt modelId="{A66DD044-E145-4AA3-AFB1-BADFD91FA021}">
      <dgm:prSet phldrT="[Text]"/>
      <dgm:spPr/>
      <dgm:t>
        <a:bodyPr/>
        <a:lstStyle/>
        <a:p>
          <a:r>
            <a:rPr lang="en-US" dirty="0"/>
            <a:t>Knowledge as action</a:t>
          </a:r>
        </a:p>
      </dgm:t>
    </dgm:pt>
    <dgm:pt modelId="{217AE054-449F-4FA2-A16E-1C1335E9B287}" type="parTrans" cxnId="{F0F639D1-1640-45FF-A67C-E435926AB8C1}">
      <dgm:prSet/>
      <dgm:spPr/>
      <dgm:t>
        <a:bodyPr/>
        <a:lstStyle/>
        <a:p>
          <a:endParaRPr lang="en-US"/>
        </a:p>
      </dgm:t>
    </dgm:pt>
    <dgm:pt modelId="{AF358F01-9BAF-411E-85E2-74FD604B66B1}" type="sibTrans" cxnId="{F0F639D1-1640-45FF-A67C-E435926AB8C1}">
      <dgm:prSet/>
      <dgm:spPr/>
      <dgm:t>
        <a:bodyPr/>
        <a:lstStyle/>
        <a:p>
          <a:endParaRPr lang="en-US"/>
        </a:p>
      </dgm:t>
    </dgm:pt>
    <dgm:pt modelId="{D7ECEE3E-5808-42DE-BB43-4330408D7C54}" type="pres">
      <dgm:prSet presAssocID="{42E10CA5-3A0E-41F0-AE9A-593C73FB926E}" presName="diagram" presStyleCnt="0">
        <dgm:presLayoutVars>
          <dgm:dir/>
          <dgm:resizeHandles val="exact"/>
        </dgm:presLayoutVars>
      </dgm:prSet>
      <dgm:spPr/>
    </dgm:pt>
    <dgm:pt modelId="{3BDA9B64-F5B8-4AE3-9592-B74FDB3FBF88}" type="pres">
      <dgm:prSet presAssocID="{277D4B9F-025F-4FBF-A3DE-81D5479DBB0C}" presName="node" presStyleLbl="node1" presStyleIdx="0" presStyleCnt="4">
        <dgm:presLayoutVars>
          <dgm:bulletEnabled val="1"/>
        </dgm:presLayoutVars>
      </dgm:prSet>
      <dgm:spPr/>
    </dgm:pt>
    <dgm:pt modelId="{52F777BE-8F7B-4B31-B12D-D450FD468C1D}" type="pres">
      <dgm:prSet presAssocID="{D269D37E-EAA8-4FDE-85CD-630EE0CCE177}" presName="sibTrans" presStyleCnt="0"/>
      <dgm:spPr/>
    </dgm:pt>
    <dgm:pt modelId="{01AF6D69-FD01-4F91-BC7E-74700A5BE45D}" type="pres">
      <dgm:prSet presAssocID="{CD0B19D6-F85B-4FAF-83D5-2E5161D40A2D}" presName="node" presStyleLbl="node1" presStyleIdx="1" presStyleCnt="4" custLinFactNeighborY="-5">
        <dgm:presLayoutVars>
          <dgm:bulletEnabled val="1"/>
        </dgm:presLayoutVars>
      </dgm:prSet>
      <dgm:spPr/>
    </dgm:pt>
    <dgm:pt modelId="{00A83923-7EF9-4699-BBB5-BFBC924021A5}" type="pres">
      <dgm:prSet presAssocID="{D6EDA1FB-69DC-4DC7-BA86-949105C66155}" presName="sibTrans" presStyleCnt="0"/>
      <dgm:spPr/>
    </dgm:pt>
    <dgm:pt modelId="{9565EE96-39CB-48EE-A3AD-D97B39326C68}" type="pres">
      <dgm:prSet presAssocID="{7DAB630D-2AF1-433F-A9D7-0010F6EC6E4F}" presName="node" presStyleLbl="node1" presStyleIdx="2" presStyleCnt="4">
        <dgm:presLayoutVars>
          <dgm:bulletEnabled val="1"/>
        </dgm:presLayoutVars>
      </dgm:prSet>
      <dgm:spPr/>
    </dgm:pt>
    <dgm:pt modelId="{A7661B41-07CD-4564-A734-2CB16F28B808}" type="pres">
      <dgm:prSet presAssocID="{67C0A77F-9B1A-4AED-A28A-DAD11D4451C2}" presName="sibTrans" presStyleCnt="0"/>
      <dgm:spPr/>
    </dgm:pt>
    <dgm:pt modelId="{F506A069-A875-4E29-8B94-0FB9A63B4068}" type="pres">
      <dgm:prSet presAssocID="{A66DD044-E145-4AA3-AFB1-BADFD91FA021}" presName="node" presStyleLbl="node1" presStyleIdx="3" presStyleCnt="4">
        <dgm:presLayoutVars>
          <dgm:bulletEnabled val="1"/>
        </dgm:presLayoutVars>
      </dgm:prSet>
      <dgm:spPr/>
    </dgm:pt>
  </dgm:ptLst>
  <dgm:cxnLst>
    <dgm:cxn modelId="{B9B5B705-2D17-49DA-8C3A-93C3DE588109}" type="presOf" srcId="{42E10CA5-3A0E-41F0-AE9A-593C73FB926E}" destId="{D7ECEE3E-5808-42DE-BB43-4330408D7C54}" srcOrd="0" destOrd="0" presId="urn:microsoft.com/office/officeart/2005/8/layout/default"/>
    <dgm:cxn modelId="{D8A3541F-D349-4D19-A631-A369D6C9B7FC}" srcId="{42E10CA5-3A0E-41F0-AE9A-593C73FB926E}" destId="{277D4B9F-025F-4FBF-A3DE-81D5479DBB0C}" srcOrd="0" destOrd="0" parTransId="{9CC7F3B9-B8A8-4792-AC39-14EAC9E1CEEC}" sibTransId="{D269D37E-EAA8-4FDE-85CD-630EE0CCE177}"/>
    <dgm:cxn modelId="{B139E13C-54D9-4036-A268-703F51C6357D}" srcId="{42E10CA5-3A0E-41F0-AE9A-593C73FB926E}" destId="{7DAB630D-2AF1-433F-A9D7-0010F6EC6E4F}" srcOrd="2" destOrd="0" parTransId="{B5007FF6-1954-4DA0-9BDE-546AD5E57601}" sibTransId="{67C0A77F-9B1A-4AED-A28A-DAD11D4451C2}"/>
    <dgm:cxn modelId="{83583341-7832-4A4A-AB25-AEB60EEA2366}" srcId="{42E10CA5-3A0E-41F0-AE9A-593C73FB926E}" destId="{CD0B19D6-F85B-4FAF-83D5-2E5161D40A2D}" srcOrd="1" destOrd="0" parTransId="{A3054166-1B9F-4347-AE66-82D7666C4187}" sibTransId="{D6EDA1FB-69DC-4DC7-BA86-949105C66155}"/>
    <dgm:cxn modelId="{3DF2C694-9499-4020-8428-38B51318A1D8}" type="presOf" srcId="{A66DD044-E145-4AA3-AFB1-BADFD91FA021}" destId="{F506A069-A875-4E29-8B94-0FB9A63B4068}" srcOrd="0" destOrd="0" presId="urn:microsoft.com/office/officeart/2005/8/layout/default"/>
    <dgm:cxn modelId="{4EED55AF-0903-4253-9067-AF161E839057}" type="presOf" srcId="{7DAB630D-2AF1-433F-A9D7-0010F6EC6E4F}" destId="{9565EE96-39CB-48EE-A3AD-D97B39326C68}" srcOrd="0" destOrd="0" presId="urn:microsoft.com/office/officeart/2005/8/layout/default"/>
    <dgm:cxn modelId="{94A656B1-C1D4-418C-A24F-36A22F4567F7}" type="presOf" srcId="{CD0B19D6-F85B-4FAF-83D5-2E5161D40A2D}" destId="{01AF6D69-FD01-4F91-BC7E-74700A5BE45D}" srcOrd="0" destOrd="0" presId="urn:microsoft.com/office/officeart/2005/8/layout/default"/>
    <dgm:cxn modelId="{F0F639D1-1640-45FF-A67C-E435926AB8C1}" srcId="{42E10CA5-3A0E-41F0-AE9A-593C73FB926E}" destId="{A66DD044-E145-4AA3-AFB1-BADFD91FA021}" srcOrd="3" destOrd="0" parTransId="{217AE054-449F-4FA2-A16E-1C1335E9B287}" sibTransId="{AF358F01-9BAF-411E-85E2-74FD604B66B1}"/>
    <dgm:cxn modelId="{85573DF7-B2C0-47B2-BF15-37C527C6194B}" type="presOf" srcId="{277D4B9F-025F-4FBF-A3DE-81D5479DBB0C}" destId="{3BDA9B64-F5B8-4AE3-9592-B74FDB3FBF88}" srcOrd="0" destOrd="0" presId="urn:microsoft.com/office/officeart/2005/8/layout/default"/>
    <dgm:cxn modelId="{AF6B6CFA-CB04-4CFA-9E4B-657DC0FE2CDC}" type="presParOf" srcId="{D7ECEE3E-5808-42DE-BB43-4330408D7C54}" destId="{3BDA9B64-F5B8-4AE3-9592-B74FDB3FBF88}" srcOrd="0" destOrd="0" presId="urn:microsoft.com/office/officeart/2005/8/layout/default"/>
    <dgm:cxn modelId="{5FADA132-0FFC-4265-AF9B-982C79E8FD79}" type="presParOf" srcId="{D7ECEE3E-5808-42DE-BB43-4330408D7C54}" destId="{52F777BE-8F7B-4B31-B12D-D450FD468C1D}" srcOrd="1" destOrd="0" presId="urn:microsoft.com/office/officeart/2005/8/layout/default"/>
    <dgm:cxn modelId="{615A9C9C-53A4-4F4B-B372-94B7A8DA7C8B}" type="presParOf" srcId="{D7ECEE3E-5808-42DE-BB43-4330408D7C54}" destId="{01AF6D69-FD01-4F91-BC7E-74700A5BE45D}" srcOrd="2" destOrd="0" presId="urn:microsoft.com/office/officeart/2005/8/layout/default"/>
    <dgm:cxn modelId="{E43DDCFF-F809-4C71-A1C6-94ACC9E4EA10}" type="presParOf" srcId="{D7ECEE3E-5808-42DE-BB43-4330408D7C54}" destId="{00A83923-7EF9-4699-BBB5-BFBC924021A5}" srcOrd="3" destOrd="0" presId="urn:microsoft.com/office/officeart/2005/8/layout/default"/>
    <dgm:cxn modelId="{53254379-3827-4F00-B4DD-484FDF9F52D8}" type="presParOf" srcId="{D7ECEE3E-5808-42DE-BB43-4330408D7C54}" destId="{9565EE96-39CB-48EE-A3AD-D97B39326C68}" srcOrd="4" destOrd="0" presId="urn:microsoft.com/office/officeart/2005/8/layout/default"/>
    <dgm:cxn modelId="{99D1302B-1270-4155-A4EC-31E95C53E4EC}" type="presParOf" srcId="{D7ECEE3E-5808-42DE-BB43-4330408D7C54}" destId="{A7661B41-07CD-4564-A734-2CB16F28B808}" srcOrd="5" destOrd="0" presId="urn:microsoft.com/office/officeart/2005/8/layout/default"/>
    <dgm:cxn modelId="{5680B7C3-1557-412A-B96B-7E9220EA1A00}" type="presParOf" srcId="{D7ECEE3E-5808-42DE-BB43-4330408D7C54}" destId="{F506A069-A875-4E29-8B94-0FB9A63B4068}"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1330CC-B47B-4A9A-88E1-B004BDBA661B}" type="doc">
      <dgm:prSet loTypeId="urn:microsoft.com/office/officeart/2005/8/layout/hProcess9" loCatId="process" qsTypeId="urn:microsoft.com/office/officeart/2005/8/quickstyle/simple1" qsCatId="simple" csTypeId="urn:microsoft.com/office/officeart/2005/8/colors/accent1_2" csCatId="accent1" phldr="1"/>
      <dgm:spPr/>
    </dgm:pt>
    <dgm:pt modelId="{89726C41-DEB2-4AD4-89E2-4BD2ABB21376}">
      <dgm:prSet phldrT="[Text]"/>
      <dgm:spPr/>
      <dgm:t>
        <a:bodyPr/>
        <a:lstStyle/>
        <a:p>
          <a:r>
            <a:rPr lang="en-GB" dirty="0"/>
            <a:t>Quantitative</a:t>
          </a:r>
        </a:p>
      </dgm:t>
    </dgm:pt>
    <dgm:pt modelId="{4ADA61ED-3051-4DE6-A17D-7D336992A965}" type="parTrans" cxnId="{2A3A921A-D0F7-49C3-A017-F530B6B5C8B3}">
      <dgm:prSet/>
      <dgm:spPr/>
      <dgm:t>
        <a:bodyPr/>
        <a:lstStyle/>
        <a:p>
          <a:endParaRPr lang="en-GB"/>
        </a:p>
      </dgm:t>
    </dgm:pt>
    <dgm:pt modelId="{6C5AFC82-1B98-4171-B4FA-73C9AB9C7761}" type="sibTrans" cxnId="{2A3A921A-D0F7-49C3-A017-F530B6B5C8B3}">
      <dgm:prSet/>
      <dgm:spPr/>
      <dgm:t>
        <a:bodyPr/>
        <a:lstStyle/>
        <a:p>
          <a:endParaRPr lang="en-GB"/>
        </a:p>
      </dgm:t>
    </dgm:pt>
    <dgm:pt modelId="{80C1D114-57D7-4222-8789-13798F07C519}">
      <dgm:prSet phldrT="[Text]"/>
      <dgm:spPr/>
      <dgm:t>
        <a:bodyPr/>
        <a:lstStyle/>
        <a:p>
          <a:r>
            <a:rPr lang="en-GB" dirty="0"/>
            <a:t>Qualitative</a:t>
          </a:r>
        </a:p>
      </dgm:t>
    </dgm:pt>
    <dgm:pt modelId="{7864BFC0-28F0-4119-87F3-B6A1811952D4}" type="parTrans" cxnId="{6404128E-6207-4876-819C-D7580FC24D1A}">
      <dgm:prSet/>
      <dgm:spPr/>
      <dgm:t>
        <a:bodyPr/>
        <a:lstStyle/>
        <a:p>
          <a:endParaRPr lang="en-GB"/>
        </a:p>
      </dgm:t>
    </dgm:pt>
    <dgm:pt modelId="{CCEA747A-EC60-4597-8A81-E1B889B67A9D}" type="sibTrans" cxnId="{6404128E-6207-4876-819C-D7580FC24D1A}">
      <dgm:prSet/>
      <dgm:spPr/>
      <dgm:t>
        <a:bodyPr/>
        <a:lstStyle/>
        <a:p>
          <a:endParaRPr lang="en-GB"/>
        </a:p>
      </dgm:t>
    </dgm:pt>
    <dgm:pt modelId="{40819492-E98D-421E-AAE8-0B7F46333DC7}" type="pres">
      <dgm:prSet presAssocID="{B81330CC-B47B-4A9A-88E1-B004BDBA661B}" presName="CompostProcess" presStyleCnt="0">
        <dgm:presLayoutVars>
          <dgm:dir/>
          <dgm:resizeHandles val="exact"/>
        </dgm:presLayoutVars>
      </dgm:prSet>
      <dgm:spPr/>
    </dgm:pt>
    <dgm:pt modelId="{47C2D224-DDE1-4E40-B9D5-A16D672D6777}" type="pres">
      <dgm:prSet presAssocID="{B81330CC-B47B-4A9A-88E1-B004BDBA661B}" presName="arrow" presStyleLbl="bgShp" presStyleIdx="0" presStyleCnt="1"/>
      <dgm:spPr/>
    </dgm:pt>
    <dgm:pt modelId="{8E3E354C-B5A5-4046-B4E4-A7ABA44674D0}" type="pres">
      <dgm:prSet presAssocID="{B81330CC-B47B-4A9A-88E1-B004BDBA661B}" presName="linearProcess" presStyleCnt="0"/>
      <dgm:spPr/>
    </dgm:pt>
    <dgm:pt modelId="{3DB851FF-ED37-4EF4-A595-C889458A5AF8}" type="pres">
      <dgm:prSet presAssocID="{89726C41-DEB2-4AD4-89E2-4BD2ABB21376}" presName="textNode" presStyleLbl="node1" presStyleIdx="0" presStyleCnt="2">
        <dgm:presLayoutVars>
          <dgm:bulletEnabled val="1"/>
        </dgm:presLayoutVars>
      </dgm:prSet>
      <dgm:spPr/>
    </dgm:pt>
    <dgm:pt modelId="{8362A05D-8F47-432C-9C95-42F48318014E}" type="pres">
      <dgm:prSet presAssocID="{6C5AFC82-1B98-4171-B4FA-73C9AB9C7761}" presName="sibTrans" presStyleCnt="0"/>
      <dgm:spPr/>
    </dgm:pt>
    <dgm:pt modelId="{57CCFE99-DD7A-4F54-BAA5-4418870EE0FA}" type="pres">
      <dgm:prSet presAssocID="{80C1D114-57D7-4222-8789-13798F07C519}" presName="textNode" presStyleLbl="node1" presStyleIdx="1" presStyleCnt="2">
        <dgm:presLayoutVars>
          <dgm:bulletEnabled val="1"/>
        </dgm:presLayoutVars>
      </dgm:prSet>
      <dgm:spPr/>
    </dgm:pt>
  </dgm:ptLst>
  <dgm:cxnLst>
    <dgm:cxn modelId="{2A3A921A-D0F7-49C3-A017-F530B6B5C8B3}" srcId="{B81330CC-B47B-4A9A-88E1-B004BDBA661B}" destId="{89726C41-DEB2-4AD4-89E2-4BD2ABB21376}" srcOrd="0" destOrd="0" parTransId="{4ADA61ED-3051-4DE6-A17D-7D336992A965}" sibTransId="{6C5AFC82-1B98-4171-B4FA-73C9AB9C7761}"/>
    <dgm:cxn modelId="{D7ACAB58-6D48-4A56-AE9C-6DE10E8CF48E}" type="presOf" srcId="{B81330CC-B47B-4A9A-88E1-B004BDBA661B}" destId="{40819492-E98D-421E-AAE8-0B7F46333DC7}" srcOrd="0" destOrd="0" presId="urn:microsoft.com/office/officeart/2005/8/layout/hProcess9"/>
    <dgm:cxn modelId="{7DBE5787-767A-49B9-AE3B-6F684F9A4AE1}" type="presOf" srcId="{80C1D114-57D7-4222-8789-13798F07C519}" destId="{57CCFE99-DD7A-4F54-BAA5-4418870EE0FA}" srcOrd="0" destOrd="0" presId="urn:microsoft.com/office/officeart/2005/8/layout/hProcess9"/>
    <dgm:cxn modelId="{6404128E-6207-4876-819C-D7580FC24D1A}" srcId="{B81330CC-B47B-4A9A-88E1-B004BDBA661B}" destId="{80C1D114-57D7-4222-8789-13798F07C519}" srcOrd="1" destOrd="0" parTransId="{7864BFC0-28F0-4119-87F3-B6A1811952D4}" sibTransId="{CCEA747A-EC60-4597-8A81-E1B889B67A9D}"/>
    <dgm:cxn modelId="{3C0F7D97-CAF5-4639-BB9C-32CD848BF146}" type="presOf" srcId="{89726C41-DEB2-4AD4-89E2-4BD2ABB21376}" destId="{3DB851FF-ED37-4EF4-A595-C889458A5AF8}" srcOrd="0" destOrd="0" presId="urn:microsoft.com/office/officeart/2005/8/layout/hProcess9"/>
    <dgm:cxn modelId="{E77FB0C5-AF2A-4B0A-B2F4-4E2EB67331FD}" type="presParOf" srcId="{40819492-E98D-421E-AAE8-0B7F46333DC7}" destId="{47C2D224-DDE1-4E40-B9D5-A16D672D6777}" srcOrd="0" destOrd="0" presId="urn:microsoft.com/office/officeart/2005/8/layout/hProcess9"/>
    <dgm:cxn modelId="{3270C03E-D6A1-493B-A995-FDFD7D9881DA}" type="presParOf" srcId="{40819492-E98D-421E-AAE8-0B7F46333DC7}" destId="{8E3E354C-B5A5-4046-B4E4-A7ABA44674D0}" srcOrd="1" destOrd="0" presId="urn:microsoft.com/office/officeart/2005/8/layout/hProcess9"/>
    <dgm:cxn modelId="{8A450B62-A215-49D1-9E5C-A43F29D648BB}" type="presParOf" srcId="{8E3E354C-B5A5-4046-B4E4-A7ABA44674D0}" destId="{3DB851FF-ED37-4EF4-A595-C889458A5AF8}" srcOrd="0" destOrd="0" presId="urn:microsoft.com/office/officeart/2005/8/layout/hProcess9"/>
    <dgm:cxn modelId="{C6354F62-044C-4FC4-9FA2-CD73DD86C4EF}" type="presParOf" srcId="{8E3E354C-B5A5-4046-B4E4-A7ABA44674D0}" destId="{8362A05D-8F47-432C-9C95-42F48318014E}" srcOrd="1" destOrd="0" presId="urn:microsoft.com/office/officeart/2005/8/layout/hProcess9"/>
    <dgm:cxn modelId="{21CEA784-E554-4EA6-8B53-E0A7A4A34AEA}" type="presParOf" srcId="{8E3E354C-B5A5-4046-B4E4-A7ABA44674D0}" destId="{57CCFE99-DD7A-4F54-BAA5-4418870EE0FA}"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330CC-B47B-4A9A-88E1-B004BDBA661B}" type="doc">
      <dgm:prSet loTypeId="urn:microsoft.com/office/officeart/2005/8/layout/hProcess9" loCatId="process" qsTypeId="urn:microsoft.com/office/officeart/2005/8/quickstyle/simple1" qsCatId="simple" csTypeId="urn:microsoft.com/office/officeart/2005/8/colors/accent1_2" csCatId="accent1" phldr="1"/>
      <dgm:spPr/>
    </dgm:pt>
    <dgm:pt modelId="{89726C41-DEB2-4AD4-89E2-4BD2ABB21376}">
      <dgm:prSet phldrT="[Text]"/>
      <dgm:spPr/>
      <dgm:t>
        <a:bodyPr/>
        <a:lstStyle/>
        <a:p>
          <a:r>
            <a:rPr lang="en-GB" dirty="0"/>
            <a:t>Qualitative</a:t>
          </a:r>
        </a:p>
      </dgm:t>
    </dgm:pt>
    <dgm:pt modelId="{4ADA61ED-3051-4DE6-A17D-7D336992A965}" type="parTrans" cxnId="{2A3A921A-D0F7-49C3-A017-F530B6B5C8B3}">
      <dgm:prSet/>
      <dgm:spPr/>
      <dgm:t>
        <a:bodyPr/>
        <a:lstStyle/>
        <a:p>
          <a:endParaRPr lang="en-GB"/>
        </a:p>
      </dgm:t>
    </dgm:pt>
    <dgm:pt modelId="{6C5AFC82-1B98-4171-B4FA-73C9AB9C7761}" type="sibTrans" cxnId="{2A3A921A-D0F7-49C3-A017-F530B6B5C8B3}">
      <dgm:prSet/>
      <dgm:spPr/>
      <dgm:t>
        <a:bodyPr/>
        <a:lstStyle/>
        <a:p>
          <a:endParaRPr lang="en-GB"/>
        </a:p>
      </dgm:t>
    </dgm:pt>
    <dgm:pt modelId="{80C1D114-57D7-4222-8789-13798F07C519}">
      <dgm:prSet phldrT="[Text]"/>
      <dgm:spPr/>
      <dgm:t>
        <a:bodyPr/>
        <a:lstStyle/>
        <a:p>
          <a:r>
            <a:rPr lang="en-GB" dirty="0"/>
            <a:t>Quantitative</a:t>
          </a:r>
        </a:p>
      </dgm:t>
    </dgm:pt>
    <dgm:pt modelId="{7864BFC0-28F0-4119-87F3-B6A1811952D4}" type="parTrans" cxnId="{6404128E-6207-4876-819C-D7580FC24D1A}">
      <dgm:prSet/>
      <dgm:spPr/>
      <dgm:t>
        <a:bodyPr/>
        <a:lstStyle/>
        <a:p>
          <a:endParaRPr lang="en-GB"/>
        </a:p>
      </dgm:t>
    </dgm:pt>
    <dgm:pt modelId="{CCEA747A-EC60-4597-8A81-E1B889B67A9D}" type="sibTrans" cxnId="{6404128E-6207-4876-819C-D7580FC24D1A}">
      <dgm:prSet/>
      <dgm:spPr/>
      <dgm:t>
        <a:bodyPr/>
        <a:lstStyle/>
        <a:p>
          <a:endParaRPr lang="en-GB"/>
        </a:p>
      </dgm:t>
    </dgm:pt>
    <dgm:pt modelId="{40819492-E98D-421E-AAE8-0B7F46333DC7}" type="pres">
      <dgm:prSet presAssocID="{B81330CC-B47B-4A9A-88E1-B004BDBA661B}" presName="CompostProcess" presStyleCnt="0">
        <dgm:presLayoutVars>
          <dgm:dir/>
          <dgm:resizeHandles val="exact"/>
        </dgm:presLayoutVars>
      </dgm:prSet>
      <dgm:spPr/>
    </dgm:pt>
    <dgm:pt modelId="{47C2D224-DDE1-4E40-B9D5-A16D672D6777}" type="pres">
      <dgm:prSet presAssocID="{B81330CC-B47B-4A9A-88E1-B004BDBA661B}" presName="arrow" presStyleLbl="bgShp" presStyleIdx="0" presStyleCnt="1"/>
      <dgm:spPr/>
    </dgm:pt>
    <dgm:pt modelId="{8E3E354C-B5A5-4046-B4E4-A7ABA44674D0}" type="pres">
      <dgm:prSet presAssocID="{B81330CC-B47B-4A9A-88E1-B004BDBA661B}" presName="linearProcess" presStyleCnt="0"/>
      <dgm:spPr/>
    </dgm:pt>
    <dgm:pt modelId="{3DB851FF-ED37-4EF4-A595-C889458A5AF8}" type="pres">
      <dgm:prSet presAssocID="{89726C41-DEB2-4AD4-89E2-4BD2ABB21376}" presName="textNode" presStyleLbl="node1" presStyleIdx="0" presStyleCnt="2">
        <dgm:presLayoutVars>
          <dgm:bulletEnabled val="1"/>
        </dgm:presLayoutVars>
      </dgm:prSet>
      <dgm:spPr/>
    </dgm:pt>
    <dgm:pt modelId="{8362A05D-8F47-432C-9C95-42F48318014E}" type="pres">
      <dgm:prSet presAssocID="{6C5AFC82-1B98-4171-B4FA-73C9AB9C7761}" presName="sibTrans" presStyleCnt="0"/>
      <dgm:spPr/>
    </dgm:pt>
    <dgm:pt modelId="{57CCFE99-DD7A-4F54-BAA5-4418870EE0FA}" type="pres">
      <dgm:prSet presAssocID="{80C1D114-57D7-4222-8789-13798F07C519}" presName="textNode" presStyleLbl="node1" presStyleIdx="1" presStyleCnt="2">
        <dgm:presLayoutVars>
          <dgm:bulletEnabled val="1"/>
        </dgm:presLayoutVars>
      </dgm:prSet>
      <dgm:spPr/>
    </dgm:pt>
  </dgm:ptLst>
  <dgm:cxnLst>
    <dgm:cxn modelId="{2A3A921A-D0F7-49C3-A017-F530B6B5C8B3}" srcId="{B81330CC-B47B-4A9A-88E1-B004BDBA661B}" destId="{89726C41-DEB2-4AD4-89E2-4BD2ABB21376}" srcOrd="0" destOrd="0" parTransId="{4ADA61ED-3051-4DE6-A17D-7D336992A965}" sibTransId="{6C5AFC82-1B98-4171-B4FA-73C9AB9C7761}"/>
    <dgm:cxn modelId="{D7ACAB58-6D48-4A56-AE9C-6DE10E8CF48E}" type="presOf" srcId="{B81330CC-B47B-4A9A-88E1-B004BDBA661B}" destId="{40819492-E98D-421E-AAE8-0B7F46333DC7}" srcOrd="0" destOrd="0" presId="urn:microsoft.com/office/officeart/2005/8/layout/hProcess9"/>
    <dgm:cxn modelId="{7DBE5787-767A-49B9-AE3B-6F684F9A4AE1}" type="presOf" srcId="{80C1D114-57D7-4222-8789-13798F07C519}" destId="{57CCFE99-DD7A-4F54-BAA5-4418870EE0FA}" srcOrd="0" destOrd="0" presId="urn:microsoft.com/office/officeart/2005/8/layout/hProcess9"/>
    <dgm:cxn modelId="{6404128E-6207-4876-819C-D7580FC24D1A}" srcId="{B81330CC-B47B-4A9A-88E1-B004BDBA661B}" destId="{80C1D114-57D7-4222-8789-13798F07C519}" srcOrd="1" destOrd="0" parTransId="{7864BFC0-28F0-4119-87F3-B6A1811952D4}" sibTransId="{CCEA747A-EC60-4597-8A81-E1B889B67A9D}"/>
    <dgm:cxn modelId="{3C0F7D97-CAF5-4639-BB9C-32CD848BF146}" type="presOf" srcId="{89726C41-DEB2-4AD4-89E2-4BD2ABB21376}" destId="{3DB851FF-ED37-4EF4-A595-C889458A5AF8}" srcOrd="0" destOrd="0" presId="urn:microsoft.com/office/officeart/2005/8/layout/hProcess9"/>
    <dgm:cxn modelId="{E77FB0C5-AF2A-4B0A-B2F4-4E2EB67331FD}" type="presParOf" srcId="{40819492-E98D-421E-AAE8-0B7F46333DC7}" destId="{47C2D224-DDE1-4E40-B9D5-A16D672D6777}" srcOrd="0" destOrd="0" presId="urn:microsoft.com/office/officeart/2005/8/layout/hProcess9"/>
    <dgm:cxn modelId="{3270C03E-D6A1-493B-A995-FDFD7D9881DA}" type="presParOf" srcId="{40819492-E98D-421E-AAE8-0B7F46333DC7}" destId="{8E3E354C-B5A5-4046-B4E4-A7ABA44674D0}" srcOrd="1" destOrd="0" presId="urn:microsoft.com/office/officeart/2005/8/layout/hProcess9"/>
    <dgm:cxn modelId="{8A450B62-A215-49D1-9E5C-A43F29D648BB}" type="presParOf" srcId="{8E3E354C-B5A5-4046-B4E4-A7ABA44674D0}" destId="{3DB851FF-ED37-4EF4-A595-C889458A5AF8}" srcOrd="0" destOrd="0" presId="urn:microsoft.com/office/officeart/2005/8/layout/hProcess9"/>
    <dgm:cxn modelId="{C6354F62-044C-4FC4-9FA2-CD73DD86C4EF}" type="presParOf" srcId="{8E3E354C-B5A5-4046-B4E4-A7ABA44674D0}" destId="{8362A05D-8F47-432C-9C95-42F48318014E}" srcOrd="1" destOrd="0" presId="urn:microsoft.com/office/officeart/2005/8/layout/hProcess9"/>
    <dgm:cxn modelId="{21CEA784-E554-4EA6-8B53-E0A7A4A34AEA}" type="presParOf" srcId="{8E3E354C-B5A5-4046-B4E4-A7ABA44674D0}" destId="{57CCFE99-DD7A-4F54-BAA5-4418870EE0FA}" srcOrd="2"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7DAD1E-C5FF-4839-8485-AF018556DF4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49F8248B-5FD9-4292-8813-C02356F85C92}">
      <dgm:prSet phldrT="[Text]"/>
      <dgm:spPr/>
      <dgm:t>
        <a:bodyPr/>
        <a:lstStyle/>
        <a:p>
          <a:r>
            <a:rPr lang="en-GB" dirty="0"/>
            <a:t>Quantitative</a:t>
          </a:r>
        </a:p>
      </dgm:t>
    </dgm:pt>
    <dgm:pt modelId="{619AB340-45D9-494A-8814-C08C24437593}" type="parTrans" cxnId="{62585287-11D8-4F04-B76E-2C239CF10D83}">
      <dgm:prSet/>
      <dgm:spPr/>
      <dgm:t>
        <a:bodyPr/>
        <a:lstStyle/>
        <a:p>
          <a:endParaRPr lang="en-GB"/>
        </a:p>
      </dgm:t>
    </dgm:pt>
    <dgm:pt modelId="{61786555-EF01-4A79-8B79-3C962E102E29}" type="sibTrans" cxnId="{62585287-11D8-4F04-B76E-2C239CF10D83}">
      <dgm:prSet/>
      <dgm:spPr/>
      <dgm:t>
        <a:bodyPr/>
        <a:lstStyle/>
        <a:p>
          <a:endParaRPr lang="en-GB"/>
        </a:p>
      </dgm:t>
    </dgm:pt>
    <dgm:pt modelId="{B715F00C-91F0-4025-AB1F-A2BD08C771B0}">
      <dgm:prSet phldrT="[Text]"/>
      <dgm:spPr/>
      <dgm:t>
        <a:bodyPr/>
        <a:lstStyle/>
        <a:p>
          <a:r>
            <a:rPr lang="en-GB" dirty="0"/>
            <a:t>Qualitative</a:t>
          </a:r>
        </a:p>
      </dgm:t>
    </dgm:pt>
    <dgm:pt modelId="{4E1699B9-7DF4-4681-AEA4-A80676B2061D}" type="parTrans" cxnId="{8C408F1D-B45E-44A5-8B08-CB0D3E4F2261}">
      <dgm:prSet/>
      <dgm:spPr/>
      <dgm:t>
        <a:bodyPr/>
        <a:lstStyle/>
        <a:p>
          <a:endParaRPr lang="en-GB"/>
        </a:p>
      </dgm:t>
    </dgm:pt>
    <dgm:pt modelId="{CB6EA0DD-6BC8-4F72-8F11-370286653E9D}" type="sibTrans" cxnId="{8C408F1D-B45E-44A5-8B08-CB0D3E4F2261}">
      <dgm:prSet/>
      <dgm:spPr/>
      <dgm:t>
        <a:bodyPr/>
        <a:lstStyle/>
        <a:p>
          <a:endParaRPr lang="en-GB"/>
        </a:p>
      </dgm:t>
    </dgm:pt>
    <dgm:pt modelId="{9DACA407-91AD-46AD-8433-DAFE9A7BA80E}" type="pres">
      <dgm:prSet presAssocID="{807DAD1E-C5FF-4839-8485-AF018556DF45}" presName="Name0" presStyleCnt="0">
        <dgm:presLayoutVars>
          <dgm:dir/>
          <dgm:animLvl val="lvl"/>
          <dgm:resizeHandles/>
        </dgm:presLayoutVars>
      </dgm:prSet>
      <dgm:spPr/>
    </dgm:pt>
    <dgm:pt modelId="{D79EF210-C427-4BF5-A773-51F86ABB2C03}" type="pres">
      <dgm:prSet presAssocID="{49F8248B-5FD9-4292-8813-C02356F85C92}" presName="linNode" presStyleCnt="0"/>
      <dgm:spPr/>
    </dgm:pt>
    <dgm:pt modelId="{F4F707E8-74A2-48A9-BF5C-12BCC3F0D076}" type="pres">
      <dgm:prSet presAssocID="{49F8248B-5FD9-4292-8813-C02356F85C92}" presName="parentShp" presStyleLbl="node1" presStyleIdx="0" presStyleCnt="2">
        <dgm:presLayoutVars>
          <dgm:bulletEnabled val="1"/>
        </dgm:presLayoutVars>
      </dgm:prSet>
      <dgm:spPr/>
    </dgm:pt>
    <dgm:pt modelId="{C1E034C2-F6A8-485E-8D9C-B75DE213E8FE}" type="pres">
      <dgm:prSet presAssocID="{49F8248B-5FD9-4292-8813-C02356F85C92}" presName="childShp" presStyleLbl="bgAccFollowNode1" presStyleIdx="0" presStyleCnt="2">
        <dgm:presLayoutVars>
          <dgm:bulletEnabled val="1"/>
        </dgm:presLayoutVars>
      </dgm:prSet>
      <dgm:spPr/>
    </dgm:pt>
    <dgm:pt modelId="{E8DEA549-F41E-4483-B720-2230F2727DC7}" type="pres">
      <dgm:prSet presAssocID="{61786555-EF01-4A79-8B79-3C962E102E29}" presName="spacing" presStyleCnt="0"/>
      <dgm:spPr/>
    </dgm:pt>
    <dgm:pt modelId="{107254C6-18E5-4254-AFE7-B71F7BF16F63}" type="pres">
      <dgm:prSet presAssocID="{B715F00C-91F0-4025-AB1F-A2BD08C771B0}" presName="linNode" presStyleCnt="0"/>
      <dgm:spPr/>
    </dgm:pt>
    <dgm:pt modelId="{92EC85FA-F7F9-4144-8964-6B873FC1C01F}" type="pres">
      <dgm:prSet presAssocID="{B715F00C-91F0-4025-AB1F-A2BD08C771B0}" presName="parentShp" presStyleLbl="node1" presStyleIdx="1" presStyleCnt="2">
        <dgm:presLayoutVars>
          <dgm:bulletEnabled val="1"/>
        </dgm:presLayoutVars>
      </dgm:prSet>
      <dgm:spPr/>
    </dgm:pt>
    <dgm:pt modelId="{DDEA163C-2732-430F-AB14-935679EB8DA4}" type="pres">
      <dgm:prSet presAssocID="{B715F00C-91F0-4025-AB1F-A2BD08C771B0}" presName="childShp" presStyleLbl="bgAccFollowNode1" presStyleIdx="1" presStyleCnt="2">
        <dgm:presLayoutVars>
          <dgm:bulletEnabled val="1"/>
        </dgm:presLayoutVars>
      </dgm:prSet>
      <dgm:spPr/>
    </dgm:pt>
  </dgm:ptLst>
  <dgm:cxnLst>
    <dgm:cxn modelId="{8C408F1D-B45E-44A5-8B08-CB0D3E4F2261}" srcId="{807DAD1E-C5FF-4839-8485-AF018556DF45}" destId="{B715F00C-91F0-4025-AB1F-A2BD08C771B0}" srcOrd="1" destOrd="0" parTransId="{4E1699B9-7DF4-4681-AEA4-A80676B2061D}" sibTransId="{CB6EA0DD-6BC8-4F72-8F11-370286653E9D}"/>
    <dgm:cxn modelId="{560FD733-011D-43FD-B9AB-7DED1E815718}" type="presOf" srcId="{49F8248B-5FD9-4292-8813-C02356F85C92}" destId="{F4F707E8-74A2-48A9-BF5C-12BCC3F0D076}" srcOrd="0" destOrd="0" presId="urn:microsoft.com/office/officeart/2005/8/layout/vList6"/>
    <dgm:cxn modelId="{441A783B-D129-4CA1-8514-03B185F5D45E}" type="presOf" srcId="{B715F00C-91F0-4025-AB1F-A2BD08C771B0}" destId="{92EC85FA-F7F9-4144-8964-6B873FC1C01F}" srcOrd="0" destOrd="0" presId="urn:microsoft.com/office/officeart/2005/8/layout/vList6"/>
    <dgm:cxn modelId="{62585287-11D8-4F04-B76E-2C239CF10D83}" srcId="{807DAD1E-C5FF-4839-8485-AF018556DF45}" destId="{49F8248B-5FD9-4292-8813-C02356F85C92}" srcOrd="0" destOrd="0" parTransId="{619AB340-45D9-494A-8814-C08C24437593}" sibTransId="{61786555-EF01-4A79-8B79-3C962E102E29}"/>
    <dgm:cxn modelId="{C2BA82DA-E478-4AC6-A33E-F266FF9783C9}" type="presOf" srcId="{807DAD1E-C5FF-4839-8485-AF018556DF45}" destId="{9DACA407-91AD-46AD-8433-DAFE9A7BA80E}" srcOrd="0" destOrd="0" presId="urn:microsoft.com/office/officeart/2005/8/layout/vList6"/>
    <dgm:cxn modelId="{542561F8-CC99-4F5D-9100-C85A27CA4E7B}" type="presParOf" srcId="{9DACA407-91AD-46AD-8433-DAFE9A7BA80E}" destId="{D79EF210-C427-4BF5-A773-51F86ABB2C03}" srcOrd="0" destOrd="0" presId="urn:microsoft.com/office/officeart/2005/8/layout/vList6"/>
    <dgm:cxn modelId="{0CD2CA1D-3359-49F5-A174-F5EE24E1459F}" type="presParOf" srcId="{D79EF210-C427-4BF5-A773-51F86ABB2C03}" destId="{F4F707E8-74A2-48A9-BF5C-12BCC3F0D076}" srcOrd="0" destOrd="0" presId="urn:microsoft.com/office/officeart/2005/8/layout/vList6"/>
    <dgm:cxn modelId="{E53D9E30-4364-4A77-A798-E661E5D3591E}" type="presParOf" srcId="{D79EF210-C427-4BF5-A773-51F86ABB2C03}" destId="{C1E034C2-F6A8-485E-8D9C-B75DE213E8FE}" srcOrd="1" destOrd="0" presId="urn:microsoft.com/office/officeart/2005/8/layout/vList6"/>
    <dgm:cxn modelId="{2A08F1A5-EF47-4764-8583-3A4385D7B1B5}" type="presParOf" srcId="{9DACA407-91AD-46AD-8433-DAFE9A7BA80E}" destId="{E8DEA549-F41E-4483-B720-2230F2727DC7}" srcOrd="1" destOrd="0" presId="urn:microsoft.com/office/officeart/2005/8/layout/vList6"/>
    <dgm:cxn modelId="{67CBC173-6756-4BAA-A0C2-985F4C727D41}" type="presParOf" srcId="{9DACA407-91AD-46AD-8433-DAFE9A7BA80E}" destId="{107254C6-18E5-4254-AFE7-B71F7BF16F63}" srcOrd="2" destOrd="0" presId="urn:microsoft.com/office/officeart/2005/8/layout/vList6"/>
    <dgm:cxn modelId="{E58520E0-A06C-4591-BEF8-A9FDECE95216}" type="presParOf" srcId="{107254C6-18E5-4254-AFE7-B71F7BF16F63}" destId="{92EC85FA-F7F9-4144-8964-6B873FC1C01F}" srcOrd="0" destOrd="0" presId="urn:microsoft.com/office/officeart/2005/8/layout/vList6"/>
    <dgm:cxn modelId="{877EC472-C023-4E46-8818-DBAC239E550D}" type="presParOf" srcId="{107254C6-18E5-4254-AFE7-B71F7BF16F63}" destId="{DDEA163C-2732-430F-AB14-935679EB8DA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7DAD1E-C5FF-4839-8485-AF018556DF45}"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49F8248B-5FD9-4292-8813-C02356F85C92}">
      <dgm:prSet phldrT="[Text]"/>
      <dgm:spPr/>
      <dgm:t>
        <a:bodyPr/>
        <a:lstStyle/>
        <a:p>
          <a:r>
            <a:rPr lang="en-GB" dirty="0"/>
            <a:t>Quantitative</a:t>
          </a:r>
        </a:p>
      </dgm:t>
    </dgm:pt>
    <dgm:pt modelId="{619AB340-45D9-494A-8814-C08C24437593}" type="parTrans" cxnId="{62585287-11D8-4F04-B76E-2C239CF10D83}">
      <dgm:prSet/>
      <dgm:spPr/>
      <dgm:t>
        <a:bodyPr/>
        <a:lstStyle/>
        <a:p>
          <a:endParaRPr lang="en-GB"/>
        </a:p>
      </dgm:t>
    </dgm:pt>
    <dgm:pt modelId="{61786555-EF01-4A79-8B79-3C962E102E29}" type="sibTrans" cxnId="{62585287-11D8-4F04-B76E-2C239CF10D83}">
      <dgm:prSet/>
      <dgm:spPr/>
      <dgm:t>
        <a:bodyPr/>
        <a:lstStyle/>
        <a:p>
          <a:endParaRPr lang="en-GB"/>
        </a:p>
      </dgm:t>
    </dgm:pt>
    <dgm:pt modelId="{B715F00C-91F0-4025-AB1F-A2BD08C771B0}">
      <dgm:prSet phldrT="[Text]"/>
      <dgm:spPr/>
      <dgm:t>
        <a:bodyPr/>
        <a:lstStyle/>
        <a:p>
          <a:r>
            <a:rPr lang="en-GB" dirty="0"/>
            <a:t>Qualitative</a:t>
          </a:r>
        </a:p>
      </dgm:t>
    </dgm:pt>
    <dgm:pt modelId="{4E1699B9-7DF4-4681-AEA4-A80676B2061D}" type="parTrans" cxnId="{8C408F1D-B45E-44A5-8B08-CB0D3E4F2261}">
      <dgm:prSet/>
      <dgm:spPr/>
      <dgm:t>
        <a:bodyPr/>
        <a:lstStyle/>
        <a:p>
          <a:endParaRPr lang="en-GB"/>
        </a:p>
      </dgm:t>
    </dgm:pt>
    <dgm:pt modelId="{CB6EA0DD-6BC8-4F72-8F11-370286653E9D}" type="sibTrans" cxnId="{8C408F1D-B45E-44A5-8B08-CB0D3E4F2261}">
      <dgm:prSet/>
      <dgm:spPr/>
      <dgm:t>
        <a:bodyPr/>
        <a:lstStyle/>
        <a:p>
          <a:endParaRPr lang="en-GB"/>
        </a:p>
      </dgm:t>
    </dgm:pt>
    <dgm:pt modelId="{9DACA407-91AD-46AD-8433-DAFE9A7BA80E}" type="pres">
      <dgm:prSet presAssocID="{807DAD1E-C5FF-4839-8485-AF018556DF45}" presName="Name0" presStyleCnt="0">
        <dgm:presLayoutVars>
          <dgm:dir/>
          <dgm:animLvl val="lvl"/>
          <dgm:resizeHandles/>
        </dgm:presLayoutVars>
      </dgm:prSet>
      <dgm:spPr/>
    </dgm:pt>
    <dgm:pt modelId="{D79EF210-C427-4BF5-A773-51F86ABB2C03}" type="pres">
      <dgm:prSet presAssocID="{49F8248B-5FD9-4292-8813-C02356F85C92}" presName="linNode" presStyleCnt="0"/>
      <dgm:spPr/>
    </dgm:pt>
    <dgm:pt modelId="{F4F707E8-74A2-48A9-BF5C-12BCC3F0D076}" type="pres">
      <dgm:prSet presAssocID="{49F8248B-5FD9-4292-8813-C02356F85C92}" presName="parentShp" presStyleLbl="node1" presStyleIdx="0" presStyleCnt="2">
        <dgm:presLayoutVars>
          <dgm:bulletEnabled val="1"/>
        </dgm:presLayoutVars>
      </dgm:prSet>
      <dgm:spPr/>
    </dgm:pt>
    <dgm:pt modelId="{C1E034C2-F6A8-485E-8D9C-B75DE213E8FE}" type="pres">
      <dgm:prSet presAssocID="{49F8248B-5FD9-4292-8813-C02356F85C92}" presName="childShp" presStyleLbl="bgAccFollowNode1" presStyleIdx="0" presStyleCnt="2" custScaleX="56458">
        <dgm:presLayoutVars>
          <dgm:bulletEnabled val="1"/>
        </dgm:presLayoutVars>
      </dgm:prSet>
      <dgm:spPr/>
    </dgm:pt>
    <dgm:pt modelId="{E8DEA549-F41E-4483-B720-2230F2727DC7}" type="pres">
      <dgm:prSet presAssocID="{61786555-EF01-4A79-8B79-3C962E102E29}" presName="spacing" presStyleCnt="0"/>
      <dgm:spPr/>
    </dgm:pt>
    <dgm:pt modelId="{107254C6-18E5-4254-AFE7-B71F7BF16F63}" type="pres">
      <dgm:prSet presAssocID="{B715F00C-91F0-4025-AB1F-A2BD08C771B0}" presName="linNode" presStyleCnt="0"/>
      <dgm:spPr/>
    </dgm:pt>
    <dgm:pt modelId="{92EC85FA-F7F9-4144-8964-6B873FC1C01F}" type="pres">
      <dgm:prSet presAssocID="{B715F00C-91F0-4025-AB1F-A2BD08C771B0}" presName="parentShp" presStyleLbl="node1" presStyleIdx="1" presStyleCnt="2">
        <dgm:presLayoutVars>
          <dgm:bulletEnabled val="1"/>
        </dgm:presLayoutVars>
      </dgm:prSet>
      <dgm:spPr/>
    </dgm:pt>
    <dgm:pt modelId="{DDEA163C-2732-430F-AB14-935679EB8DA4}" type="pres">
      <dgm:prSet presAssocID="{B715F00C-91F0-4025-AB1F-A2BD08C771B0}" presName="childShp" presStyleLbl="bgAccFollowNode1" presStyleIdx="1" presStyleCnt="2">
        <dgm:presLayoutVars>
          <dgm:bulletEnabled val="1"/>
        </dgm:presLayoutVars>
      </dgm:prSet>
      <dgm:spPr/>
    </dgm:pt>
  </dgm:ptLst>
  <dgm:cxnLst>
    <dgm:cxn modelId="{8C408F1D-B45E-44A5-8B08-CB0D3E4F2261}" srcId="{807DAD1E-C5FF-4839-8485-AF018556DF45}" destId="{B715F00C-91F0-4025-AB1F-A2BD08C771B0}" srcOrd="1" destOrd="0" parTransId="{4E1699B9-7DF4-4681-AEA4-A80676B2061D}" sibTransId="{CB6EA0DD-6BC8-4F72-8F11-370286653E9D}"/>
    <dgm:cxn modelId="{560FD733-011D-43FD-B9AB-7DED1E815718}" type="presOf" srcId="{49F8248B-5FD9-4292-8813-C02356F85C92}" destId="{F4F707E8-74A2-48A9-BF5C-12BCC3F0D076}" srcOrd="0" destOrd="0" presId="urn:microsoft.com/office/officeart/2005/8/layout/vList6"/>
    <dgm:cxn modelId="{441A783B-D129-4CA1-8514-03B185F5D45E}" type="presOf" srcId="{B715F00C-91F0-4025-AB1F-A2BD08C771B0}" destId="{92EC85FA-F7F9-4144-8964-6B873FC1C01F}" srcOrd="0" destOrd="0" presId="urn:microsoft.com/office/officeart/2005/8/layout/vList6"/>
    <dgm:cxn modelId="{62585287-11D8-4F04-B76E-2C239CF10D83}" srcId="{807DAD1E-C5FF-4839-8485-AF018556DF45}" destId="{49F8248B-5FD9-4292-8813-C02356F85C92}" srcOrd="0" destOrd="0" parTransId="{619AB340-45D9-494A-8814-C08C24437593}" sibTransId="{61786555-EF01-4A79-8B79-3C962E102E29}"/>
    <dgm:cxn modelId="{C2BA82DA-E478-4AC6-A33E-F266FF9783C9}" type="presOf" srcId="{807DAD1E-C5FF-4839-8485-AF018556DF45}" destId="{9DACA407-91AD-46AD-8433-DAFE9A7BA80E}" srcOrd="0" destOrd="0" presId="urn:microsoft.com/office/officeart/2005/8/layout/vList6"/>
    <dgm:cxn modelId="{542561F8-CC99-4F5D-9100-C85A27CA4E7B}" type="presParOf" srcId="{9DACA407-91AD-46AD-8433-DAFE9A7BA80E}" destId="{D79EF210-C427-4BF5-A773-51F86ABB2C03}" srcOrd="0" destOrd="0" presId="urn:microsoft.com/office/officeart/2005/8/layout/vList6"/>
    <dgm:cxn modelId="{0CD2CA1D-3359-49F5-A174-F5EE24E1459F}" type="presParOf" srcId="{D79EF210-C427-4BF5-A773-51F86ABB2C03}" destId="{F4F707E8-74A2-48A9-BF5C-12BCC3F0D076}" srcOrd="0" destOrd="0" presId="urn:microsoft.com/office/officeart/2005/8/layout/vList6"/>
    <dgm:cxn modelId="{E53D9E30-4364-4A77-A798-E661E5D3591E}" type="presParOf" srcId="{D79EF210-C427-4BF5-A773-51F86ABB2C03}" destId="{C1E034C2-F6A8-485E-8D9C-B75DE213E8FE}" srcOrd="1" destOrd="0" presId="urn:microsoft.com/office/officeart/2005/8/layout/vList6"/>
    <dgm:cxn modelId="{2A08F1A5-EF47-4764-8583-3A4385D7B1B5}" type="presParOf" srcId="{9DACA407-91AD-46AD-8433-DAFE9A7BA80E}" destId="{E8DEA549-F41E-4483-B720-2230F2727DC7}" srcOrd="1" destOrd="0" presId="urn:microsoft.com/office/officeart/2005/8/layout/vList6"/>
    <dgm:cxn modelId="{67CBC173-6756-4BAA-A0C2-985F4C727D41}" type="presParOf" srcId="{9DACA407-91AD-46AD-8433-DAFE9A7BA80E}" destId="{107254C6-18E5-4254-AFE7-B71F7BF16F63}" srcOrd="2" destOrd="0" presId="urn:microsoft.com/office/officeart/2005/8/layout/vList6"/>
    <dgm:cxn modelId="{E58520E0-A06C-4591-BEF8-A9FDECE95216}" type="presParOf" srcId="{107254C6-18E5-4254-AFE7-B71F7BF16F63}" destId="{92EC85FA-F7F9-4144-8964-6B873FC1C01F}" srcOrd="0" destOrd="0" presId="urn:microsoft.com/office/officeart/2005/8/layout/vList6"/>
    <dgm:cxn modelId="{877EC472-C023-4E46-8818-DBAC239E550D}" type="presParOf" srcId="{107254C6-18E5-4254-AFE7-B71F7BF16F63}" destId="{DDEA163C-2732-430F-AB14-935679EB8DA4}"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57618-49A6-43E1-87E4-874BD009CDD2}">
      <dsp:nvSpPr>
        <dsp:cNvPr id="0" name=""/>
        <dsp:cNvSpPr/>
      </dsp:nvSpPr>
      <dsp:spPr>
        <a:xfrm>
          <a:off x="0" y="2952239"/>
          <a:ext cx="73207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1D04B-EE88-4646-8BCB-14B65831A920}">
      <dsp:nvSpPr>
        <dsp:cNvPr id="0" name=""/>
        <dsp:cNvSpPr/>
      </dsp:nvSpPr>
      <dsp:spPr>
        <a:xfrm>
          <a:off x="0" y="2456298"/>
          <a:ext cx="73207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8EE3E1-847D-4D95-B1C4-6ADF13A1F8E4}">
      <dsp:nvSpPr>
        <dsp:cNvPr id="0" name=""/>
        <dsp:cNvSpPr/>
      </dsp:nvSpPr>
      <dsp:spPr>
        <a:xfrm>
          <a:off x="0" y="1960356"/>
          <a:ext cx="73207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060AA-F6D0-4B40-8D41-688E08B7FDFD}">
      <dsp:nvSpPr>
        <dsp:cNvPr id="0" name=""/>
        <dsp:cNvSpPr/>
      </dsp:nvSpPr>
      <dsp:spPr>
        <a:xfrm>
          <a:off x="0" y="1464415"/>
          <a:ext cx="73207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3E0AC6-6C91-4538-A187-8F5682F134B6}">
      <dsp:nvSpPr>
        <dsp:cNvPr id="0" name=""/>
        <dsp:cNvSpPr/>
      </dsp:nvSpPr>
      <dsp:spPr>
        <a:xfrm>
          <a:off x="0" y="968474"/>
          <a:ext cx="73207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AFBB6A-8417-4671-82CF-2F5627BEA93E}">
      <dsp:nvSpPr>
        <dsp:cNvPr id="0" name=""/>
        <dsp:cNvSpPr/>
      </dsp:nvSpPr>
      <dsp:spPr>
        <a:xfrm>
          <a:off x="0" y="472532"/>
          <a:ext cx="732075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E6DD92-4575-42EF-A8BC-BE737BCADF9A}">
      <dsp:nvSpPr>
        <dsp:cNvPr id="0" name=""/>
        <dsp:cNvSpPr/>
      </dsp:nvSpPr>
      <dsp:spPr>
        <a:xfrm>
          <a:off x="1903396" y="207"/>
          <a:ext cx="5417360" cy="47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Motivating but not to the point of introducing bias</a:t>
          </a:r>
        </a:p>
      </dsp:txBody>
      <dsp:txXfrm>
        <a:off x="1903396" y="207"/>
        <a:ext cx="5417360" cy="472325"/>
      </dsp:txXfrm>
    </dsp:sp>
    <dsp:sp modelId="{513A5396-AC8C-455B-B637-483CF4E27CA8}">
      <dsp:nvSpPr>
        <dsp:cNvPr id="0" name=""/>
        <dsp:cNvSpPr/>
      </dsp:nvSpPr>
      <dsp:spPr>
        <a:xfrm>
          <a:off x="0" y="207"/>
          <a:ext cx="1903396" cy="47232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Interesting</a:t>
          </a:r>
        </a:p>
      </dsp:txBody>
      <dsp:txXfrm>
        <a:off x="23061" y="23268"/>
        <a:ext cx="1857274" cy="449264"/>
      </dsp:txXfrm>
    </dsp:sp>
    <dsp:sp modelId="{3A283652-E9A3-42B5-A3E5-6B878F1EF206}">
      <dsp:nvSpPr>
        <dsp:cNvPr id="0" name=""/>
        <dsp:cNvSpPr/>
      </dsp:nvSpPr>
      <dsp:spPr>
        <a:xfrm>
          <a:off x="1903396" y="496148"/>
          <a:ext cx="5417360" cy="47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Addresses a ‘gap’ within a specific context</a:t>
          </a:r>
        </a:p>
      </dsp:txBody>
      <dsp:txXfrm>
        <a:off x="1903396" y="496148"/>
        <a:ext cx="5417360" cy="472325"/>
      </dsp:txXfrm>
    </dsp:sp>
    <dsp:sp modelId="{FE51F74D-31D6-41F8-9992-6E67887F0571}">
      <dsp:nvSpPr>
        <dsp:cNvPr id="0" name=""/>
        <dsp:cNvSpPr/>
      </dsp:nvSpPr>
      <dsp:spPr>
        <a:xfrm>
          <a:off x="0" y="496148"/>
          <a:ext cx="1903396" cy="47232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Relevant</a:t>
          </a:r>
        </a:p>
      </dsp:txBody>
      <dsp:txXfrm>
        <a:off x="23061" y="519209"/>
        <a:ext cx="1857274" cy="449264"/>
      </dsp:txXfrm>
    </dsp:sp>
    <dsp:sp modelId="{8A2086DA-173D-4F2C-8A58-A98D6EC84FF1}">
      <dsp:nvSpPr>
        <dsp:cNvPr id="0" name=""/>
        <dsp:cNvSpPr/>
      </dsp:nvSpPr>
      <dsp:spPr>
        <a:xfrm>
          <a:off x="1903396" y="992090"/>
          <a:ext cx="5417360" cy="47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Bounded scope</a:t>
          </a:r>
        </a:p>
      </dsp:txBody>
      <dsp:txXfrm>
        <a:off x="1903396" y="992090"/>
        <a:ext cx="5417360" cy="472325"/>
      </dsp:txXfrm>
    </dsp:sp>
    <dsp:sp modelId="{DF49A8B0-8A6F-4CC4-8F94-18E5D0838D18}">
      <dsp:nvSpPr>
        <dsp:cNvPr id="0" name=""/>
        <dsp:cNvSpPr/>
      </dsp:nvSpPr>
      <dsp:spPr>
        <a:xfrm>
          <a:off x="0" y="992090"/>
          <a:ext cx="1903396" cy="47232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Feasible</a:t>
          </a:r>
        </a:p>
      </dsp:txBody>
      <dsp:txXfrm>
        <a:off x="23061" y="1015151"/>
        <a:ext cx="1857274" cy="449264"/>
      </dsp:txXfrm>
    </dsp:sp>
    <dsp:sp modelId="{7628D1B4-578D-407B-AC16-3B597BDB8198}">
      <dsp:nvSpPr>
        <dsp:cNvPr id="0" name=""/>
        <dsp:cNvSpPr/>
      </dsp:nvSpPr>
      <dsp:spPr>
        <a:xfrm>
          <a:off x="1903396" y="1488031"/>
          <a:ext cx="5417360" cy="47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Although we will address ethics later, ethics need to be considered from the outset</a:t>
          </a:r>
        </a:p>
      </dsp:txBody>
      <dsp:txXfrm>
        <a:off x="1903396" y="1488031"/>
        <a:ext cx="5417360" cy="472325"/>
      </dsp:txXfrm>
    </dsp:sp>
    <dsp:sp modelId="{E5245F26-6D42-4537-B387-8D917B76A268}">
      <dsp:nvSpPr>
        <dsp:cNvPr id="0" name=""/>
        <dsp:cNvSpPr/>
      </dsp:nvSpPr>
      <dsp:spPr>
        <a:xfrm>
          <a:off x="0" y="1488031"/>
          <a:ext cx="1903396" cy="47232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Ethical</a:t>
          </a:r>
        </a:p>
      </dsp:txBody>
      <dsp:txXfrm>
        <a:off x="23061" y="1511092"/>
        <a:ext cx="1857274" cy="449264"/>
      </dsp:txXfrm>
    </dsp:sp>
    <dsp:sp modelId="{5080B2F3-D8C4-43D2-84CF-232675AF885E}">
      <dsp:nvSpPr>
        <dsp:cNvPr id="0" name=""/>
        <dsp:cNvSpPr/>
      </dsp:nvSpPr>
      <dsp:spPr>
        <a:xfrm>
          <a:off x="1903396" y="1983972"/>
          <a:ext cx="5417360" cy="47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Precise and defined</a:t>
          </a:r>
        </a:p>
      </dsp:txBody>
      <dsp:txXfrm>
        <a:off x="1903396" y="1983972"/>
        <a:ext cx="5417360" cy="472325"/>
      </dsp:txXfrm>
    </dsp:sp>
    <dsp:sp modelId="{3519DD77-3A20-496F-B80D-0D970AA25AC1}">
      <dsp:nvSpPr>
        <dsp:cNvPr id="0" name=""/>
        <dsp:cNvSpPr/>
      </dsp:nvSpPr>
      <dsp:spPr>
        <a:xfrm>
          <a:off x="0" y="1983972"/>
          <a:ext cx="1903396" cy="47232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Concise</a:t>
          </a:r>
        </a:p>
      </dsp:txBody>
      <dsp:txXfrm>
        <a:off x="23061" y="2007033"/>
        <a:ext cx="1857274" cy="449264"/>
      </dsp:txXfrm>
    </dsp:sp>
    <dsp:sp modelId="{D9CF0C6B-9CC9-47A2-A161-8F4018CC04F1}">
      <dsp:nvSpPr>
        <dsp:cNvPr id="0" name=""/>
        <dsp:cNvSpPr/>
      </dsp:nvSpPr>
      <dsp:spPr>
        <a:xfrm>
          <a:off x="1903396" y="2479914"/>
          <a:ext cx="5417360" cy="472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75" tIns="28575" rIns="28575" bIns="28575" numCol="1" spcCol="1270" anchor="b" anchorCtr="0">
          <a:noAutofit/>
        </a:bodyPr>
        <a:lstStyle/>
        <a:p>
          <a:pPr marL="0" lvl="0" indent="0" algn="l" defTabSz="666750">
            <a:lnSpc>
              <a:spcPct val="90000"/>
            </a:lnSpc>
            <a:spcBef>
              <a:spcPct val="0"/>
            </a:spcBef>
            <a:spcAft>
              <a:spcPct val="35000"/>
            </a:spcAft>
            <a:buNone/>
          </a:pPr>
          <a:r>
            <a:rPr lang="en-US" sz="1500" kern="1200" dirty="0"/>
            <a:t>Consider your interrogatives!</a:t>
          </a:r>
        </a:p>
      </dsp:txBody>
      <dsp:txXfrm>
        <a:off x="1903396" y="2479914"/>
        <a:ext cx="5417360" cy="472325"/>
      </dsp:txXfrm>
    </dsp:sp>
    <dsp:sp modelId="{565C5F68-DE82-484B-9311-44B2A32B6E8B}">
      <dsp:nvSpPr>
        <dsp:cNvPr id="0" name=""/>
        <dsp:cNvSpPr/>
      </dsp:nvSpPr>
      <dsp:spPr>
        <a:xfrm>
          <a:off x="0" y="2479914"/>
          <a:ext cx="1903396" cy="472325"/>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marL="0" lvl="0" indent="0" algn="ctr" defTabSz="1111250">
            <a:lnSpc>
              <a:spcPct val="90000"/>
            </a:lnSpc>
            <a:spcBef>
              <a:spcPct val="0"/>
            </a:spcBef>
            <a:spcAft>
              <a:spcPct val="35000"/>
            </a:spcAft>
            <a:buNone/>
          </a:pPr>
          <a:r>
            <a:rPr lang="en-US" sz="2500" kern="1200" dirty="0"/>
            <a:t>Answerable</a:t>
          </a:r>
        </a:p>
      </dsp:txBody>
      <dsp:txXfrm>
        <a:off x="23061" y="2502975"/>
        <a:ext cx="1857274" cy="44926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71DFE0-6BFF-440B-BBFA-72F08A617826}">
      <dsp:nvSpPr>
        <dsp:cNvPr id="0" name=""/>
        <dsp:cNvSpPr/>
      </dsp:nvSpPr>
      <dsp:spPr>
        <a:xfrm>
          <a:off x="2253" y="0"/>
          <a:ext cx="2211663" cy="5453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Level 1: Learner's reactions/preferences</a:t>
          </a:r>
          <a:endParaRPr lang="en-GB" sz="1700" kern="1200" dirty="0"/>
        </a:p>
      </dsp:txBody>
      <dsp:txXfrm>
        <a:off x="2253" y="0"/>
        <a:ext cx="2211663" cy="1635918"/>
      </dsp:txXfrm>
    </dsp:sp>
    <dsp:sp modelId="{ECE5B91E-1FCB-4727-9950-02A52AC3A9CB}">
      <dsp:nvSpPr>
        <dsp:cNvPr id="0" name=""/>
        <dsp:cNvSpPr/>
      </dsp:nvSpPr>
      <dsp:spPr>
        <a:xfrm>
          <a:off x="223420" y="1635918"/>
          <a:ext cx="1769330" cy="3544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kern="1200" dirty="0"/>
            <a:t>e.g. </a:t>
          </a:r>
          <a:r>
            <a:rPr lang="en-GB" sz="1400" b="0" kern="1200" dirty="0">
              <a:latin typeface="Calibri"/>
              <a:cs typeface="Calibri"/>
            </a:rPr>
            <a:t>student satisfaction, NSS, course evaluations – all proxies of student learning.</a:t>
          </a:r>
          <a:endParaRPr lang="en-GB" sz="1400" kern="1200" dirty="0"/>
        </a:p>
      </dsp:txBody>
      <dsp:txXfrm>
        <a:off x="275242" y="1687740"/>
        <a:ext cx="1665686" cy="3440846"/>
      </dsp:txXfrm>
    </dsp:sp>
    <dsp:sp modelId="{33DCBB78-ED20-4903-918D-F34202C9D879}">
      <dsp:nvSpPr>
        <dsp:cNvPr id="0" name=""/>
        <dsp:cNvSpPr/>
      </dsp:nvSpPr>
      <dsp:spPr>
        <a:xfrm>
          <a:off x="2379792" y="0"/>
          <a:ext cx="2211663" cy="5453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Level 2a: Modification of attitudes and perceptions</a:t>
          </a:r>
          <a:endParaRPr lang="en-GB" sz="1700" kern="1200" dirty="0"/>
        </a:p>
      </dsp:txBody>
      <dsp:txXfrm>
        <a:off x="2379792" y="0"/>
        <a:ext cx="2211663" cy="1635918"/>
      </dsp:txXfrm>
    </dsp:sp>
    <dsp:sp modelId="{FA94DC5F-CA74-44FF-849D-CD775C8F3350}">
      <dsp:nvSpPr>
        <dsp:cNvPr id="0" name=""/>
        <dsp:cNvSpPr/>
      </dsp:nvSpPr>
      <dsp:spPr>
        <a:xfrm>
          <a:off x="2600958" y="1635918"/>
          <a:ext cx="1769330" cy="3544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Calibri"/>
              <a:cs typeface="Calibri"/>
            </a:rPr>
            <a:t>level of motivation, engagement, enthusiasm – these can be seen as proxies of student learning</a:t>
          </a:r>
          <a:endParaRPr lang="en-GB" sz="1400" kern="1200" dirty="0"/>
        </a:p>
      </dsp:txBody>
      <dsp:txXfrm>
        <a:off x="2652780" y="1687740"/>
        <a:ext cx="1665686" cy="3440846"/>
      </dsp:txXfrm>
    </dsp:sp>
    <dsp:sp modelId="{D889FA43-5E08-44F6-9EAD-1999A44CCEF2}">
      <dsp:nvSpPr>
        <dsp:cNvPr id="0" name=""/>
        <dsp:cNvSpPr/>
      </dsp:nvSpPr>
      <dsp:spPr>
        <a:xfrm>
          <a:off x="4757330" y="0"/>
          <a:ext cx="2211663" cy="5453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Level 2b: Acquisition of knowledge and skills</a:t>
          </a:r>
          <a:endParaRPr lang="en-GB" sz="1700" kern="1200" dirty="0"/>
        </a:p>
      </dsp:txBody>
      <dsp:txXfrm>
        <a:off x="4757330" y="0"/>
        <a:ext cx="2211663" cy="1635918"/>
      </dsp:txXfrm>
    </dsp:sp>
    <dsp:sp modelId="{F88E43FB-1810-4DA1-8AFC-301FF0A7EDA4}">
      <dsp:nvSpPr>
        <dsp:cNvPr id="0" name=""/>
        <dsp:cNvSpPr/>
      </dsp:nvSpPr>
      <dsp:spPr>
        <a:xfrm>
          <a:off x="4978497" y="1635918"/>
          <a:ext cx="1769330" cy="3544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Calibri"/>
              <a:cs typeface="Calibri"/>
            </a:rPr>
            <a:t>student outcomes in terms of assessments or declared knowledge/skills – a more definitive measure of student performance and learning</a:t>
          </a:r>
          <a:endParaRPr lang="en-GB" sz="1400" kern="1200" dirty="0"/>
        </a:p>
      </dsp:txBody>
      <dsp:txXfrm>
        <a:off x="5030319" y="1687740"/>
        <a:ext cx="1665686" cy="3440846"/>
      </dsp:txXfrm>
    </dsp:sp>
    <dsp:sp modelId="{4652A91F-81AA-4D5D-905C-30C937396AAE}">
      <dsp:nvSpPr>
        <dsp:cNvPr id="0" name=""/>
        <dsp:cNvSpPr/>
      </dsp:nvSpPr>
      <dsp:spPr>
        <a:xfrm>
          <a:off x="7134869" y="0"/>
          <a:ext cx="2211663" cy="545306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b="0" kern="1200" dirty="0"/>
            <a:t>Level 3: Change in behaviour</a:t>
          </a:r>
          <a:endParaRPr lang="en-GB" sz="1700" kern="1200" dirty="0"/>
        </a:p>
      </dsp:txBody>
      <dsp:txXfrm>
        <a:off x="7134869" y="0"/>
        <a:ext cx="2211663" cy="1635918"/>
      </dsp:txXfrm>
    </dsp:sp>
    <dsp:sp modelId="{083968F4-EE81-4DCA-ADA8-D810C030DF25}">
      <dsp:nvSpPr>
        <dsp:cNvPr id="0" name=""/>
        <dsp:cNvSpPr/>
      </dsp:nvSpPr>
      <dsp:spPr>
        <a:xfrm>
          <a:off x="7356035" y="1635918"/>
          <a:ext cx="1769330" cy="35444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GB" sz="1400" b="0" kern="1200" dirty="0">
              <a:latin typeface="Calibri"/>
              <a:cs typeface="Calibri"/>
            </a:rPr>
            <a:t>the impact of practice/intervention on students in terms of the activities/behaviours engaged in – a measure of the student learning process</a:t>
          </a:r>
          <a:endParaRPr lang="en-GB" sz="1400" kern="1200" dirty="0"/>
        </a:p>
      </dsp:txBody>
      <dsp:txXfrm>
        <a:off x="7407857" y="1687740"/>
        <a:ext cx="1665686" cy="34408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63E2-350B-4E80-ABB3-E8833E47EB28}">
      <dsp:nvSpPr>
        <dsp:cNvPr id="0" name=""/>
        <dsp:cNvSpPr/>
      </dsp:nvSpPr>
      <dsp:spPr>
        <a:xfrm>
          <a:off x="948" y="0"/>
          <a:ext cx="2022469" cy="1054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‘Deep Thought’</a:t>
          </a:r>
        </a:p>
      </dsp:txBody>
      <dsp:txXfrm>
        <a:off x="31832" y="30884"/>
        <a:ext cx="1960701" cy="992681"/>
      </dsp:txXfrm>
    </dsp:sp>
    <dsp:sp modelId="{3D458E18-4542-47ED-9DEF-53C4F5B45152}">
      <dsp:nvSpPr>
        <dsp:cNvPr id="0" name=""/>
        <dsp:cNvSpPr/>
      </dsp:nvSpPr>
      <dsp:spPr>
        <a:xfrm>
          <a:off x="2225665" y="276438"/>
          <a:ext cx="428763" cy="501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25665" y="376752"/>
        <a:ext cx="300134" cy="300944"/>
      </dsp:txXfrm>
    </dsp:sp>
    <dsp:sp modelId="{D44AA84E-E256-47AA-9783-C7F3F638FA73}">
      <dsp:nvSpPr>
        <dsp:cNvPr id="0" name=""/>
        <dsp:cNvSpPr/>
      </dsp:nvSpPr>
      <dsp:spPr>
        <a:xfrm>
          <a:off x="2832405" y="0"/>
          <a:ext cx="2022469" cy="1054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Researchable Questions</a:t>
          </a:r>
        </a:p>
      </dsp:txBody>
      <dsp:txXfrm>
        <a:off x="2863289" y="30884"/>
        <a:ext cx="1960701" cy="992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C63E2-350B-4E80-ABB3-E8833E47EB28}">
      <dsp:nvSpPr>
        <dsp:cNvPr id="0" name=""/>
        <dsp:cNvSpPr/>
      </dsp:nvSpPr>
      <dsp:spPr>
        <a:xfrm>
          <a:off x="948" y="0"/>
          <a:ext cx="2022469" cy="1054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‘Deep Thought’</a:t>
          </a:r>
        </a:p>
      </dsp:txBody>
      <dsp:txXfrm>
        <a:off x="31832" y="30884"/>
        <a:ext cx="1960701" cy="992681"/>
      </dsp:txXfrm>
    </dsp:sp>
    <dsp:sp modelId="{3D458E18-4542-47ED-9DEF-53C4F5B45152}">
      <dsp:nvSpPr>
        <dsp:cNvPr id="0" name=""/>
        <dsp:cNvSpPr/>
      </dsp:nvSpPr>
      <dsp:spPr>
        <a:xfrm>
          <a:off x="2225665" y="276438"/>
          <a:ext cx="428763" cy="5015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25665" y="376752"/>
        <a:ext cx="300134" cy="300944"/>
      </dsp:txXfrm>
    </dsp:sp>
    <dsp:sp modelId="{D44AA84E-E256-47AA-9783-C7F3F638FA73}">
      <dsp:nvSpPr>
        <dsp:cNvPr id="0" name=""/>
        <dsp:cNvSpPr/>
      </dsp:nvSpPr>
      <dsp:spPr>
        <a:xfrm>
          <a:off x="2832405" y="0"/>
          <a:ext cx="2022469" cy="105444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Researchable Questions</a:t>
          </a:r>
        </a:p>
      </dsp:txBody>
      <dsp:txXfrm>
        <a:off x="2863289" y="30884"/>
        <a:ext cx="1960701" cy="992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56D02-3494-4AD6-8525-DB4A3207049E}">
      <dsp:nvSpPr>
        <dsp:cNvPr id="0" name=""/>
        <dsp:cNvSpPr/>
      </dsp:nvSpPr>
      <dsp:spPr>
        <a:xfrm rot="5400000">
          <a:off x="-279063" y="282451"/>
          <a:ext cx="1860423" cy="1302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Epistemology</a:t>
          </a:r>
        </a:p>
      </dsp:txBody>
      <dsp:txXfrm rot="-5400000">
        <a:off x="1" y="654535"/>
        <a:ext cx="1302296" cy="558127"/>
      </dsp:txXfrm>
    </dsp:sp>
    <dsp:sp modelId="{23C999E2-D3C6-4231-A036-DFD63F58B0F4}">
      <dsp:nvSpPr>
        <dsp:cNvPr id="0" name=""/>
        <dsp:cNvSpPr/>
      </dsp:nvSpPr>
      <dsp:spPr>
        <a:xfrm rot="5400000">
          <a:off x="3557134" y="-2251449"/>
          <a:ext cx="1209275" cy="57189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How will you develop valid knowledge</a:t>
          </a:r>
        </a:p>
      </dsp:txBody>
      <dsp:txXfrm rot="-5400000">
        <a:off x="1302297" y="62420"/>
        <a:ext cx="5659918" cy="1091211"/>
      </dsp:txXfrm>
    </dsp:sp>
    <dsp:sp modelId="{B5B0457C-50D7-4C7D-9FB8-ED8D9C4EFDC3}">
      <dsp:nvSpPr>
        <dsp:cNvPr id="0" name=""/>
        <dsp:cNvSpPr/>
      </dsp:nvSpPr>
      <dsp:spPr>
        <a:xfrm rot="5400000">
          <a:off x="-279063" y="1951411"/>
          <a:ext cx="1860423" cy="1302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Methodology</a:t>
          </a:r>
        </a:p>
      </dsp:txBody>
      <dsp:txXfrm rot="-5400000">
        <a:off x="1" y="2323495"/>
        <a:ext cx="1302296" cy="558127"/>
      </dsp:txXfrm>
    </dsp:sp>
    <dsp:sp modelId="{15BABF11-B1DA-4AF6-AC94-2532B8843365}">
      <dsp:nvSpPr>
        <dsp:cNvPr id="0" name=""/>
        <dsp:cNvSpPr/>
      </dsp:nvSpPr>
      <dsp:spPr>
        <a:xfrm rot="5400000">
          <a:off x="3557134" y="-582489"/>
          <a:ext cx="1209275" cy="57189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What is your interconnected design for collecting data and generating knowledge</a:t>
          </a:r>
        </a:p>
      </dsp:txBody>
      <dsp:txXfrm rot="-5400000">
        <a:off x="1302297" y="1731380"/>
        <a:ext cx="5659918" cy="1091211"/>
      </dsp:txXfrm>
    </dsp:sp>
    <dsp:sp modelId="{A7C9A0FB-013E-4B54-AD1D-F9E5F35FD9FB}">
      <dsp:nvSpPr>
        <dsp:cNvPr id="0" name=""/>
        <dsp:cNvSpPr/>
      </dsp:nvSpPr>
      <dsp:spPr>
        <a:xfrm rot="5400000">
          <a:off x="-279063" y="3620370"/>
          <a:ext cx="1860423" cy="13022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dirty="0"/>
            <a:t>Methods</a:t>
          </a:r>
        </a:p>
      </dsp:txBody>
      <dsp:txXfrm rot="-5400000">
        <a:off x="1" y="3992454"/>
        <a:ext cx="1302296" cy="558127"/>
      </dsp:txXfrm>
    </dsp:sp>
    <dsp:sp modelId="{3293B2A0-999A-4B8E-B5AD-30C6E765388F}">
      <dsp:nvSpPr>
        <dsp:cNvPr id="0" name=""/>
        <dsp:cNvSpPr/>
      </dsp:nvSpPr>
      <dsp:spPr>
        <a:xfrm rot="5400000">
          <a:off x="3557134" y="1086469"/>
          <a:ext cx="1209275" cy="571895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What tools will you use to collect data</a:t>
          </a:r>
        </a:p>
      </dsp:txBody>
      <dsp:txXfrm rot="-5400000">
        <a:off x="1302297" y="3400338"/>
        <a:ext cx="5659918" cy="10912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A9B64-F5B8-4AE3-9592-B74FDB3FBF88}">
      <dsp:nvSpPr>
        <dsp:cNvPr id="0" name=""/>
        <dsp:cNvSpPr/>
      </dsp:nvSpPr>
      <dsp:spPr>
        <a:xfrm>
          <a:off x="311721" y="543"/>
          <a:ext cx="1909237" cy="1145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 as experience</a:t>
          </a:r>
        </a:p>
      </dsp:txBody>
      <dsp:txXfrm>
        <a:off x="311721" y="543"/>
        <a:ext cx="1909237" cy="1145542"/>
      </dsp:txXfrm>
    </dsp:sp>
    <dsp:sp modelId="{01AF6D69-FD01-4F91-BC7E-74700A5BE45D}">
      <dsp:nvSpPr>
        <dsp:cNvPr id="0" name=""/>
        <dsp:cNvSpPr/>
      </dsp:nvSpPr>
      <dsp:spPr>
        <a:xfrm>
          <a:off x="2411882" y="486"/>
          <a:ext cx="1909237" cy="1145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 as communicable</a:t>
          </a:r>
        </a:p>
      </dsp:txBody>
      <dsp:txXfrm>
        <a:off x="2411882" y="486"/>
        <a:ext cx="1909237" cy="1145542"/>
      </dsp:txXfrm>
    </dsp:sp>
    <dsp:sp modelId="{9565EE96-39CB-48EE-A3AD-D97B39326C68}">
      <dsp:nvSpPr>
        <dsp:cNvPr id="0" name=""/>
        <dsp:cNvSpPr/>
      </dsp:nvSpPr>
      <dsp:spPr>
        <a:xfrm>
          <a:off x="311721" y="1337009"/>
          <a:ext cx="1909237" cy="1145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 as empirical data</a:t>
          </a:r>
        </a:p>
      </dsp:txBody>
      <dsp:txXfrm>
        <a:off x="311721" y="1337009"/>
        <a:ext cx="1909237" cy="1145542"/>
      </dsp:txXfrm>
    </dsp:sp>
    <dsp:sp modelId="{F506A069-A875-4E29-8B94-0FB9A63B4068}">
      <dsp:nvSpPr>
        <dsp:cNvPr id="0" name=""/>
        <dsp:cNvSpPr/>
      </dsp:nvSpPr>
      <dsp:spPr>
        <a:xfrm>
          <a:off x="2411882" y="1337009"/>
          <a:ext cx="1909237" cy="11455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Knowledge as action</a:t>
          </a:r>
        </a:p>
      </dsp:txBody>
      <dsp:txXfrm>
        <a:off x="2411882" y="1337009"/>
        <a:ext cx="1909237" cy="11455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2D224-DDE1-4E40-B9D5-A16D672D6777}">
      <dsp:nvSpPr>
        <dsp:cNvPr id="0" name=""/>
        <dsp:cNvSpPr/>
      </dsp:nvSpPr>
      <dsp:spPr>
        <a:xfrm>
          <a:off x="293253" y="0"/>
          <a:ext cx="3323538" cy="24206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851FF-ED37-4EF4-A595-C889458A5AF8}">
      <dsp:nvSpPr>
        <dsp:cNvPr id="0" name=""/>
        <dsp:cNvSpPr/>
      </dsp:nvSpPr>
      <dsp:spPr>
        <a:xfrm>
          <a:off x="47" y="726180"/>
          <a:ext cx="1907292" cy="968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Quantitative</a:t>
          </a:r>
        </a:p>
      </dsp:txBody>
      <dsp:txXfrm>
        <a:off x="47313" y="773446"/>
        <a:ext cx="1812760" cy="873708"/>
      </dsp:txXfrm>
    </dsp:sp>
    <dsp:sp modelId="{57CCFE99-DD7A-4F54-BAA5-4418870EE0FA}">
      <dsp:nvSpPr>
        <dsp:cNvPr id="0" name=""/>
        <dsp:cNvSpPr/>
      </dsp:nvSpPr>
      <dsp:spPr>
        <a:xfrm>
          <a:off x="2002704" y="726180"/>
          <a:ext cx="1907292" cy="968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Qualitative</a:t>
          </a:r>
        </a:p>
      </dsp:txBody>
      <dsp:txXfrm>
        <a:off x="2049970" y="773446"/>
        <a:ext cx="1812760" cy="8737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2D224-DDE1-4E40-B9D5-A16D672D6777}">
      <dsp:nvSpPr>
        <dsp:cNvPr id="0" name=""/>
        <dsp:cNvSpPr/>
      </dsp:nvSpPr>
      <dsp:spPr>
        <a:xfrm>
          <a:off x="293253" y="0"/>
          <a:ext cx="3323538" cy="242060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B851FF-ED37-4EF4-A595-C889458A5AF8}">
      <dsp:nvSpPr>
        <dsp:cNvPr id="0" name=""/>
        <dsp:cNvSpPr/>
      </dsp:nvSpPr>
      <dsp:spPr>
        <a:xfrm>
          <a:off x="1956" y="726180"/>
          <a:ext cx="1905383" cy="968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Qualitative</a:t>
          </a:r>
        </a:p>
      </dsp:txBody>
      <dsp:txXfrm>
        <a:off x="49222" y="773446"/>
        <a:ext cx="1810851" cy="873708"/>
      </dsp:txXfrm>
    </dsp:sp>
    <dsp:sp modelId="{57CCFE99-DD7A-4F54-BAA5-4418870EE0FA}">
      <dsp:nvSpPr>
        <dsp:cNvPr id="0" name=""/>
        <dsp:cNvSpPr/>
      </dsp:nvSpPr>
      <dsp:spPr>
        <a:xfrm>
          <a:off x="2002704" y="726180"/>
          <a:ext cx="1905383" cy="9682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Quantitative</a:t>
          </a:r>
        </a:p>
      </dsp:txBody>
      <dsp:txXfrm>
        <a:off x="2049970" y="773446"/>
        <a:ext cx="1810851" cy="8737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034C2-F6A8-485E-8D9C-B75DE213E8FE}">
      <dsp:nvSpPr>
        <dsp:cNvPr id="0" name=""/>
        <dsp:cNvSpPr/>
      </dsp:nvSpPr>
      <dsp:spPr>
        <a:xfrm>
          <a:off x="1534159" y="351"/>
          <a:ext cx="2301240" cy="13725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707E8-74A2-48A9-BF5C-12BCC3F0D076}">
      <dsp:nvSpPr>
        <dsp:cNvPr id="0" name=""/>
        <dsp:cNvSpPr/>
      </dsp:nvSpPr>
      <dsp:spPr>
        <a:xfrm>
          <a:off x="0" y="351"/>
          <a:ext cx="1534160" cy="1372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Quantitative</a:t>
          </a:r>
        </a:p>
      </dsp:txBody>
      <dsp:txXfrm>
        <a:off x="67005" y="67356"/>
        <a:ext cx="1400150" cy="1238587"/>
      </dsp:txXfrm>
    </dsp:sp>
    <dsp:sp modelId="{DDEA163C-2732-430F-AB14-935679EB8DA4}">
      <dsp:nvSpPr>
        <dsp:cNvPr id="0" name=""/>
        <dsp:cNvSpPr/>
      </dsp:nvSpPr>
      <dsp:spPr>
        <a:xfrm>
          <a:off x="1534159" y="1510209"/>
          <a:ext cx="2301240" cy="13725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C85FA-F7F9-4144-8964-6B873FC1C01F}">
      <dsp:nvSpPr>
        <dsp:cNvPr id="0" name=""/>
        <dsp:cNvSpPr/>
      </dsp:nvSpPr>
      <dsp:spPr>
        <a:xfrm>
          <a:off x="0" y="1510209"/>
          <a:ext cx="1534160" cy="1372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Qualitative</a:t>
          </a:r>
        </a:p>
      </dsp:txBody>
      <dsp:txXfrm>
        <a:off x="67005" y="1577214"/>
        <a:ext cx="1400150" cy="12385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034C2-F6A8-485E-8D9C-B75DE213E8FE}">
      <dsp:nvSpPr>
        <dsp:cNvPr id="0" name=""/>
        <dsp:cNvSpPr/>
      </dsp:nvSpPr>
      <dsp:spPr>
        <a:xfrm>
          <a:off x="2035162" y="351"/>
          <a:ext cx="1299234" cy="13725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F707E8-74A2-48A9-BF5C-12BCC3F0D076}">
      <dsp:nvSpPr>
        <dsp:cNvPr id="0" name=""/>
        <dsp:cNvSpPr/>
      </dsp:nvSpPr>
      <dsp:spPr>
        <a:xfrm>
          <a:off x="501002" y="351"/>
          <a:ext cx="1534160" cy="1372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Quantitative</a:t>
          </a:r>
        </a:p>
      </dsp:txBody>
      <dsp:txXfrm>
        <a:off x="568007" y="67356"/>
        <a:ext cx="1400150" cy="1238587"/>
      </dsp:txXfrm>
    </dsp:sp>
    <dsp:sp modelId="{DDEA163C-2732-430F-AB14-935679EB8DA4}">
      <dsp:nvSpPr>
        <dsp:cNvPr id="0" name=""/>
        <dsp:cNvSpPr/>
      </dsp:nvSpPr>
      <dsp:spPr>
        <a:xfrm>
          <a:off x="1534159" y="1510209"/>
          <a:ext cx="2301240" cy="137259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EC85FA-F7F9-4144-8964-6B873FC1C01F}">
      <dsp:nvSpPr>
        <dsp:cNvPr id="0" name=""/>
        <dsp:cNvSpPr/>
      </dsp:nvSpPr>
      <dsp:spPr>
        <a:xfrm>
          <a:off x="0" y="1510209"/>
          <a:ext cx="1534160" cy="1372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GB" sz="1800" kern="1200" dirty="0"/>
            <a:t>Qualitative</a:t>
          </a:r>
        </a:p>
      </dsp:txBody>
      <dsp:txXfrm>
        <a:off x="67005" y="1577214"/>
        <a:ext cx="1400150" cy="123858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hdr" sz="quarter"/>
          </p:nvPr>
        </p:nvSpPr>
        <p:spPr bwMode="auto">
          <a:xfrm>
            <a:off x="0"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GB" dirty="0"/>
          </a:p>
        </p:txBody>
      </p:sp>
      <p:sp>
        <p:nvSpPr>
          <p:cNvPr id="194563" name="Rectangle 3"/>
          <p:cNvSpPr>
            <a:spLocks noGrp="1" noChangeArrowheads="1"/>
          </p:cNvSpPr>
          <p:nvPr>
            <p:ph type="dt" sz="quarter" idx="1"/>
          </p:nvPr>
        </p:nvSpPr>
        <p:spPr bwMode="auto">
          <a:xfrm>
            <a:off x="3779838"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fld id="{F864B831-9804-4696-8E7C-B0D9A87543DC}" type="datetimeFigureOut">
              <a:rPr lang="en-GB"/>
              <a:pPr>
                <a:defRPr/>
              </a:pPr>
              <a:t>03/05/2022</a:t>
            </a:fld>
            <a:endParaRPr lang="en-GB" dirty="0"/>
          </a:p>
        </p:txBody>
      </p:sp>
      <p:sp>
        <p:nvSpPr>
          <p:cNvPr id="194564" name="Rectangle 4"/>
          <p:cNvSpPr>
            <a:spLocks noGrp="1" noChangeArrowheads="1"/>
          </p:cNvSpPr>
          <p:nvPr>
            <p:ph type="ftr" sz="quarter" idx="2"/>
          </p:nvPr>
        </p:nvSpPr>
        <p:spPr bwMode="auto">
          <a:xfrm>
            <a:off x="0" y="9378557"/>
            <a:ext cx="2889250" cy="494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GB" dirty="0"/>
          </a:p>
        </p:txBody>
      </p:sp>
      <p:sp>
        <p:nvSpPr>
          <p:cNvPr id="194565" name="Rectangle 5"/>
          <p:cNvSpPr>
            <a:spLocks noGrp="1" noChangeArrowheads="1"/>
          </p:cNvSpPr>
          <p:nvPr>
            <p:ph type="sldNum" sz="quarter" idx="3"/>
          </p:nvPr>
        </p:nvSpPr>
        <p:spPr bwMode="auto">
          <a:xfrm>
            <a:off x="3779838" y="9378557"/>
            <a:ext cx="2889250" cy="494106"/>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25C35F3A-0E98-4511-83DC-83642398A701}" type="slidenum">
              <a:rPr lang="en-GB"/>
              <a:pPr>
                <a:defRPr/>
              </a:pPr>
              <a:t>‹#›</a:t>
            </a:fld>
            <a:endParaRPr lang="en-GB" dirty="0"/>
          </a:p>
        </p:txBody>
      </p:sp>
    </p:spTree>
    <p:extLst>
      <p:ext uri="{BB962C8B-B14F-4D97-AF65-F5344CB8AC3E}">
        <p14:creationId xmlns:p14="http://schemas.microsoft.com/office/powerpoint/2010/main" val="716017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cs typeface="Arial" charset="0"/>
              </a:defRPr>
            </a:lvl1pPr>
          </a:lstStyle>
          <a:p>
            <a:pPr>
              <a:defRPr/>
            </a:pPr>
            <a:endParaRPr lang="en-GB" dirty="0"/>
          </a:p>
        </p:txBody>
      </p:sp>
      <p:sp>
        <p:nvSpPr>
          <p:cNvPr id="3075" name="Rectangle 3"/>
          <p:cNvSpPr>
            <a:spLocks noGrp="1" noChangeArrowheads="1"/>
          </p:cNvSpPr>
          <p:nvPr>
            <p:ph type="dt" idx="1"/>
          </p:nvPr>
        </p:nvSpPr>
        <p:spPr bwMode="auto">
          <a:xfrm>
            <a:off x="3778250" y="0"/>
            <a:ext cx="2889250" cy="49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GB" dirty="0"/>
          </a:p>
        </p:txBody>
      </p:sp>
      <p:sp>
        <p:nvSpPr>
          <p:cNvPr id="14340" name="Rectangle 4"/>
          <p:cNvSpPr>
            <a:spLocks noGrp="1" noRot="1" noChangeAspect="1" noChangeArrowheads="1" noTextEdit="1"/>
          </p:cNvSpPr>
          <p:nvPr>
            <p:ph type="sldImg" idx="2"/>
          </p:nvPr>
        </p:nvSpPr>
        <p:spPr bwMode="auto">
          <a:xfrm>
            <a:off x="660400" y="739775"/>
            <a:ext cx="5348288" cy="37020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66750" y="4690068"/>
            <a:ext cx="5335588" cy="4442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078" name="Rectangle 6"/>
          <p:cNvSpPr>
            <a:spLocks noGrp="1" noChangeArrowheads="1"/>
          </p:cNvSpPr>
          <p:nvPr>
            <p:ph type="ftr" sz="quarter" idx="4"/>
          </p:nvPr>
        </p:nvSpPr>
        <p:spPr bwMode="auto">
          <a:xfrm>
            <a:off x="0" y="9376978"/>
            <a:ext cx="2889250" cy="49410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cs typeface="Arial" charset="0"/>
              </a:defRPr>
            </a:lvl1pPr>
          </a:lstStyle>
          <a:p>
            <a:pPr>
              <a:defRPr/>
            </a:pPr>
            <a:endParaRPr lang="en-GB" dirty="0"/>
          </a:p>
        </p:txBody>
      </p:sp>
      <p:sp>
        <p:nvSpPr>
          <p:cNvPr id="3079" name="Rectangle 7"/>
          <p:cNvSpPr>
            <a:spLocks noGrp="1" noChangeArrowheads="1"/>
          </p:cNvSpPr>
          <p:nvPr>
            <p:ph type="sldNum" sz="quarter" idx="5"/>
          </p:nvPr>
        </p:nvSpPr>
        <p:spPr bwMode="auto">
          <a:xfrm>
            <a:off x="3778250" y="9376978"/>
            <a:ext cx="2889250" cy="49410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01700E3A-5100-46AD-A471-D3EEE529C03D}" type="slidenum">
              <a:rPr lang="en-GB"/>
              <a:pPr>
                <a:defRPr/>
              </a:pPr>
              <a:t>‹#›</a:t>
            </a:fld>
            <a:endParaRPr lang="en-GB" dirty="0"/>
          </a:p>
        </p:txBody>
      </p:sp>
    </p:spTree>
    <p:extLst>
      <p:ext uri="{BB962C8B-B14F-4D97-AF65-F5344CB8AC3E}">
        <p14:creationId xmlns:p14="http://schemas.microsoft.com/office/powerpoint/2010/main" val="1659949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collection doesn’t have to be sequential. It can be concurrent. In these designs, the quantitative and qualitative data is collected and analysed at the same time. Two different methods are used to corroborate or cross-validate findings. There is equal priority</a:t>
            </a:r>
            <a:r>
              <a:rPr lang="en-GB" baseline="0" dirty="0"/>
              <a:t> for both data types. In the ‘nested’ approach, one data type is embedded within the other, allowing for a ‘predominant’ research approach but with added data to help analyse one aspect of the overall study.</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10</a:t>
            </a:fld>
            <a:endParaRPr lang="en-GB" dirty="0"/>
          </a:p>
        </p:txBody>
      </p:sp>
    </p:spTree>
    <p:extLst>
      <p:ext uri="{BB962C8B-B14F-4D97-AF65-F5344CB8AC3E}">
        <p14:creationId xmlns:p14="http://schemas.microsoft.com/office/powerpoint/2010/main" val="326558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type of data you seek, and therefore to tools you use, depend on the questions you are asking about teaching and learning. Kirkpatrick’s (1998) four levels of evaluation (reaction;</a:t>
            </a:r>
            <a:r>
              <a:rPr lang="en-GB" baseline="0" dirty="0"/>
              <a:t> learning; behaviour; results) has been adapted to have a stronger focus on learning in HE by Morrison (2003). Are you explore your learners’ reactions of preferences (happy sheets?!); are you exploring their attitudes towards study (perhaps a existing tool); are you exploring their ‘learning gains’ (e.g. assessment outcomes) or are you perhaps exploring longer term changes in behaviour or attitude (an impact study).</a:t>
            </a:r>
          </a:p>
          <a:p>
            <a:endParaRPr lang="en-GB" baseline="0" dirty="0"/>
          </a:p>
          <a:p>
            <a:r>
              <a:rPr lang="en-GB" baseline="0" dirty="0"/>
              <a:t>L1: reaction. How did students react to your teaching and how is this measured?</a:t>
            </a:r>
          </a:p>
          <a:p>
            <a:r>
              <a:rPr lang="en-GB" baseline="0" dirty="0"/>
              <a:t>L2: learning. What did students learn and can this be measured?</a:t>
            </a:r>
          </a:p>
          <a:p>
            <a:r>
              <a:rPr lang="en-GB" baseline="0" dirty="0"/>
              <a:t>L3: behaviour. How have students changed their behaviour based on your teaching and their learning (e.g. application of learning) and do they need to change behaviour? Is there scope to change behaviour? Can this be measured?</a:t>
            </a:r>
          </a:p>
          <a:p>
            <a:r>
              <a:rPr lang="en-GB" baseline="0" dirty="0"/>
              <a:t>L4: results. What impact has your lesson had on a larger/wider scale?</a:t>
            </a:r>
            <a:endParaRPr lang="en-GB" dirty="0"/>
          </a:p>
          <a:p>
            <a:endParaRPr lang="en-GB" dirty="0"/>
          </a:p>
          <a:p>
            <a:endParaRPr lang="en-GB" b="0" i="0" baseline="0" dirty="0">
              <a:solidFill>
                <a:srgbClr val="333333"/>
              </a:solidFill>
              <a:effectLst/>
              <a:latin typeface="-apple-system"/>
            </a:endParaRPr>
          </a:p>
          <a:p>
            <a:r>
              <a:rPr lang="en-GB" b="0" i="0" dirty="0">
                <a:solidFill>
                  <a:srgbClr val="333333"/>
                </a:solidFill>
                <a:effectLst/>
                <a:latin typeface="-apple-system"/>
              </a:rPr>
              <a:t>Kirkpatrick, D.L. (1998). The Four Levels of Evaluation. In: Brown, S.M., </a:t>
            </a:r>
            <a:r>
              <a:rPr lang="en-GB" b="0" i="0" dirty="0" err="1">
                <a:solidFill>
                  <a:srgbClr val="333333"/>
                </a:solidFill>
                <a:effectLst/>
                <a:latin typeface="-apple-system"/>
              </a:rPr>
              <a:t>Seidner</a:t>
            </a:r>
            <a:r>
              <a:rPr lang="en-GB" b="0" i="0" dirty="0">
                <a:solidFill>
                  <a:srgbClr val="333333"/>
                </a:solidFill>
                <a:effectLst/>
                <a:latin typeface="-apple-system"/>
              </a:rPr>
              <a:t>, C.J. (eds) Evaluating Corporate Training: Models and Issues. Evaluation in Education and Human Services, vol 46. Springer, Dordrecht.</a:t>
            </a:r>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11</a:t>
            </a:fld>
            <a:endParaRPr lang="en-GB" dirty="0"/>
          </a:p>
        </p:txBody>
      </p:sp>
    </p:spTree>
    <p:extLst>
      <p:ext uri="{BB962C8B-B14F-4D97-AF65-F5344CB8AC3E}">
        <p14:creationId xmlns:p14="http://schemas.microsoft.com/office/powerpoint/2010/main" val="909270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anonymous </a:t>
            </a:r>
            <a:r>
              <a:rPr lang="en-GB" dirty="0" err="1"/>
              <a:t>padlet</a:t>
            </a:r>
            <a:r>
              <a:rPr lang="en-GB" dirty="0"/>
              <a:t> so I’m using this again here!</a:t>
            </a:r>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13</a:t>
            </a:fld>
            <a:endParaRPr lang="en-GB" dirty="0"/>
          </a:p>
        </p:txBody>
      </p:sp>
    </p:spTree>
    <p:extLst>
      <p:ext uri="{BB962C8B-B14F-4D97-AF65-F5344CB8AC3E}">
        <p14:creationId xmlns:p14="http://schemas.microsoft.com/office/powerpoint/2010/main" val="54007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1</a:t>
            </a:fld>
            <a:endParaRPr lang="en-GB" dirty="0"/>
          </a:p>
        </p:txBody>
      </p:sp>
    </p:spTree>
    <p:extLst>
      <p:ext uri="{BB962C8B-B14F-4D97-AF65-F5344CB8AC3E}">
        <p14:creationId xmlns:p14="http://schemas.microsoft.com/office/powerpoint/2010/main" val="3754754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2</a:t>
            </a:fld>
            <a:endParaRPr lang="en-GB" dirty="0"/>
          </a:p>
        </p:txBody>
      </p:sp>
    </p:spTree>
    <p:extLst>
      <p:ext uri="{BB962C8B-B14F-4D97-AF65-F5344CB8AC3E}">
        <p14:creationId xmlns:p14="http://schemas.microsoft.com/office/powerpoint/2010/main" val="2312521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3</a:t>
            </a:fld>
            <a:endParaRPr lang="en-GB" dirty="0"/>
          </a:p>
        </p:txBody>
      </p:sp>
    </p:spTree>
    <p:extLst>
      <p:ext uri="{BB962C8B-B14F-4D97-AF65-F5344CB8AC3E}">
        <p14:creationId xmlns:p14="http://schemas.microsoft.com/office/powerpoint/2010/main" val="3589183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dirty="0"/>
              <a:t>You will (*should*) have looked at literature when formulating your initial goals and questions to gain an initial picture of what is already known: to identify ‘the gap’. Now is the time to do this formally, and rigorously.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p>
          <a:p>
            <a:r>
              <a:rPr lang="en-GB" dirty="0"/>
              <a:t>The importance of preparation cannot be overstated. Many SoTL projects struggle because the enquirers realise that their work doesn’t ‘fit’ with their intentions, or the tools they have used or adapted to collect data don’t work as they intended, or that their goals are, in fact, not well defined. And so when it comes to writing about their work and applying the learning from their work to their practice, it’s a struggle to make it ‘fit’.</a:t>
            </a:r>
          </a:p>
          <a:p>
            <a:endParaRPr lang="en-GB" dirty="0"/>
          </a:p>
          <a:p>
            <a:r>
              <a:rPr lang="en-GB" dirty="0"/>
              <a:t>I’m drafting a reflective paper right now that highlights this very issue: a complex statistical analysis where, on reflection, the tools used weren’t quite right, the questions asked weren’t quite right and we didn’t quite know enough about the field to convince ourselves that our approach was ‘informed’. All of this has been realised at the end of the project because ‘collecting data’ drove the project and therefore the preparation stages (including 1 and 2 and, to some extent 3) weren’t quite thorough enough.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dirty="0"/>
          </a:p>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5</a:t>
            </a:fld>
            <a:endParaRPr lang="en-GB" dirty="0"/>
          </a:p>
        </p:txBody>
      </p:sp>
    </p:spTree>
    <p:extLst>
      <p:ext uri="{BB962C8B-B14F-4D97-AF65-F5344CB8AC3E}">
        <p14:creationId xmlns:p14="http://schemas.microsoft.com/office/powerpoint/2010/main" val="566420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Epistemology: what is truth; do we know what we think we know; how can knowledge be made more reliable?</a:t>
            </a:r>
          </a:p>
          <a:p>
            <a:r>
              <a:rPr lang="en-GB" dirty="0"/>
              <a:t>E.G. knowledge is based on axioms or statements that cannot be doubted – deductive reasoning.</a:t>
            </a:r>
            <a:r>
              <a:rPr lang="en-GB" baseline="0" dirty="0"/>
              <a:t> Good for maths… good for science… not good for the rest of knowledge!</a:t>
            </a:r>
          </a:p>
          <a:p>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noProof="0" dirty="0">
                <a:latin typeface="Calibri"/>
                <a:cs typeface="Calibri"/>
              </a:rPr>
              <a:t>Have you read the literature, do you know the appropriate methods to collect data, are you building on the work of others?</a:t>
            </a:r>
            <a:endParaRPr kumimoji="0" lang="en-GB" sz="1200" b="0" i="0" u="none" strike="noStrike" kern="0" cap="none" spc="0" normalizeH="0" baseline="0" noProof="0" dirty="0">
              <a:ln>
                <a:noFill/>
              </a:ln>
              <a:solidFill>
                <a:prstClr val="black"/>
              </a:solidFill>
              <a:effectLst/>
              <a:uLnTx/>
              <a:uFillTx/>
              <a:latin typeface="Calibri"/>
              <a:cs typeface="+mn-cs"/>
            </a:endParaRPr>
          </a:p>
          <a:p>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6</a:t>
            </a:fld>
            <a:endParaRPr lang="en-GB" dirty="0"/>
          </a:p>
        </p:txBody>
      </p:sp>
    </p:spTree>
    <p:extLst>
      <p:ext uri="{BB962C8B-B14F-4D97-AF65-F5344CB8AC3E}">
        <p14:creationId xmlns:p14="http://schemas.microsoft.com/office/powerpoint/2010/main" val="1634462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EG example of a conversation last week with a colleague who said ‘I believe in data’… This</a:t>
            </a:r>
            <a:r>
              <a:rPr lang="en-GB" baseline="0" dirty="0"/>
              <a:t> raises a bigger question… what is data?</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7</a:t>
            </a:fld>
            <a:endParaRPr lang="en-GB" dirty="0"/>
          </a:p>
        </p:txBody>
      </p:sp>
    </p:spTree>
    <p:extLst>
      <p:ext uri="{BB962C8B-B14F-4D97-AF65-F5344CB8AC3E}">
        <p14:creationId xmlns:p14="http://schemas.microsoft.com/office/powerpoint/2010/main" val="898589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Qualitative research takes place in a natural setting (i.e. not a lab!) and usually involves collecting data through some kind of participation.</a:t>
            </a:r>
            <a:r>
              <a:rPr lang="en-GB" baseline="0" dirty="0"/>
              <a:t> It is usually emergent, rather than pre-configured and research questions often develop throughout a study. It is interpretive (meaning the researcher interprets data) and so the researcher influences the study and its findings. Qualitative methods may involve </a:t>
            </a:r>
            <a:r>
              <a:rPr lang="en-GB" b="0" i="0" dirty="0">
                <a:solidFill>
                  <a:srgbClr val="000000"/>
                </a:solidFill>
                <a:effectLst/>
                <a:latin typeface="arial" panose="020B0604020202020204" pitchFamily="34" charset="0"/>
              </a:rPr>
              <a:t>interviews, observations, reflective diaries, conversations, workshops, surveys and focus groups.</a:t>
            </a:r>
          </a:p>
          <a:p>
            <a:endParaRPr lang="en-GB" b="0" i="0" dirty="0">
              <a:solidFill>
                <a:srgbClr val="000000"/>
              </a:solidFill>
              <a:effectLst/>
              <a:latin typeface="arial" panose="020B0604020202020204" pitchFamily="34" charset="0"/>
            </a:endParaRPr>
          </a:p>
          <a:p>
            <a:r>
              <a:rPr lang="en-GB" b="0" i="0" dirty="0">
                <a:solidFill>
                  <a:srgbClr val="000000"/>
                </a:solidFill>
                <a:effectLst/>
                <a:latin typeface="arial" panose="020B0604020202020204" pitchFamily="34" charset="0"/>
              </a:rPr>
              <a:t>Quantitative data is often drawn through ‘instruments’, often pre-validated (by other studies) and is, to some extent, more controllable and controlled. It is a more positivist approach, meaning that there is often less interpretation required and statistical tools remove ‘subjectivism’. However, quantitative tools can be used inappropriately. For example, a validated survey instrument might be too long and too broad for your study so you choose to ask only some of the items: the tool is no longer validated! Typically, quantitative data would be drawn from questionnaires, Likert scale approaches, or ‘big’ statistical data collected about students (e.g. secondary enrolment data, or assessment data).</a:t>
            </a:r>
            <a:endParaRPr lang="en-GB" dirty="0"/>
          </a:p>
        </p:txBody>
      </p:sp>
      <p:sp>
        <p:nvSpPr>
          <p:cNvPr id="4" name="Slide Number Placeholder 3"/>
          <p:cNvSpPr>
            <a:spLocks noGrp="1"/>
          </p:cNvSpPr>
          <p:nvPr>
            <p:ph type="sldNum" sz="quarter" idx="10"/>
          </p:nvPr>
        </p:nvSpPr>
        <p:spPr/>
        <p:txBody>
          <a:bodyPr/>
          <a:lstStyle/>
          <a:p>
            <a:pPr>
              <a:defRPr/>
            </a:pPr>
            <a:fld id="{01700E3A-5100-46AD-A471-D3EEE529C03D}" type="slidenum">
              <a:rPr lang="en-GB" smtClean="0"/>
              <a:pPr>
                <a:defRPr/>
              </a:pPr>
              <a:t>8</a:t>
            </a:fld>
            <a:endParaRPr lang="en-GB" dirty="0"/>
          </a:p>
        </p:txBody>
      </p:sp>
    </p:spTree>
    <p:extLst>
      <p:ext uri="{BB962C8B-B14F-4D97-AF65-F5344CB8AC3E}">
        <p14:creationId xmlns:p14="http://schemas.microsoft.com/office/powerpoint/2010/main" val="78727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may be that your study demands a ‘bit of both’ in terms of data. Or it may be that </a:t>
            </a:r>
            <a:r>
              <a:rPr lang="en-GB" i="1" dirty="0"/>
              <a:t>you </a:t>
            </a:r>
            <a:r>
              <a:rPr lang="en-GB" i="0" dirty="0"/>
              <a:t>want a bit of both (perhaps for confidence or experience reasons). In such a case, it may be appropriate to adopt a mixed methods study. However, a mixed methods study may be designed in multiple ways. A genuine ‘mixed methods’ approach involves a structured collection of data where the various approaches are combined, and mutually constructive.</a:t>
            </a:r>
          </a:p>
          <a:p>
            <a:endParaRPr lang="en-GB" i="0" dirty="0"/>
          </a:p>
          <a:p>
            <a:r>
              <a:rPr lang="en-GB" dirty="0"/>
              <a:t>Sequential Explanatory: priority is the quantitative data. Quantitative</a:t>
            </a:r>
            <a:r>
              <a:rPr lang="en-GB" baseline="0" dirty="0"/>
              <a:t> data is collected and analysed, then qualitative data is collected and analysed. They are combined at the end. The qualitative data assists  in explaining and interpreting the quantitative results. It is especially useful for analysing and interpreting ‘special cases’ or unusual findings.</a:t>
            </a:r>
          </a:p>
          <a:p>
            <a:endParaRPr lang="en-GB" baseline="0" dirty="0"/>
          </a:p>
          <a:p>
            <a:r>
              <a:rPr lang="en-GB" baseline="0" dirty="0"/>
              <a:t>Sequential Exploratory: priority is the qualitative data. In this instance, the quantitative data assists in the interpretation of the qualitative. It can be used to help generalise qualitative findings to other samples.</a:t>
            </a:r>
            <a:endParaRPr lang="en-GB" dirty="0"/>
          </a:p>
        </p:txBody>
      </p:sp>
      <p:sp>
        <p:nvSpPr>
          <p:cNvPr id="4" name="Slide Number Placeholder 3"/>
          <p:cNvSpPr>
            <a:spLocks noGrp="1"/>
          </p:cNvSpPr>
          <p:nvPr>
            <p:ph type="sldNum" sz="quarter" idx="5"/>
          </p:nvPr>
        </p:nvSpPr>
        <p:spPr/>
        <p:txBody>
          <a:bodyPr/>
          <a:lstStyle/>
          <a:p>
            <a:pPr>
              <a:defRPr/>
            </a:pPr>
            <a:fld id="{01700E3A-5100-46AD-A471-D3EEE529C03D}" type="slidenum">
              <a:rPr lang="en-GB" smtClean="0"/>
              <a:pPr>
                <a:defRPr/>
              </a:pPr>
              <a:t>9</a:t>
            </a:fld>
            <a:endParaRPr lang="en-GB" dirty="0"/>
          </a:p>
        </p:txBody>
      </p:sp>
    </p:spTree>
    <p:extLst>
      <p:ext uri="{BB962C8B-B14F-4D97-AF65-F5344CB8AC3E}">
        <p14:creationId xmlns:p14="http://schemas.microsoft.com/office/powerpoint/2010/main" val="1635436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2" descr="Background graded"/>
          <p:cNvPicPr>
            <a:picLocks noChangeAspect="1" noChangeArrowheads="1"/>
          </p:cNvPicPr>
          <p:nvPr/>
        </p:nvPicPr>
        <p:blipFill>
          <a:blip r:embed="rId2" cstate="print">
            <a:lum bright="6000" contrast="-6000"/>
          </a:blip>
          <a:srcRect t="-93" b="369"/>
          <a:stretch>
            <a:fillRect/>
          </a:stretch>
        </p:blipFill>
        <p:spPr bwMode="auto">
          <a:xfrm>
            <a:off x="0" y="0"/>
            <a:ext cx="9906000" cy="6858000"/>
          </a:xfrm>
          <a:prstGeom prst="rect">
            <a:avLst/>
          </a:prstGeom>
          <a:noFill/>
          <a:ln w="9525">
            <a:noFill/>
            <a:miter lim="800000"/>
            <a:headEnd/>
            <a:tailEnd/>
          </a:ln>
        </p:spPr>
      </p:pic>
      <p:pic>
        <p:nvPicPr>
          <p:cNvPr id="5" name="Picture 7" descr="Logo transparent"/>
          <p:cNvPicPr>
            <a:picLocks noChangeAspect="1" noChangeArrowheads="1"/>
          </p:cNvPicPr>
          <p:nvPr/>
        </p:nvPicPr>
        <p:blipFill>
          <a:blip r:embed="rId3" cstate="print"/>
          <a:srcRect/>
          <a:stretch>
            <a:fillRect/>
          </a:stretch>
        </p:blipFill>
        <p:spPr bwMode="auto">
          <a:xfrm>
            <a:off x="557213" y="300038"/>
            <a:ext cx="2078037" cy="641350"/>
          </a:xfrm>
          <a:prstGeom prst="rect">
            <a:avLst/>
          </a:prstGeom>
          <a:noFill/>
          <a:ln w="9525">
            <a:noFill/>
            <a:miter lim="800000"/>
            <a:headEnd/>
            <a:tailEnd/>
          </a:ln>
        </p:spPr>
      </p:pic>
      <p:pic>
        <p:nvPicPr>
          <p:cNvPr id="6" name="Picture 14" descr="Merged_dropshadow_UniGeneral"/>
          <p:cNvPicPr>
            <a:picLocks noChangeAspect="1" noChangeArrowheads="1"/>
          </p:cNvPicPr>
          <p:nvPr/>
        </p:nvPicPr>
        <p:blipFill>
          <a:blip r:embed="rId4" cstate="print"/>
          <a:srcRect/>
          <a:stretch>
            <a:fillRect/>
          </a:stretch>
        </p:blipFill>
        <p:spPr bwMode="auto">
          <a:xfrm>
            <a:off x="0" y="4335463"/>
            <a:ext cx="9906000" cy="2522537"/>
          </a:xfrm>
          <a:prstGeom prst="rect">
            <a:avLst/>
          </a:prstGeom>
          <a:noFill/>
          <a:ln w="9525">
            <a:noFill/>
            <a:miter lim="800000"/>
            <a:headEnd/>
            <a:tailEnd/>
          </a:ln>
        </p:spPr>
      </p:pic>
      <p:sp>
        <p:nvSpPr>
          <p:cNvPr id="7" name="Rectangle 11"/>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pPr algn="ctr">
              <a:defRPr/>
            </a:pPr>
            <a:endParaRPr lang="en-GB" dirty="0">
              <a:latin typeface="Arial" pitchFamily="34" charset="0"/>
              <a:cs typeface="Arial" pitchFamily="34" charset="0"/>
            </a:endParaRPr>
          </a:p>
        </p:txBody>
      </p:sp>
      <p:sp>
        <p:nvSpPr>
          <p:cNvPr id="40962" name="Rectangle 2"/>
          <p:cNvSpPr>
            <a:spLocks noGrp="1" noChangeArrowheads="1"/>
          </p:cNvSpPr>
          <p:nvPr>
            <p:ph type="ctrTitle"/>
          </p:nvPr>
        </p:nvSpPr>
        <p:spPr>
          <a:xfrm>
            <a:off x="3527425" y="1573213"/>
            <a:ext cx="6378575" cy="1057275"/>
          </a:xfrm>
          <a:noFill/>
        </p:spPr>
        <p:txBody>
          <a:bodyPr lIns="0" tIns="0" rIns="0" bIns="0" anchor="b"/>
          <a:lstStyle>
            <a:lvl1pPr algn="l">
              <a:defRPr sz="3900" b="1" smtClean="0">
                <a:solidFill>
                  <a:schemeClr val="tx2"/>
                </a:solidFill>
              </a:defRPr>
            </a:lvl1pPr>
          </a:lstStyle>
          <a:p>
            <a:r>
              <a:rPr lang="en-GB"/>
              <a:t>Click to edit Master title style</a:t>
            </a:r>
          </a:p>
        </p:txBody>
      </p:sp>
      <p:sp>
        <p:nvSpPr>
          <p:cNvPr id="40963" name="Rectangle 3"/>
          <p:cNvSpPr>
            <a:spLocks noGrp="1" noChangeArrowheads="1"/>
          </p:cNvSpPr>
          <p:nvPr>
            <p:ph type="subTitle" idx="1"/>
          </p:nvPr>
        </p:nvSpPr>
        <p:spPr>
          <a:xfrm>
            <a:off x="3527425" y="2771775"/>
            <a:ext cx="6378575" cy="973138"/>
          </a:xfrm>
        </p:spPr>
        <p:txBody>
          <a:bodyPr/>
          <a:lstStyle>
            <a:lvl1pPr>
              <a:defRPr sz="3600" smtClean="0">
                <a:solidFill>
                  <a:srgbClr val="333333"/>
                </a:solidFill>
              </a:defRPr>
            </a:lvl1pPr>
          </a:lstStyle>
          <a:p>
            <a:r>
              <a:rPr lang="en-GB"/>
              <a:t>Click to edit Master subtitle style</a:t>
            </a:r>
          </a:p>
        </p:txBody>
      </p:sp>
      <p:sp>
        <p:nvSpPr>
          <p:cNvPr id="8" name="Rectangle 4"/>
          <p:cNvSpPr>
            <a:spLocks noGrp="1" noChangeArrowheads="1"/>
          </p:cNvSpPr>
          <p:nvPr>
            <p:ph type="dt" sz="half" idx="10"/>
          </p:nvPr>
        </p:nvSpPr>
        <p:spPr bwMode="auto">
          <a:xfrm>
            <a:off x="495300" y="6245225"/>
            <a:ext cx="23114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cs typeface="Arial" charset="0"/>
              </a:defRPr>
            </a:lvl1pPr>
          </a:lstStyle>
          <a:p>
            <a:pPr>
              <a:defRPr/>
            </a:pPr>
            <a:endParaRPr lang="en-GB" dirty="0"/>
          </a:p>
        </p:txBody>
      </p:sp>
      <p:sp>
        <p:nvSpPr>
          <p:cNvPr id="9" name="Rectangle 5"/>
          <p:cNvSpPr>
            <a:spLocks noGrp="1" noChangeArrowheads="1"/>
          </p:cNvSpPr>
          <p:nvPr>
            <p:ph type="ftr" sz="quarter" idx="11"/>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GB" dirty="0"/>
          </a:p>
        </p:txBody>
      </p:sp>
      <p:sp>
        <p:nvSpPr>
          <p:cNvPr id="10" name="Rectangle 6"/>
          <p:cNvSpPr>
            <a:spLocks noGrp="1" noChangeArrowheads="1"/>
          </p:cNvSpPr>
          <p:nvPr>
            <p:ph type="sldNum" sz="quarter" idx="12"/>
          </p:nvPr>
        </p:nvSpPr>
        <p:spPr>
          <a:xfrm>
            <a:off x="7099300" y="6245225"/>
            <a:ext cx="2311400" cy="476250"/>
          </a:xfrm>
        </p:spPr>
        <p:txBody>
          <a:bodyPr/>
          <a:lstStyle>
            <a:lvl1pPr algn="r">
              <a:defRPr sz="1400">
                <a:latin typeface="Arial" charset="0"/>
                <a:cs typeface="Arial" charset="0"/>
              </a:defRPr>
            </a:lvl1pPr>
          </a:lstStyle>
          <a:p>
            <a:pPr>
              <a:defRPr/>
            </a:pPr>
            <a:fld id="{3D17B7F2-02B9-439A-82D1-5E290F07E5A7}"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513" y="612775"/>
            <a:ext cx="5943600" cy="4114800"/>
          </a:xfrm>
        </p:spPr>
        <p:txBody>
          <a:bodyPr lIns="91440" tIns="45720" rIns="91440" bIns="4572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7C8433A-73F4-49C0-9B92-E297268E4673}"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860FC2D-ADE7-4402-94F9-AF7AE45FF11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16686AB7-D422-4605-9A3E-6A9F8288F9CD}"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E654F392-01B5-47BA-8E70-7757F38CBFF4}"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FC39530B-554C-4307-83CF-D6C82AC4C768}"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B35CFAD-85CA-4D12-B62D-9374677B91AE}"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8276A622-5BC7-4140-8A1D-5E6EAD9255C8}"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D4B4ACF8-AAFB-45B6-82E6-78927EF68D23}"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C4935226-94BA-4338-A33A-F600CE68A48A}"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1A860DF5-0A68-46B0-9E90-65F60D2C0C8F}"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B7F32CB-7F6A-460E-8BDD-473129AA0B37}"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47925" y="0"/>
            <a:ext cx="7458075" cy="609600"/>
          </a:xfrm>
          <a:prstGeom prst="rect">
            <a:avLst/>
          </a:prstGeom>
          <a:solidFill>
            <a:schemeClr val="tx2"/>
          </a:solidFill>
          <a:ln w="9525">
            <a:noFill/>
            <a:miter lim="800000"/>
            <a:headEnd/>
            <a:tailEnd/>
          </a:ln>
        </p:spPr>
        <p:txBody>
          <a:bodyPr vert="horz" wrap="square" lIns="72000" tIns="36000" rIns="91440" bIns="3600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417513" y="990600"/>
            <a:ext cx="9348787" cy="54530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30" name="Rectangle 6"/>
          <p:cNvSpPr>
            <a:spLocks noGrp="1" noChangeArrowheads="1"/>
          </p:cNvSpPr>
          <p:nvPr>
            <p:ph type="sldNum" sz="quarter" idx="4"/>
          </p:nvPr>
        </p:nvSpPr>
        <p:spPr bwMode="auto">
          <a:xfrm>
            <a:off x="9110663" y="6570663"/>
            <a:ext cx="795337" cy="2873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cs typeface="Arial" pitchFamily="34" charset="0"/>
              </a:defRPr>
            </a:lvl1pPr>
          </a:lstStyle>
          <a:p>
            <a:pPr>
              <a:defRPr/>
            </a:pPr>
            <a:fld id="{0B9A5BFA-058F-46F3-AFC3-F6B19D424E9C}" type="slidenum">
              <a:rPr lang="en-GB"/>
              <a:pPr>
                <a:defRPr/>
              </a:pPr>
              <a:t>‹#›</a:t>
            </a:fld>
            <a:endParaRPr lang="en-GB" dirty="0"/>
          </a:p>
        </p:txBody>
      </p:sp>
      <p:pic>
        <p:nvPicPr>
          <p:cNvPr id="1029" name="Picture 7" descr="Logo transparent"/>
          <p:cNvPicPr>
            <a:picLocks noChangeAspect="1" noChangeArrowheads="1"/>
          </p:cNvPicPr>
          <p:nvPr/>
        </p:nvPicPr>
        <p:blipFill>
          <a:blip r:embed="rId14" cstate="print"/>
          <a:srcRect/>
          <a:stretch>
            <a:fillRect/>
          </a:stretch>
        </p:blipFill>
        <p:spPr bwMode="auto">
          <a:xfrm>
            <a:off x="417513" y="100013"/>
            <a:ext cx="1876425" cy="579437"/>
          </a:xfrm>
          <a:prstGeom prst="rect">
            <a:avLst/>
          </a:prstGeom>
          <a:noFill/>
          <a:ln w="9525">
            <a:noFill/>
            <a:miter lim="800000"/>
            <a:headEnd/>
            <a:tailEnd/>
          </a:ln>
        </p:spPr>
      </p:pic>
      <p:sp>
        <p:nvSpPr>
          <p:cNvPr id="1032" name="Rectangle 8"/>
          <p:cNvSpPr>
            <a:spLocks noChangeArrowheads="1"/>
          </p:cNvSpPr>
          <p:nvPr/>
        </p:nvSpPr>
        <p:spPr bwMode="auto">
          <a:xfrm>
            <a:off x="0" y="0"/>
            <a:ext cx="274638" cy="6858000"/>
          </a:xfrm>
          <a:prstGeom prst="rect">
            <a:avLst/>
          </a:prstGeom>
          <a:solidFill>
            <a:schemeClr val="tx2"/>
          </a:solidFill>
          <a:ln w="9525">
            <a:noFill/>
            <a:miter lim="800000"/>
            <a:headEnd/>
            <a:tailEnd/>
          </a:ln>
          <a:effectLst/>
        </p:spPr>
        <p:txBody>
          <a:bodyPr wrap="none" anchor="ctr"/>
          <a:lstStyle/>
          <a:p>
            <a:pPr algn="ctr">
              <a:defRPr/>
            </a:pPr>
            <a:endParaRPr lang="en-GB" dirty="0">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hf hdr="0" ftr="0" dt="0"/>
  <p:txStyles>
    <p:titleStyle>
      <a:lvl1pPr algn="r" rtl="0" eaLnBrk="0" fontAlgn="base" hangingPunct="0">
        <a:lnSpc>
          <a:spcPct val="90000"/>
        </a:lnSpc>
        <a:spcBef>
          <a:spcPct val="0"/>
        </a:spcBef>
        <a:spcAft>
          <a:spcPct val="0"/>
        </a:spcAft>
        <a:defRPr sz="3000">
          <a:solidFill>
            <a:schemeClr val="bg1"/>
          </a:solidFill>
          <a:latin typeface="+mj-lt"/>
          <a:ea typeface="+mj-ea"/>
          <a:cs typeface="+mj-cs"/>
        </a:defRPr>
      </a:lvl1pPr>
      <a:lvl2pPr algn="r" rtl="0" eaLnBrk="0" fontAlgn="base" hangingPunct="0">
        <a:lnSpc>
          <a:spcPct val="90000"/>
        </a:lnSpc>
        <a:spcBef>
          <a:spcPct val="0"/>
        </a:spcBef>
        <a:spcAft>
          <a:spcPct val="0"/>
        </a:spcAft>
        <a:defRPr sz="3000">
          <a:solidFill>
            <a:schemeClr val="bg1"/>
          </a:solidFill>
          <a:latin typeface="Arial"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30000"/>
        </a:spcBef>
        <a:spcAft>
          <a:spcPct val="0"/>
        </a:spcAft>
        <a:defRPr sz="2800" b="1">
          <a:solidFill>
            <a:schemeClr val="tx2"/>
          </a:solidFill>
          <a:latin typeface="+mn-lt"/>
          <a:ea typeface="+mn-ea"/>
          <a:cs typeface="+mn-cs"/>
        </a:defRPr>
      </a:lvl1pPr>
      <a:lvl2pPr marL="1588" indent="455613" algn="l" rtl="0" eaLnBrk="0" fontAlgn="base" hangingPunct="0">
        <a:spcBef>
          <a:spcPct val="30000"/>
        </a:spcBef>
        <a:spcAft>
          <a:spcPct val="0"/>
        </a:spcAft>
        <a:defRPr sz="2600">
          <a:solidFill>
            <a:schemeClr val="tx1"/>
          </a:solidFill>
          <a:latin typeface="+mn-lt"/>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9.xml"/><Relationship Id="rId3" Type="http://schemas.openxmlformats.org/officeDocument/2006/relationships/diagramData" Target="../diagrams/data8.xml"/><Relationship Id="rId7" Type="http://schemas.microsoft.com/office/2007/relationships/diagramDrawing" Target="../diagrams/drawing8.xml"/><Relationship Id="rId12"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8.xml"/><Relationship Id="rId11" Type="http://schemas.openxmlformats.org/officeDocument/2006/relationships/diagramColors" Target="../diagrams/colors9.xml"/><Relationship Id="rId5" Type="http://schemas.openxmlformats.org/officeDocument/2006/relationships/diagramQuickStyle" Target="../diagrams/quickStyle8.xml"/><Relationship Id="rId10" Type="http://schemas.openxmlformats.org/officeDocument/2006/relationships/diagramQuickStyle" Target="../diagrams/quickStyle9.xml"/><Relationship Id="rId4" Type="http://schemas.openxmlformats.org/officeDocument/2006/relationships/diagramLayout" Target="../diagrams/layout8.xml"/><Relationship Id="rId9"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hyperlink" Target="https://glasgow.summon.serialssolutions.com/#!/search?bookMark=ePnHCXMw42LgTQStzc4rAe_hSmGGHqtkDuxcgyp_TgbNEOg6QQVgX1kBejlCukJmnkIGeGmDQipsaQMPA0sesCPGzaDg5hri7KELalCm55fHQ0c24pOArQHQeeEVxkQoAQDXQC8G" TargetMode="External"/><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txBox="1">
            <a:spLocks noChangeArrowheads="1"/>
          </p:cNvSpPr>
          <p:nvPr/>
        </p:nvSpPr>
        <p:spPr bwMode="auto">
          <a:xfrm>
            <a:off x="1628769" y="2025333"/>
            <a:ext cx="7988300" cy="105727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lnSpc>
                <a:spcPct val="90000"/>
              </a:lnSpc>
              <a:spcBef>
                <a:spcPct val="0"/>
              </a:spcBef>
              <a:spcAft>
                <a:spcPct val="0"/>
              </a:spcAft>
              <a:defRPr sz="3900" b="1" smtClean="0">
                <a:solidFill>
                  <a:schemeClr val="tx2"/>
                </a:solidFill>
                <a:latin typeface="+mj-lt"/>
                <a:ea typeface="+mj-ea"/>
                <a:cs typeface="+mj-cs"/>
              </a:defRPr>
            </a:lvl1pPr>
            <a:lvl2pPr algn="r" rtl="0" eaLnBrk="0" fontAlgn="base" hangingPunct="0">
              <a:lnSpc>
                <a:spcPct val="90000"/>
              </a:lnSpc>
              <a:spcBef>
                <a:spcPct val="0"/>
              </a:spcBef>
              <a:spcAft>
                <a:spcPct val="0"/>
              </a:spcAft>
              <a:defRPr sz="3000">
                <a:solidFill>
                  <a:schemeClr val="bg1"/>
                </a:solidFill>
                <a:latin typeface="Arial" charset="0"/>
                <a:cs typeface="Arial" charset="0"/>
              </a:defRPr>
            </a:lvl2pPr>
            <a:lvl3pPr algn="r" rtl="0" eaLnBrk="0" fontAlgn="base" hangingPunct="0">
              <a:lnSpc>
                <a:spcPct val="90000"/>
              </a:lnSpc>
              <a:spcBef>
                <a:spcPct val="0"/>
              </a:spcBef>
              <a:spcAft>
                <a:spcPct val="0"/>
              </a:spcAft>
              <a:defRPr sz="3000">
                <a:solidFill>
                  <a:schemeClr val="bg1"/>
                </a:solidFill>
                <a:latin typeface="Arial" charset="0"/>
                <a:cs typeface="Arial" charset="0"/>
              </a:defRPr>
            </a:lvl3pPr>
            <a:lvl4pPr algn="r" rtl="0" eaLnBrk="0" fontAlgn="base" hangingPunct="0">
              <a:lnSpc>
                <a:spcPct val="90000"/>
              </a:lnSpc>
              <a:spcBef>
                <a:spcPct val="0"/>
              </a:spcBef>
              <a:spcAft>
                <a:spcPct val="0"/>
              </a:spcAft>
              <a:defRPr sz="3000">
                <a:solidFill>
                  <a:schemeClr val="bg1"/>
                </a:solidFill>
                <a:latin typeface="Arial" charset="0"/>
                <a:cs typeface="Arial" charset="0"/>
              </a:defRPr>
            </a:lvl4pPr>
            <a:lvl5pPr algn="r" rtl="0" eaLnBrk="0" fontAlgn="base" hangingPunct="0">
              <a:lnSpc>
                <a:spcPct val="90000"/>
              </a:lnSpc>
              <a:spcBef>
                <a:spcPct val="0"/>
              </a:spcBef>
              <a:spcAft>
                <a:spcPct val="0"/>
              </a:spcAft>
              <a:defRPr sz="3000">
                <a:solidFill>
                  <a:schemeClr val="bg1"/>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r"/>
            <a:r>
              <a:rPr lang="en-GB" sz="2800" i="1" kern="0" dirty="0"/>
              <a:t>LEADS CPD Series: Scholarship of Teaching and Learning</a:t>
            </a:r>
          </a:p>
          <a:p>
            <a:pPr algn="r"/>
            <a:endParaRPr lang="en-GB" sz="2800" i="1" kern="0" dirty="0"/>
          </a:p>
          <a:p>
            <a:pPr algn="r"/>
            <a:r>
              <a:rPr lang="en-GB" sz="2800" i="1" kern="0" dirty="0"/>
              <a:t>Designing Data Collection and Analysis</a:t>
            </a:r>
            <a:br>
              <a:rPr lang="en-US" sz="2800" i="1" kern="0" dirty="0"/>
            </a:br>
            <a:r>
              <a:rPr lang="en-US" sz="2800" kern="0" dirty="0"/>
              <a:t>  </a:t>
            </a:r>
            <a:endParaRPr lang="en-GB" sz="4000" kern="0" dirty="0"/>
          </a:p>
        </p:txBody>
      </p:sp>
      <p:sp>
        <p:nvSpPr>
          <p:cNvPr id="4" name="Rectangle 7"/>
          <p:cNvSpPr txBox="1">
            <a:spLocks noChangeArrowheads="1"/>
          </p:cNvSpPr>
          <p:nvPr/>
        </p:nvSpPr>
        <p:spPr bwMode="auto">
          <a:xfrm>
            <a:off x="461826" y="3361020"/>
            <a:ext cx="9312369" cy="5565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ct val="30000"/>
              </a:spcBef>
              <a:spcAft>
                <a:spcPct val="0"/>
              </a:spcAft>
              <a:defRPr sz="3600" b="1" smtClean="0">
                <a:solidFill>
                  <a:srgbClr val="333333"/>
                </a:solidFill>
                <a:latin typeface="+mn-lt"/>
                <a:ea typeface="+mn-ea"/>
                <a:cs typeface="+mn-cs"/>
              </a:defRPr>
            </a:lvl1pPr>
            <a:lvl2pPr marL="1588" indent="455613" algn="l" rtl="0" eaLnBrk="0" fontAlgn="base" hangingPunct="0">
              <a:spcBef>
                <a:spcPct val="30000"/>
              </a:spcBef>
              <a:spcAft>
                <a:spcPct val="0"/>
              </a:spcAft>
              <a:defRPr sz="2600">
                <a:solidFill>
                  <a:schemeClr val="tx1"/>
                </a:solidFill>
                <a:latin typeface="+mn-lt"/>
                <a:cs typeface="+mn-cs"/>
              </a:defRPr>
            </a:lvl2pPr>
            <a:lvl3pPr marL="177800" indent="-174625" algn="l" rtl="0" eaLnBrk="0" fontAlgn="base" hangingPunct="0">
              <a:spcBef>
                <a:spcPct val="30000"/>
              </a:spcBef>
              <a:spcAft>
                <a:spcPct val="0"/>
              </a:spcAft>
              <a:buClr>
                <a:schemeClr val="tx2"/>
              </a:buClr>
              <a:buSzPct val="80000"/>
              <a:buFont typeface="Wingdings" pitchFamily="2" charset="2"/>
              <a:buChar char="l"/>
              <a:defRPr sz="2400">
                <a:solidFill>
                  <a:schemeClr val="tx1"/>
                </a:solidFill>
                <a:latin typeface="+mn-lt"/>
                <a:cs typeface="+mn-cs"/>
              </a:defRPr>
            </a:lvl3pPr>
            <a:lvl4pPr marL="346075" indent="-166688" algn="l" rtl="0" eaLnBrk="0" fontAlgn="base" hangingPunct="0">
              <a:spcBef>
                <a:spcPct val="30000"/>
              </a:spcBef>
              <a:spcAft>
                <a:spcPct val="0"/>
              </a:spcAft>
              <a:buClr>
                <a:schemeClr val="tx2"/>
              </a:buClr>
              <a:buSzPct val="80000"/>
              <a:buFont typeface="Arial" charset="0"/>
              <a:buChar char="–"/>
              <a:defRPr sz="2000">
                <a:solidFill>
                  <a:schemeClr val="tx1"/>
                </a:solidFill>
                <a:latin typeface="+mn-lt"/>
                <a:cs typeface="+mn-cs"/>
              </a:defRPr>
            </a:lvl4pPr>
            <a:lvl5pPr marL="523875" indent="-176213" algn="l" rtl="0" eaLnBrk="0" fontAlgn="base" hangingPunct="0">
              <a:spcBef>
                <a:spcPct val="3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r>
              <a:rPr lang="en-GB" sz="2400" kern="0" dirty="0">
                <a:solidFill>
                  <a:schemeClr val="tx1"/>
                </a:solidFill>
              </a:rPr>
              <a:t>Dr Michael McEwan</a:t>
            </a:r>
          </a:p>
          <a:p>
            <a:r>
              <a:rPr lang="en-GB" sz="2400" kern="0" dirty="0">
                <a:solidFill>
                  <a:schemeClr val="tx1"/>
                </a:solidFill>
              </a:rPr>
              <a:t>Head of Subject ADD, Programme Coordinator</a:t>
            </a:r>
          </a:p>
        </p:txBody>
      </p:sp>
      <p:sp>
        <p:nvSpPr>
          <p:cNvPr id="2" name="Rectangle 1"/>
          <p:cNvSpPr/>
          <p:nvPr/>
        </p:nvSpPr>
        <p:spPr>
          <a:xfrm>
            <a:off x="4835820" y="3275112"/>
            <a:ext cx="234360" cy="307777"/>
          </a:xfrm>
          <a:prstGeom prst="rect">
            <a:avLst/>
          </a:prstGeom>
        </p:spPr>
        <p:txBody>
          <a:bodyPr wrap="none">
            <a:spAutoFit/>
          </a:bodyPr>
          <a:lstStyle/>
          <a:p>
            <a:r>
              <a:rPr lang="en-GB" dirty="0"/>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EAAA7-70A6-499A-BD22-649758C09E21}"/>
              </a:ext>
            </a:extLst>
          </p:cNvPr>
          <p:cNvSpPr>
            <a:spLocks noGrp="1"/>
          </p:cNvSpPr>
          <p:nvPr>
            <p:ph type="title"/>
          </p:nvPr>
        </p:nvSpPr>
        <p:spPr/>
        <p:txBody>
          <a:bodyPr/>
          <a:lstStyle/>
          <a:p>
            <a:r>
              <a:rPr lang="en-GB" dirty="0"/>
              <a:t>Mixed Methods: triangulation</a:t>
            </a:r>
          </a:p>
        </p:txBody>
      </p:sp>
      <p:sp>
        <p:nvSpPr>
          <p:cNvPr id="4" name="Slide Number Placeholder 3">
            <a:extLst>
              <a:ext uri="{FF2B5EF4-FFF2-40B4-BE49-F238E27FC236}">
                <a16:creationId xmlns:a16="http://schemas.microsoft.com/office/drawing/2014/main" id="{C74B8618-A119-4E15-9504-781C4A074F83}"/>
              </a:ext>
            </a:extLst>
          </p:cNvPr>
          <p:cNvSpPr>
            <a:spLocks noGrp="1"/>
          </p:cNvSpPr>
          <p:nvPr>
            <p:ph type="sldNum" sz="quarter" idx="10"/>
          </p:nvPr>
        </p:nvSpPr>
        <p:spPr/>
        <p:txBody>
          <a:bodyPr/>
          <a:lstStyle/>
          <a:p>
            <a:pPr>
              <a:defRPr/>
            </a:pPr>
            <a:fld id="{FC39530B-554C-4307-83CF-D6C82AC4C768}" type="slidenum">
              <a:rPr lang="en-GB" smtClean="0"/>
              <a:pPr>
                <a:defRPr/>
              </a:pPr>
              <a:t>9</a:t>
            </a:fld>
            <a:endParaRPr lang="en-GB" dirty="0"/>
          </a:p>
        </p:txBody>
      </p:sp>
      <p:grpSp>
        <p:nvGrpSpPr>
          <p:cNvPr id="9" name="Group 8">
            <a:extLst>
              <a:ext uri="{FF2B5EF4-FFF2-40B4-BE49-F238E27FC236}">
                <a16:creationId xmlns:a16="http://schemas.microsoft.com/office/drawing/2014/main" id="{02103EFE-A16D-4855-B44D-75C99BFCD93F}"/>
              </a:ext>
            </a:extLst>
          </p:cNvPr>
          <p:cNvGrpSpPr/>
          <p:nvPr/>
        </p:nvGrpSpPr>
        <p:grpSpPr>
          <a:xfrm>
            <a:off x="1140019" y="771678"/>
            <a:ext cx="5220737" cy="2820712"/>
            <a:chOff x="3349172" y="1008398"/>
            <a:chExt cx="5220737" cy="2820712"/>
          </a:xfrm>
        </p:grpSpPr>
        <p:graphicFrame>
          <p:nvGraphicFramePr>
            <p:cNvPr id="7" name="Diagram 6">
              <a:extLst>
                <a:ext uri="{FF2B5EF4-FFF2-40B4-BE49-F238E27FC236}">
                  <a16:creationId xmlns:a16="http://schemas.microsoft.com/office/drawing/2014/main" id="{22AE9967-9739-43D7-A787-593B146867B8}"/>
                </a:ext>
              </a:extLst>
            </p:cNvPr>
            <p:cNvGraphicFramePr/>
            <p:nvPr>
              <p:extLst>
                <p:ext uri="{D42A27DB-BD31-4B8C-83A1-F6EECF244321}">
                  <p14:modId xmlns:p14="http://schemas.microsoft.com/office/powerpoint/2010/main" val="1250648188"/>
                </p:ext>
              </p:extLst>
            </p:nvPr>
          </p:nvGraphicFramePr>
          <p:xfrm>
            <a:off x="3349172" y="1008398"/>
            <a:ext cx="3910045" cy="2420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FECDE48-E425-40DC-9C31-12A35EAE6B2B}"/>
                </a:ext>
              </a:extLst>
            </p:cNvPr>
            <p:cNvSpPr txBox="1"/>
            <p:nvPr/>
          </p:nvSpPr>
          <p:spPr>
            <a:xfrm>
              <a:off x="3568700" y="3429000"/>
              <a:ext cx="5001209" cy="400110"/>
            </a:xfrm>
            <a:prstGeom prst="rect">
              <a:avLst/>
            </a:prstGeom>
            <a:noFill/>
          </p:spPr>
          <p:txBody>
            <a:bodyPr wrap="square" rtlCol="0">
              <a:spAutoFit/>
            </a:bodyPr>
            <a:lstStyle/>
            <a:p>
              <a:r>
                <a:rPr lang="en-GB" sz="2000" dirty="0"/>
                <a:t>Sequential Explanatory Design</a:t>
              </a:r>
            </a:p>
          </p:txBody>
        </p:sp>
      </p:grpSp>
      <p:grpSp>
        <p:nvGrpSpPr>
          <p:cNvPr id="13" name="Group 12">
            <a:extLst>
              <a:ext uri="{FF2B5EF4-FFF2-40B4-BE49-F238E27FC236}">
                <a16:creationId xmlns:a16="http://schemas.microsoft.com/office/drawing/2014/main" id="{68E94F07-9809-4D8B-B45E-0C7E0FED674A}"/>
              </a:ext>
            </a:extLst>
          </p:cNvPr>
          <p:cNvGrpSpPr/>
          <p:nvPr/>
        </p:nvGrpSpPr>
        <p:grpSpPr>
          <a:xfrm>
            <a:off x="5052705" y="3749951"/>
            <a:ext cx="5146090" cy="2820712"/>
            <a:chOff x="3349172" y="1008398"/>
            <a:chExt cx="5146090" cy="2820712"/>
          </a:xfrm>
        </p:grpSpPr>
        <p:graphicFrame>
          <p:nvGraphicFramePr>
            <p:cNvPr id="14" name="Diagram 13">
              <a:extLst>
                <a:ext uri="{FF2B5EF4-FFF2-40B4-BE49-F238E27FC236}">
                  <a16:creationId xmlns:a16="http://schemas.microsoft.com/office/drawing/2014/main" id="{8C6E4C3B-1B12-4602-93A2-9237EF8078FC}"/>
                </a:ext>
              </a:extLst>
            </p:cNvPr>
            <p:cNvGraphicFramePr/>
            <p:nvPr>
              <p:extLst>
                <p:ext uri="{D42A27DB-BD31-4B8C-83A1-F6EECF244321}">
                  <p14:modId xmlns:p14="http://schemas.microsoft.com/office/powerpoint/2010/main" val="1023552905"/>
                </p:ext>
              </p:extLst>
            </p:nvPr>
          </p:nvGraphicFramePr>
          <p:xfrm>
            <a:off x="3349172" y="1008398"/>
            <a:ext cx="3910045" cy="24206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5" name="TextBox 14">
              <a:extLst>
                <a:ext uri="{FF2B5EF4-FFF2-40B4-BE49-F238E27FC236}">
                  <a16:creationId xmlns:a16="http://schemas.microsoft.com/office/drawing/2014/main" id="{BC6AC1A3-9540-4331-857A-CDFCFC49FE67}"/>
                </a:ext>
              </a:extLst>
            </p:cNvPr>
            <p:cNvSpPr txBox="1"/>
            <p:nvPr/>
          </p:nvSpPr>
          <p:spPr>
            <a:xfrm>
              <a:off x="3494053" y="3429000"/>
              <a:ext cx="5001209" cy="400110"/>
            </a:xfrm>
            <a:prstGeom prst="rect">
              <a:avLst/>
            </a:prstGeom>
            <a:noFill/>
          </p:spPr>
          <p:txBody>
            <a:bodyPr wrap="square" rtlCol="0">
              <a:spAutoFit/>
            </a:bodyPr>
            <a:lstStyle/>
            <a:p>
              <a:r>
                <a:rPr lang="en-GB" sz="2000" dirty="0"/>
                <a:t>Sequential Exploratory Design</a:t>
              </a:r>
            </a:p>
          </p:txBody>
        </p:sp>
      </p:grpSp>
      <p:sp>
        <p:nvSpPr>
          <p:cNvPr id="16" name="Oval 15">
            <a:extLst>
              <a:ext uri="{FF2B5EF4-FFF2-40B4-BE49-F238E27FC236}">
                <a16:creationId xmlns:a16="http://schemas.microsoft.com/office/drawing/2014/main" id="{65816700-34DB-4979-9DF9-CB2F2791B823}"/>
              </a:ext>
            </a:extLst>
          </p:cNvPr>
          <p:cNvSpPr/>
          <p:nvPr/>
        </p:nvSpPr>
        <p:spPr>
          <a:xfrm>
            <a:off x="1140019" y="4531900"/>
            <a:ext cx="2833202" cy="1554422"/>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indent="0" algn="ctr"/>
            <a:r>
              <a:rPr lang="en-GB" sz="2400" dirty="0">
                <a:latin typeface="Calibri" panose="020F0502020204030204" pitchFamily="34" charset="0"/>
                <a:cs typeface="Calibri" panose="020F0502020204030204" pitchFamily="34" charset="0"/>
              </a:rPr>
              <a:t>First step informs the latter step</a:t>
            </a:r>
          </a:p>
        </p:txBody>
      </p:sp>
    </p:spTree>
    <p:extLst>
      <p:ext uri="{BB962C8B-B14F-4D97-AF65-F5344CB8AC3E}">
        <p14:creationId xmlns:p14="http://schemas.microsoft.com/office/powerpoint/2010/main" val="32726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CE4B8-C756-4730-B80D-D5F11989A5B7}"/>
              </a:ext>
            </a:extLst>
          </p:cNvPr>
          <p:cNvSpPr>
            <a:spLocks noGrp="1"/>
          </p:cNvSpPr>
          <p:nvPr>
            <p:ph type="title"/>
          </p:nvPr>
        </p:nvSpPr>
        <p:spPr/>
        <p:txBody>
          <a:bodyPr/>
          <a:lstStyle/>
          <a:p>
            <a:r>
              <a:rPr lang="en-GB" dirty="0"/>
              <a:t>Mixed Methods: triangulation</a:t>
            </a:r>
          </a:p>
        </p:txBody>
      </p:sp>
      <p:sp>
        <p:nvSpPr>
          <p:cNvPr id="4" name="Slide Number Placeholder 3">
            <a:extLst>
              <a:ext uri="{FF2B5EF4-FFF2-40B4-BE49-F238E27FC236}">
                <a16:creationId xmlns:a16="http://schemas.microsoft.com/office/drawing/2014/main" id="{9CBAC1B4-9642-4C5C-ABC3-BE11B4C04900}"/>
              </a:ext>
            </a:extLst>
          </p:cNvPr>
          <p:cNvSpPr>
            <a:spLocks noGrp="1"/>
          </p:cNvSpPr>
          <p:nvPr>
            <p:ph type="sldNum" sz="quarter" idx="10"/>
          </p:nvPr>
        </p:nvSpPr>
        <p:spPr/>
        <p:txBody>
          <a:bodyPr/>
          <a:lstStyle/>
          <a:p>
            <a:pPr>
              <a:defRPr/>
            </a:pPr>
            <a:fld id="{FC39530B-554C-4307-83CF-D6C82AC4C768}" type="slidenum">
              <a:rPr lang="en-GB" smtClean="0"/>
              <a:pPr>
                <a:defRPr/>
              </a:pPr>
              <a:t>10</a:t>
            </a:fld>
            <a:endParaRPr lang="en-GB" dirty="0"/>
          </a:p>
        </p:txBody>
      </p:sp>
      <p:grpSp>
        <p:nvGrpSpPr>
          <p:cNvPr id="8" name="Group 7">
            <a:extLst>
              <a:ext uri="{FF2B5EF4-FFF2-40B4-BE49-F238E27FC236}">
                <a16:creationId xmlns:a16="http://schemas.microsoft.com/office/drawing/2014/main" id="{C339A049-5963-486E-9338-D31F31B34851}"/>
              </a:ext>
            </a:extLst>
          </p:cNvPr>
          <p:cNvGrpSpPr/>
          <p:nvPr/>
        </p:nvGrpSpPr>
        <p:grpSpPr>
          <a:xfrm>
            <a:off x="960534" y="700903"/>
            <a:ext cx="3835400" cy="3283269"/>
            <a:chOff x="960534" y="700903"/>
            <a:chExt cx="3835400" cy="3283269"/>
          </a:xfrm>
        </p:grpSpPr>
        <p:graphicFrame>
          <p:nvGraphicFramePr>
            <p:cNvPr id="6" name="Diagram 5">
              <a:extLst>
                <a:ext uri="{FF2B5EF4-FFF2-40B4-BE49-F238E27FC236}">
                  <a16:creationId xmlns:a16="http://schemas.microsoft.com/office/drawing/2014/main" id="{EF804EE4-2BB8-4E34-BBB3-595E54F3A0C8}"/>
                </a:ext>
              </a:extLst>
            </p:cNvPr>
            <p:cNvGraphicFramePr/>
            <p:nvPr>
              <p:extLst>
                <p:ext uri="{D42A27DB-BD31-4B8C-83A1-F6EECF244321}">
                  <p14:modId xmlns:p14="http://schemas.microsoft.com/office/powerpoint/2010/main" val="4235554259"/>
                </p:ext>
              </p:extLst>
            </p:nvPr>
          </p:nvGraphicFramePr>
          <p:xfrm>
            <a:off x="960534" y="1101013"/>
            <a:ext cx="3835400" cy="288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CCF05438-E14C-497B-9302-6E8E273CCBBE}"/>
                </a:ext>
              </a:extLst>
            </p:cNvPr>
            <p:cNvSpPr txBox="1"/>
            <p:nvPr/>
          </p:nvSpPr>
          <p:spPr>
            <a:xfrm>
              <a:off x="1317129" y="700903"/>
              <a:ext cx="3122209" cy="400110"/>
            </a:xfrm>
            <a:prstGeom prst="rect">
              <a:avLst/>
            </a:prstGeom>
            <a:noFill/>
          </p:spPr>
          <p:txBody>
            <a:bodyPr wrap="square" rtlCol="0">
              <a:spAutoFit/>
            </a:bodyPr>
            <a:lstStyle/>
            <a:p>
              <a:r>
                <a:rPr lang="en-GB" sz="2000" dirty="0"/>
                <a:t>Concurrent Triangulation</a:t>
              </a:r>
            </a:p>
          </p:txBody>
        </p:sp>
      </p:grpSp>
      <p:grpSp>
        <p:nvGrpSpPr>
          <p:cNvPr id="9" name="Group 8">
            <a:extLst>
              <a:ext uri="{FF2B5EF4-FFF2-40B4-BE49-F238E27FC236}">
                <a16:creationId xmlns:a16="http://schemas.microsoft.com/office/drawing/2014/main" id="{ED83C79E-3FBB-4F83-BE5E-834E5025A8A1}"/>
              </a:ext>
            </a:extLst>
          </p:cNvPr>
          <p:cNvGrpSpPr/>
          <p:nvPr/>
        </p:nvGrpSpPr>
        <p:grpSpPr>
          <a:xfrm>
            <a:off x="5611067" y="2974951"/>
            <a:ext cx="3835400" cy="3591045"/>
            <a:chOff x="960534" y="505093"/>
            <a:chExt cx="3835400" cy="3591045"/>
          </a:xfrm>
        </p:grpSpPr>
        <p:graphicFrame>
          <p:nvGraphicFramePr>
            <p:cNvPr id="10" name="Diagram 9">
              <a:extLst>
                <a:ext uri="{FF2B5EF4-FFF2-40B4-BE49-F238E27FC236}">
                  <a16:creationId xmlns:a16="http://schemas.microsoft.com/office/drawing/2014/main" id="{B50972D5-DB6A-4DD5-9498-FF402149DA34}"/>
                </a:ext>
              </a:extLst>
            </p:cNvPr>
            <p:cNvGraphicFramePr/>
            <p:nvPr>
              <p:extLst>
                <p:ext uri="{D42A27DB-BD31-4B8C-83A1-F6EECF244321}">
                  <p14:modId xmlns:p14="http://schemas.microsoft.com/office/powerpoint/2010/main" val="1616626030"/>
                </p:ext>
              </p:extLst>
            </p:nvPr>
          </p:nvGraphicFramePr>
          <p:xfrm>
            <a:off x="960534" y="1212979"/>
            <a:ext cx="3835400" cy="28831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4D6CAAD7-D4F3-4803-AC04-F41D9A5D0AE6}"/>
                </a:ext>
              </a:extLst>
            </p:cNvPr>
            <p:cNvSpPr txBox="1"/>
            <p:nvPr/>
          </p:nvSpPr>
          <p:spPr>
            <a:xfrm>
              <a:off x="1567630" y="505093"/>
              <a:ext cx="2621208" cy="707886"/>
            </a:xfrm>
            <a:prstGeom prst="rect">
              <a:avLst/>
            </a:prstGeom>
            <a:noFill/>
          </p:spPr>
          <p:txBody>
            <a:bodyPr wrap="square" rtlCol="0">
              <a:spAutoFit/>
            </a:bodyPr>
            <a:lstStyle/>
            <a:p>
              <a:pPr algn="ctr"/>
              <a:r>
                <a:rPr lang="en-GB" sz="2000" dirty="0"/>
                <a:t>Concurrent Nested Triangulation</a:t>
              </a:r>
            </a:p>
          </p:txBody>
        </p:sp>
      </p:grpSp>
    </p:spTree>
    <p:extLst>
      <p:ext uri="{BB962C8B-B14F-4D97-AF65-F5344CB8AC3E}">
        <p14:creationId xmlns:p14="http://schemas.microsoft.com/office/powerpoint/2010/main" val="5629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0344091"/>
              </p:ext>
            </p:extLst>
          </p:nvPr>
        </p:nvGraphicFramePr>
        <p:xfrm>
          <a:off x="417513" y="802710"/>
          <a:ext cx="9348787" cy="545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11</a:t>
            </a:fld>
            <a:endParaRPr lang="en-GB" dirty="0"/>
          </a:p>
        </p:txBody>
      </p:sp>
      <p:sp>
        <p:nvSpPr>
          <p:cNvPr id="6" name="Rectangle 5"/>
          <p:cNvSpPr/>
          <p:nvPr/>
        </p:nvSpPr>
        <p:spPr>
          <a:xfrm>
            <a:off x="409704" y="6272857"/>
            <a:ext cx="8859556" cy="523220"/>
          </a:xfrm>
          <a:prstGeom prst="rect">
            <a:avLst/>
          </a:prstGeom>
        </p:spPr>
        <p:txBody>
          <a:bodyPr wrap="square">
            <a:spAutoFit/>
          </a:bodyPr>
          <a:lstStyle/>
          <a:p>
            <a:pPr marL="0" indent="0" algn="just"/>
            <a:r>
              <a:rPr lang="en-GB" dirty="0"/>
              <a:t>Adapted from Morrison J. 2003. ABC of learning and teaching in medicine: Evaluation. British Medical Journal 326:385–387. </a:t>
            </a:r>
          </a:p>
        </p:txBody>
      </p:sp>
    </p:spTree>
    <p:extLst>
      <p:ext uri="{BB962C8B-B14F-4D97-AF65-F5344CB8AC3E}">
        <p14:creationId xmlns:p14="http://schemas.microsoft.com/office/powerpoint/2010/main" val="197196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E0E6F52-541A-4FE3-BE1F-DEC34A8077D6}"/>
              </a:ext>
            </a:extLst>
          </p:cNvPr>
          <p:cNvSpPr>
            <a:spLocks noGrp="1"/>
          </p:cNvSpPr>
          <p:nvPr>
            <p:ph type="title"/>
          </p:nvPr>
        </p:nvSpPr>
        <p:spPr/>
        <p:txBody>
          <a:bodyPr/>
          <a:lstStyle/>
          <a:p>
            <a:r>
              <a:rPr lang="en-GB" dirty="0"/>
              <a:t>What Data?</a:t>
            </a:r>
          </a:p>
        </p:txBody>
      </p:sp>
      <p:graphicFrame>
        <p:nvGraphicFramePr>
          <p:cNvPr id="13" name="Table 13">
            <a:extLst>
              <a:ext uri="{FF2B5EF4-FFF2-40B4-BE49-F238E27FC236}">
                <a16:creationId xmlns:a16="http://schemas.microsoft.com/office/drawing/2014/main" id="{119D0CF8-DE47-4261-BE73-E996D5A66A27}"/>
              </a:ext>
            </a:extLst>
          </p:cNvPr>
          <p:cNvGraphicFramePr>
            <a:graphicFrameLocks noGrp="1"/>
          </p:cNvGraphicFramePr>
          <p:nvPr>
            <p:extLst>
              <p:ext uri="{D42A27DB-BD31-4B8C-83A1-F6EECF244321}">
                <p14:modId xmlns:p14="http://schemas.microsoft.com/office/powerpoint/2010/main" val="3764457237"/>
              </p:ext>
            </p:extLst>
          </p:nvPr>
        </p:nvGraphicFramePr>
        <p:xfrm>
          <a:off x="425301" y="1227666"/>
          <a:ext cx="9353108" cy="3985774"/>
        </p:xfrm>
        <a:graphic>
          <a:graphicData uri="http://schemas.openxmlformats.org/drawingml/2006/table">
            <a:tbl>
              <a:tblPr firstRow="1" bandRow="1">
                <a:tableStyleId>{5C22544A-7EE6-4342-B048-85BDC9FD1C3A}</a:tableStyleId>
              </a:tblPr>
              <a:tblGrid>
                <a:gridCol w="2338277">
                  <a:extLst>
                    <a:ext uri="{9D8B030D-6E8A-4147-A177-3AD203B41FA5}">
                      <a16:colId xmlns:a16="http://schemas.microsoft.com/office/drawing/2014/main" val="2298542752"/>
                    </a:ext>
                  </a:extLst>
                </a:gridCol>
                <a:gridCol w="2338277">
                  <a:extLst>
                    <a:ext uri="{9D8B030D-6E8A-4147-A177-3AD203B41FA5}">
                      <a16:colId xmlns:a16="http://schemas.microsoft.com/office/drawing/2014/main" val="2237456051"/>
                    </a:ext>
                  </a:extLst>
                </a:gridCol>
                <a:gridCol w="2338277">
                  <a:extLst>
                    <a:ext uri="{9D8B030D-6E8A-4147-A177-3AD203B41FA5}">
                      <a16:colId xmlns:a16="http://schemas.microsoft.com/office/drawing/2014/main" val="3710730761"/>
                    </a:ext>
                  </a:extLst>
                </a:gridCol>
                <a:gridCol w="2338277">
                  <a:extLst>
                    <a:ext uri="{9D8B030D-6E8A-4147-A177-3AD203B41FA5}">
                      <a16:colId xmlns:a16="http://schemas.microsoft.com/office/drawing/2014/main" val="1875142086"/>
                    </a:ext>
                  </a:extLst>
                </a:gridCol>
              </a:tblGrid>
              <a:tr h="713494">
                <a:tc>
                  <a:txBody>
                    <a:bodyPr/>
                    <a:lstStyle/>
                    <a:p>
                      <a:r>
                        <a:rPr lang="en-GB" dirty="0"/>
                        <a:t>L1: Learner Preferences</a:t>
                      </a:r>
                    </a:p>
                  </a:txBody>
                  <a:tcPr/>
                </a:tc>
                <a:tc>
                  <a:txBody>
                    <a:bodyPr/>
                    <a:lstStyle/>
                    <a:p>
                      <a:r>
                        <a:rPr lang="en-GB" dirty="0"/>
                        <a:t>L2: Attitudes</a:t>
                      </a:r>
                    </a:p>
                  </a:txBody>
                  <a:tcPr/>
                </a:tc>
                <a:tc>
                  <a:txBody>
                    <a:bodyPr/>
                    <a:lstStyle/>
                    <a:p>
                      <a:r>
                        <a:rPr lang="en-GB" dirty="0"/>
                        <a:t>L3: Student Learning Gains</a:t>
                      </a:r>
                    </a:p>
                  </a:txBody>
                  <a:tcPr/>
                </a:tc>
                <a:tc>
                  <a:txBody>
                    <a:bodyPr/>
                    <a:lstStyle/>
                    <a:p>
                      <a:r>
                        <a:rPr lang="en-GB" dirty="0"/>
                        <a:t>L4: Behaviour</a:t>
                      </a:r>
                    </a:p>
                  </a:txBody>
                  <a:tcPr/>
                </a:tc>
                <a:extLst>
                  <a:ext uri="{0D108BD9-81ED-4DB2-BD59-A6C34878D82A}">
                    <a16:rowId xmlns:a16="http://schemas.microsoft.com/office/drawing/2014/main" val="2770941256"/>
                  </a:ext>
                </a:extLst>
              </a:tr>
              <a:tr h="545380">
                <a:tc>
                  <a:txBody>
                    <a:bodyPr/>
                    <a:lstStyle/>
                    <a:p>
                      <a:r>
                        <a:rPr lang="en-GB" dirty="0"/>
                        <a:t>Course evaluations</a:t>
                      </a:r>
                    </a:p>
                  </a:txBody>
                  <a:tcPr/>
                </a:tc>
                <a:tc>
                  <a:txBody>
                    <a:bodyPr/>
                    <a:lstStyle/>
                    <a:p>
                      <a:r>
                        <a:rPr lang="en-GB" dirty="0"/>
                        <a:t>Observational data</a:t>
                      </a:r>
                    </a:p>
                  </a:txBody>
                  <a:tcPr/>
                </a:tc>
                <a:tc>
                  <a:txBody>
                    <a:bodyPr/>
                    <a:lstStyle/>
                    <a:p>
                      <a:r>
                        <a:rPr lang="en-GB" dirty="0"/>
                        <a:t>Assessment data</a:t>
                      </a:r>
                    </a:p>
                  </a:txBody>
                  <a:tcPr/>
                </a:tc>
                <a:tc>
                  <a:txBody>
                    <a:bodyPr/>
                    <a:lstStyle/>
                    <a:p>
                      <a:r>
                        <a:rPr lang="en-GB" dirty="0"/>
                        <a:t>Intervention data</a:t>
                      </a:r>
                    </a:p>
                  </a:txBody>
                  <a:tcPr/>
                </a:tc>
                <a:extLst>
                  <a:ext uri="{0D108BD9-81ED-4DB2-BD59-A6C34878D82A}">
                    <a16:rowId xmlns:a16="http://schemas.microsoft.com/office/drawing/2014/main" val="1807555610"/>
                  </a:ext>
                </a:extLst>
              </a:tr>
              <a:tr h="545380">
                <a:tc>
                  <a:txBody>
                    <a:bodyPr/>
                    <a:lstStyle/>
                    <a:p>
                      <a:r>
                        <a:rPr lang="en-GB" dirty="0"/>
                        <a:t>NSS</a:t>
                      </a:r>
                    </a:p>
                  </a:txBody>
                  <a:tcPr/>
                </a:tc>
                <a:tc>
                  <a:txBody>
                    <a:bodyPr/>
                    <a:lstStyle/>
                    <a:p>
                      <a:r>
                        <a:rPr lang="en-GB" dirty="0"/>
                        <a:t>Validated instrument</a:t>
                      </a:r>
                    </a:p>
                  </a:txBody>
                  <a:tcPr/>
                </a:tc>
                <a:tc>
                  <a:txBody>
                    <a:bodyPr/>
                    <a:lstStyle/>
                    <a:p>
                      <a:r>
                        <a:rPr lang="en-GB" dirty="0"/>
                        <a:t>Pre-entry data</a:t>
                      </a:r>
                    </a:p>
                  </a:txBody>
                  <a:tcPr/>
                </a:tc>
                <a:tc>
                  <a:txBody>
                    <a:bodyPr/>
                    <a:lstStyle/>
                    <a:p>
                      <a:r>
                        <a:rPr lang="en-GB" dirty="0"/>
                        <a:t>Observational data</a:t>
                      </a:r>
                    </a:p>
                  </a:txBody>
                  <a:tcPr/>
                </a:tc>
                <a:extLst>
                  <a:ext uri="{0D108BD9-81ED-4DB2-BD59-A6C34878D82A}">
                    <a16:rowId xmlns:a16="http://schemas.microsoft.com/office/drawing/2014/main" val="89057359"/>
                  </a:ext>
                </a:extLst>
              </a:tr>
              <a:tr h="545380">
                <a:tc>
                  <a:txBody>
                    <a:bodyPr/>
                    <a:lstStyle/>
                    <a:p>
                      <a:r>
                        <a:rPr lang="en-GB" dirty="0"/>
                        <a:t>PTES</a:t>
                      </a:r>
                    </a:p>
                  </a:txBody>
                  <a:tcPr/>
                </a:tc>
                <a:tc>
                  <a:txBody>
                    <a:bodyPr/>
                    <a:lstStyle/>
                    <a:p>
                      <a:r>
                        <a:rPr lang="en-GB" dirty="0"/>
                        <a:t>‘Big’ data</a:t>
                      </a:r>
                    </a:p>
                  </a:txBody>
                  <a:tcPr/>
                </a:tc>
                <a:tc>
                  <a:txBody>
                    <a:bodyPr/>
                    <a:lstStyle/>
                    <a:p>
                      <a:r>
                        <a:rPr lang="en-GB" dirty="0"/>
                        <a:t>Confidence logs</a:t>
                      </a:r>
                    </a:p>
                  </a:txBody>
                  <a:tcPr/>
                </a:tc>
                <a:tc>
                  <a:txBody>
                    <a:bodyPr/>
                    <a:lstStyle/>
                    <a:p>
                      <a:r>
                        <a:rPr lang="en-GB" dirty="0"/>
                        <a:t>Stakeholder views</a:t>
                      </a:r>
                    </a:p>
                  </a:txBody>
                  <a:tcPr/>
                </a:tc>
                <a:extLst>
                  <a:ext uri="{0D108BD9-81ED-4DB2-BD59-A6C34878D82A}">
                    <a16:rowId xmlns:a16="http://schemas.microsoft.com/office/drawing/2014/main" val="2231673791"/>
                  </a:ext>
                </a:extLst>
              </a:tr>
              <a:tr h="545380">
                <a:tc>
                  <a:txBody>
                    <a:bodyPr/>
                    <a:lstStyle/>
                    <a:p>
                      <a:r>
                        <a:rPr lang="en-GB" dirty="0"/>
                        <a:t>Validated instrument</a:t>
                      </a:r>
                    </a:p>
                  </a:txBody>
                  <a:tcPr/>
                </a:tc>
                <a:tc>
                  <a:txBody>
                    <a:bodyPr/>
                    <a:lstStyle/>
                    <a:p>
                      <a:r>
                        <a:rPr lang="en-GB" dirty="0"/>
                        <a:t>Attendance data</a:t>
                      </a:r>
                    </a:p>
                  </a:txBody>
                  <a:tcPr/>
                </a:tc>
                <a:tc>
                  <a:txBody>
                    <a:bodyPr/>
                    <a:lstStyle/>
                    <a:p>
                      <a:r>
                        <a:rPr lang="en-GB" dirty="0"/>
                        <a:t>Pre-post test</a:t>
                      </a:r>
                    </a:p>
                  </a:txBody>
                  <a:tcPr/>
                </a:tc>
                <a:tc>
                  <a:txBody>
                    <a:bodyPr/>
                    <a:lstStyle/>
                    <a:p>
                      <a:r>
                        <a:rPr lang="en-GB" dirty="0"/>
                        <a:t>Longitudinal data</a:t>
                      </a:r>
                    </a:p>
                  </a:txBody>
                  <a:tcPr/>
                </a:tc>
                <a:extLst>
                  <a:ext uri="{0D108BD9-81ED-4DB2-BD59-A6C34878D82A}">
                    <a16:rowId xmlns:a16="http://schemas.microsoft.com/office/drawing/2014/main" val="385136936"/>
                  </a:ext>
                </a:extLst>
              </a:tr>
              <a:tr h="545380">
                <a:tc>
                  <a:txBody>
                    <a:bodyPr/>
                    <a:lstStyle/>
                    <a:p>
                      <a:r>
                        <a:rPr lang="en-GB" dirty="0"/>
                        <a:t>CATs</a:t>
                      </a:r>
                    </a:p>
                  </a:txBody>
                  <a:tcPr/>
                </a:tc>
                <a:tc>
                  <a:txBody>
                    <a:bodyPr/>
                    <a:lstStyle/>
                    <a:p>
                      <a:endParaRPr lang="en-GB" dirty="0"/>
                    </a:p>
                  </a:txBody>
                  <a:tcPr/>
                </a:tc>
                <a:tc>
                  <a:txBody>
                    <a:bodyPr/>
                    <a:lstStyle/>
                    <a:p>
                      <a:r>
                        <a:rPr lang="en-GB" dirty="0"/>
                        <a:t>Competence tests</a:t>
                      </a:r>
                    </a:p>
                  </a:txBody>
                  <a:tcPr/>
                </a:tc>
                <a:tc>
                  <a:txBody>
                    <a:bodyPr/>
                    <a:lstStyle/>
                    <a:p>
                      <a:endParaRPr lang="en-GB" dirty="0"/>
                    </a:p>
                  </a:txBody>
                  <a:tcPr/>
                </a:tc>
                <a:extLst>
                  <a:ext uri="{0D108BD9-81ED-4DB2-BD59-A6C34878D82A}">
                    <a16:rowId xmlns:a16="http://schemas.microsoft.com/office/drawing/2014/main" val="954295438"/>
                  </a:ext>
                </a:extLst>
              </a:tr>
              <a:tr h="545380">
                <a:tc>
                  <a:txBody>
                    <a:bodyPr/>
                    <a:lstStyle/>
                    <a:p>
                      <a:r>
                        <a:rPr lang="en-GB" dirty="0"/>
                        <a:t>‘Big’ data</a:t>
                      </a:r>
                    </a:p>
                  </a:txBody>
                  <a:tcPr/>
                </a:tc>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971286683"/>
                  </a:ext>
                </a:extLst>
              </a:tr>
            </a:tbl>
          </a:graphicData>
        </a:graphic>
      </p:graphicFrame>
      <p:grpSp>
        <p:nvGrpSpPr>
          <p:cNvPr id="14" name="Group 13">
            <a:extLst>
              <a:ext uri="{FF2B5EF4-FFF2-40B4-BE49-F238E27FC236}">
                <a16:creationId xmlns:a16="http://schemas.microsoft.com/office/drawing/2014/main" id="{0BC9CD39-60C0-4771-97D8-40905436C2EE}"/>
              </a:ext>
            </a:extLst>
          </p:cNvPr>
          <p:cNvGrpSpPr/>
          <p:nvPr/>
        </p:nvGrpSpPr>
        <p:grpSpPr>
          <a:xfrm>
            <a:off x="2083982" y="4423144"/>
            <a:ext cx="6124353" cy="2298411"/>
            <a:chOff x="2693096" y="2542784"/>
            <a:chExt cx="6250488" cy="3782860"/>
          </a:xfrm>
        </p:grpSpPr>
        <p:sp>
          <p:nvSpPr>
            <p:cNvPr id="15" name="Explosion 1 4">
              <a:extLst>
                <a:ext uri="{FF2B5EF4-FFF2-40B4-BE49-F238E27FC236}">
                  <a16:creationId xmlns:a16="http://schemas.microsoft.com/office/drawing/2014/main" id="{B929454B-3B36-44F5-B9D4-81701A1D9752}"/>
                </a:ext>
              </a:extLst>
            </p:cNvPr>
            <p:cNvSpPr/>
            <p:nvPr/>
          </p:nvSpPr>
          <p:spPr>
            <a:xfrm>
              <a:off x="2693096" y="2542784"/>
              <a:ext cx="6250488" cy="37828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160CE207-F671-41AF-AF56-C0EDB938C752}"/>
                </a:ext>
              </a:extLst>
            </p:cNvPr>
            <p:cNvSpPr txBox="1"/>
            <p:nvPr/>
          </p:nvSpPr>
          <p:spPr>
            <a:xfrm>
              <a:off x="4635379" y="3869264"/>
              <a:ext cx="2406116" cy="830997"/>
            </a:xfrm>
            <a:prstGeom prst="rect">
              <a:avLst/>
            </a:prstGeom>
            <a:noFill/>
          </p:spPr>
          <p:txBody>
            <a:bodyPr wrap="square" rtlCol="0">
              <a:spAutoFit/>
            </a:bodyPr>
            <a:lstStyle/>
            <a:p>
              <a:pPr algn="ctr"/>
              <a:r>
                <a:rPr lang="en-GB" sz="2400" dirty="0">
                  <a:solidFill>
                    <a:schemeClr val="bg1"/>
                  </a:solidFill>
                </a:rPr>
                <a:t>Crowdsourcing methods</a:t>
              </a:r>
              <a:endParaRPr lang="en-GB" sz="6000" dirty="0">
                <a:solidFill>
                  <a:schemeClr val="bg1"/>
                </a:solidFill>
              </a:endParaRPr>
            </a:p>
          </p:txBody>
        </p:sp>
      </p:grpSp>
      <p:grpSp>
        <p:nvGrpSpPr>
          <p:cNvPr id="17" name="Group 16">
            <a:extLst>
              <a:ext uri="{FF2B5EF4-FFF2-40B4-BE49-F238E27FC236}">
                <a16:creationId xmlns:a16="http://schemas.microsoft.com/office/drawing/2014/main" id="{CAF15A21-03C5-4CA9-B8EE-83DC51D95181}"/>
              </a:ext>
            </a:extLst>
          </p:cNvPr>
          <p:cNvGrpSpPr/>
          <p:nvPr/>
        </p:nvGrpSpPr>
        <p:grpSpPr>
          <a:xfrm rot="19295115">
            <a:off x="1112132" y="5045123"/>
            <a:ext cx="2022469" cy="1054449"/>
            <a:chOff x="2832405" y="0"/>
            <a:chExt cx="2022469" cy="1054449"/>
          </a:xfrm>
        </p:grpSpPr>
        <p:sp>
          <p:nvSpPr>
            <p:cNvPr id="18" name="Rounded Rectangle 9">
              <a:extLst>
                <a:ext uri="{FF2B5EF4-FFF2-40B4-BE49-F238E27FC236}">
                  <a16:creationId xmlns:a16="http://schemas.microsoft.com/office/drawing/2014/main" id="{6C5250F0-476A-4CE5-A540-03EB31E01F31}"/>
                </a:ext>
              </a:extLst>
            </p:cNvPr>
            <p:cNvSpPr/>
            <p:nvPr/>
          </p:nvSpPr>
          <p:spPr>
            <a:xfrm>
              <a:off x="2832405" y="0"/>
              <a:ext cx="2022469" cy="105444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a:extLst>
                <a:ext uri="{FF2B5EF4-FFF2-40B4-BE49-F238E27FC236}">
                  <a16:creationId xmlns:a16="http://schemas.microsoft.com/office/drawing/2014/main" id="{C7A76331-9605-48A8-9A21-FB734BF6774C}"/>
                </a:ext>
              </a:extLst>
            </p:cNvPr>
            <p:cNvSpPr txBox="1"/>
            <p:nvPr/>
          </p:nvSpPr>
          <p:spPr>
            <a:xfrm>
              <a:off x="2863289" y="30884"/>
              <a:ext cx="1960701" cy="99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Researchable Question</a:t>
              </a:r>
            </a:p>
          </p:txBody>
        </p:sp>
      </p:grpSp>
    </p:spTree>
    <p:extLst>
      <p:ext uri="{BB962C8B-B14F-4D97-AF65-F5344CB8AC3E}">
        <p14:creationId xmlns:p14="http://schemas.microsoft.com/office/powerpoint/2010/main" val="108142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Methods for Collecting Data</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13</a:t>
            </a:fld>
            <a:endParaRPr lang="en-GB" dirty="0"/>
          </a:p>
        </p:txBody>
      </p:sp>
      <p:grpSp>
        <p:nvGrpSpPr>
          <p:cNvPr id="7" name="Group 6"/>
          <p:cNvGrpSpPr/>
          <p:nvPr/>
        </p:nvGrpSpPr>
        <p:grpSpPr>
          <a:xfrm>
            <a:off x="1828800" y="1440494"/>
            <a:ext cx="6250488" cy="3782860"/>
            <a:chOff x="2693096" y="2542784"/>
            <a:chExt cx="6250488" cy="3782860"/>
          </a:xfrm>
        </p:grpSpPr>
        <p:sp>
          <p:nvSpPr>
            <p:cNvPr id="5" name="Explosion 1 4"/>
            <p:cNvSpPr/>
            <p:nvPr/>
          </p:nvSpPr>
          <p:spPr>
            <a:xfrm>
              <a:off x="2693096" y="2542784"/>
              <a:ext cx="6250488" cy="378286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615282" y="4018715"/>
              <a:ext cx="2406116" cy="830997"/>
            </a:xfrm>
            <a:prstGeom prst="rect">
              <a:avLst/>
            </a:prstGeom>
            <a:noFill/>
          </p:spPr>
          <p:txBody>
            <a:bodyPr wrap="square" rtlCol="0">
              <a:spAutoFit/>
            </a:bodyPr>
            <a:lstStyle/>
            <a:p>
              <a:pPr algn="ctr"/>
              <a:r>
                <a:rPr lang="en-GB" sz="2400" dirty="0">
                  <a:solidFill>
                    <a:schemeClr val="bg1"/>
                  </a:solidFill>
                </a:rPr>
                <a:t>Crowdsourcing methods</a:t>
              </a:r>
              <a:endParaRPr lang="en-GB" sz="6000" dirty="0">
                <a:solidFill>
                  <a:schemeClr val="bg1"/>
                </a:solidFill>
              </a:endParaRPr>
            </a:p>
          </p:txBody>
        </p:sp>
      </p:grpSp>
      <p:grpSp>
        <p:nvGrpSpPr>
          <p:cNvPr id="9" name="Group 8"/>
          <p:cNvGrpSpPr/>
          <p:nvPr/>
        </p:nvGrpSpPr>
        <p:grpSpPr>
          <a:xfrm rot="19295115">
            <a:off x="512765" y="1170544"/>
            <a:ext cx="2022469" cy="1054449"/>
            <a:chOff x="2832405" y="0"/>
            <a:chExt cx="2022469" cy="1054449"/>
          </a:xfrm>
        </p:grpSpPr>
        <p:sp>
          <p:nvSpPr>
            <p:cNvPr id="10" name="Rounded Rectangle 9"/>
            <p:cNvSpPr/>
            <p:nvPr/>
          </p:nvSpPr>
          <p:spPr>
            <a:xfrm>
              <a:off x="2832405" y="0"/>
              <a:ext cx="2022469" cy="105444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2863289" y="30884"/>
              <a:ext cx="1960701" cy="99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Researchable Question</a:t>
              </a:r>
            </a:p>
          </p:txBody>
        </p:sp>
      </p:grpSp>
    </p:spTree>
    <p:extLst>
      <p:ext uri="{BB962C8B-B14F-4D97-AF65-F5344CB8AC3E}">
        <p14:creationId xmlns:p14="http://schemas.microsoft.com/office/powerpoint/2010/main" val="232612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References</a:t>
            </a:r>
          </a:p>
        </p:txBody>
      </p:sp>
      <p:sp>
        <p:nvSpPr>
          <p:cNvPr id="3" name="Content Placeholder 2"/>
          <p:cNvSpPr>
            <a:spLocks noGrp="1"/>
          </p:cNvSpPr>
          <p:nvPr>
            <p:ph idx="1"/>
          </p:nvPr>
        </p:nvSpPr>
        <p:spPr/>
        <p:txBody>
          <a:bodyPr/>
          <a:lstStyle/>
          <a:p>
            <a:endParaRPr lang="en-GB" sz="2000" b="0" dirty="0">
              <a:latin typeface="+mj-lt"/>
            </a:endParaRPr>
          </a:p>
          <a:p>
            <a:r>
              <a:rPr lang="en-GB" sz="2000" b="0" dirty="0">
                <a:latin typeface="+mj-lt"/>
              </a:rPr>
              <a:t>Cleaver, E., </a:t>
            </a:r>
            <a:r>
              <a:rPr lang="en-GB" sz="2000" b="0" dirty="0" err="1">
                <a:latin typeface="+mj-lt"/>
              </a:rPr>
              <a:t>Lintern</a:t>
            </a:r>
            <a:r>
              <a:rPr lang="en-GB" sz="2000" b="0" dirty="0">
                <a:latin typeface="+mj-lt"/>
              </a:rPr>
              <a:t>, M., </a:t>
            </a:r>
            <a:r>
              <a:rPr lang="en-GB" sz="2000" b="0" dirty="0" err="1">
                <a:latin typeface="+mj-lt"/>
              </a:rPr>
              <a:t>McLinden</a:t>
            </a:r>
            <a:r>
              <a:rPr lang="en-GB" sz="2000" b="0" dirty="0">
                <a:latin typeface="+mj-lt"/>
              </a:rPr>
              <a:t>, M., &amp; </a:t>
            </a:r>
            <a:r>
              <a:rPr lang="en-GB" sz="2000" b="0" dirty="0" err="1">
                <a:latin typeface="+mj-lt"/>
              </a:rPr>
              <a:t>Askews</a:t>
            </a:r>
            <a:r>
              <a:rPr lang="en-GB" sz="2000" b="0" dirty="0">
                <a:latin typeface="+mj-lt"/>
              </a:rPr>
              <a:t> &amp; Holts Library Services. (2014). </a:t>
            </a:r>
            <a:r>
              <a:rPr lang="en-GB" sz="2000" b="0" i="1" dirty="0">
                <a:latin typeface="+mj-lt"/>
              </a:rPr>
              <a:t>Teaching and learning in higher education: Disciplinary approaches to educational enquiry</a:t>
            </a:r>
            <a:r>
              <a:rPr lang="en-GB" sz="2000" b="0" dirty="0">
                <a:latin typeface="+mj-lt"/>
              </a:rPr>
              <a:t>. London: SAGE Publications Ltd.</a:t>
            </a:r>
          </a:p>
          <a:p>
            <a:r>
              <a:rPr lang="en-GB" sz="2000" b="0" dirty="0">
                <a:latin typeface="+mj-lt"/>
              </a:rPr>
              <a:t>Cohen, L. M., &amp; </a:t>
            </a:r>
            <a:r>
              <a:rPr lang="en-GB" sz="2000" b="0" dirty="0" err="1">
                <a:latin typeface="+mj-lt"/>
              </a:rPr>
              <a:t>Manion</a:t>
            </a:r>
            <a:r>
              <a:rPr lang="en-GB" sz="2000" b="0" dirty="0">
                <a:latin typeface="+mj-lt"/>
              </a:rPr>
              <a:t>, L. (1979). L. &amp; Morrison, K.(2011) Research methods in education. </a:t>
            </a:r>
            <a:r>
              <a:rPr lang="en-GB" sz="2000" b="0" i="1" dirty="0">
                <a:latin typeface="+mj-lt"/>
              </a:rPr>
              <a:t>UK: Routledge</a:t>
            </a:r>
            <a:r>
              <a:rPr lang="en-GB" sz="2000" b="0" dirty="0">
                <a:latin typeface="+mj-lt"/>
              </a:rPr>
              <a:t>.</a:t>
            </a:r>
          </a:p>
          <a:p>
            <a:r>
              <a:rPr lang="en-GB" sz="2000" b="0" dirty="0">
                <a:latin typeface="+mj-lt"/>
              </a:rPr>
              <a:t>Creswell, M. (2003) Research Design: qualitative, quantitative and mixed </a:t>
            </a:r>
            <a:r>
              <a:rPr lang="en-GB" sz="2000" b="0" dirty="0" err="1">
                <a:latin typeface="+mj-lt"/>
              </a:rPr>
              <a:t>emthods</a:t>
            </a:r>
            <a:r>
              <a:rPr lang="en-GB" sz="2000" b="0" dirty="0">
                <a:latin typeface="+mj-lt"/>
              </a:rPr>
              <a:t> approaches, 2</a:t>
            </a:r>
            <a:r>
              <a:rPr lang="en-GB" sz="2000" b="0" baseline="30000" dirty="0">
                <a:latin typeface="+mj-lt"/>
              </a:rPr>
              <a:t>nd</a:t>
            </a:r>
            <a:r>
              <a:rPr lang="en-GB" sz="2000" b="0" dirty="0">
                <a:latin typeface="+mj-lt"/>
              </a:rPr>
              <a:t> ed. London: </a:t>
            </a:r>
            <a:r>
              <a:rPr lang="en-GB" sz="2000" b="0">
                <a:latin typeface="+mj-lt"/>
              </a:rPr>
              <a:t>SAGE Publications Ltd.</a:t>
            </a:r>
            <a:endParaRPr lang="en-GB" sz="2000" b="0" dirty="0">
              <a:latin typeface="+mj-lt"/>
            </a:endParaRPr>
          </a:p>
          <a:p>
            <a:r>
              <a:rPr lang="en-GB" sz="2000" b="0" dirty="0">
                <a:latin typeface="+mj-lt"/>
                <a:ea typeface="DengXian"/>
                <a:cs typeface="Times New Roman" panose="02020603050405020304" pitchFamily="18" charset="0"/>
              </a:rPr>
              <a:t>Green, N. (2016) ‘Formulating and refining a research question’, in: Gilbert, N. (ed.) </a:t>
            </a:r>
            <a:r>
              <a:rPr lang="en-GB" sz="2000" b="0" i="1" dirty="0">
                <a:latin typeface="+mj-lt"/>
                <a:ea typeface="DengXian"/>
                <a:cs typeface="Times New Roman" panose="02020603050405020304" pitchFamily="18" charset="0"/>
              </a:rPr>
              <a:t>Researching social life</a:t>
            </a:r>
            <a:r>
              <a:rPr lang="en-GB" sz="2000" b="0" dirty="0">
                <a:latin typeface="+mj-lt"/>
                <a:ea typeface="DengXian"/>
                <a:cs typeface="Times New Roman" panose="02020603050405020304" pitchFamily="18" charset="0"/>
              </a:rPr>
              <a:t>, 4th ed. London: SAGE, pp.43-60.</a:t>
            </a:r>
          </a:p>
          <a:p>
            <a:r>
              <a:rPr lang="en-GB" sz="2000" b="0" dirty="0">
                <a:latin typeface="+mj-lt"/>
              </a:rPr>
              <a:t>Morrison J. 2003. ABC of learning and teaching in medicine: Evaluation. British Medical Journal 326:385–387. </a:t>
            </a:r>
          </a:p>
          <a:p>
            <a:endParaRPr lang="en-GB" sz="2000" dirty="0"/>
          </a:p>
          <a:p>
            <a:endParaRPr lang="en-GB" sz="2000" b="0" dirty="0"/>
          </a:p>
          <a:p>
            <a:endParaRPr lang="en-GB" sz="2000" b="0" dirty="0"/>
          </a:p>
          <a:p>
            <a:endParaRPr lang="en-GB"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14</a:t>
            </a:fld>
            <a:endParaRPr lang="en-GB" dirty="0"/>
          </a:p>
        </p:txBody>
      </p:sp>
    </p:spTree>
    <p:extLst>
      <p:ext uri="{BB962C8B-B14F-4D97-AF65-F5344CB8AC3E}">
        <p14:creationId xmlns:p14="http://schemas.microsoft.com/office/powerpoint/2010/main" val="81480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Today’s session</a:t>
            </a:r>
          </a:p>
        </p:txBody>
      </p:sp>
      <p:sp>
        <p:nvSpPr>
          <p:cNvPr id="3" name="Content Placeholder 2"/>
          <p:cNvSpPr>
            <a:spLocks noGrp="1"/>
          </p:cNvSpPr>
          <p:nvPr>
            <p:ph idx="1"/>
          </p:nvPr>
        </p:nvSpPr>
        <p:spPr/>
        <p:txBody>
          <a:bodyPr/>
          <a:lstStyle/>
          <a:p>
            <a:pPr marL="0" indent="0" algn="just"/>
            <a:r>
              <a:rPr lang="en-GB" b="0" dirty="0"/>
              <a:t>This session moves from formulating scholarship questions towards deciding how you’ll answer them.</a:t>
            </a:r>
          </a:p>
          <a:p>
            <a:pPr marL="457200" indent="-457200" algn="just">
              <a:buFont typeface="Arial" panose="020B0604020202020204" pitchFamily="34" charset="0"/>
              <a:buChar char="•"/>
            </a:pPr>
            <a:endParaRPr lang="en-GB" b="0" dirty="0"/>
          </a:p>
          <a:p>
            <a:pPr marL="457200" indent="-457200" algn="just">
              <a:buFont typeface="Arial" panose="020B0604020202020204" pitchFamily="34" charset="0"/>
              <a:buChar char="•"/>
            </a:pPr>
            <a:r>
              <a:rPr lang="en-GB" b="0" dirty="0"/>
              <a:t>What counts as data? </a:t>
            </a:r>
          </a:p>
          <a:p>
            <a:pPr marL="457200" indent="-457200" algn="just">
              <a:buFont typeface="Arial" panose="020B0604020202020204" pitchFamily="34" charset="0"/>
              <a:buChar char="•"/>
            </a:pPr>
            <a:r>
              <a:rPr lang="en-GB" b="0" dirty="0"/>
              <a:t>What kind of data do you need?</a:t>
            </a:r>
          </a:p>
          <a:p>
            <a:pPr marL="457200" indent="-457200" algn="just">
              <a:buFont typeface="Arial" panose="020B0604020202020204" pitchFamily="34" charset="0"/>
              <a:buChar char="•"/>
            </a:pPr>
            <a:r>
              <a:rPr lang="en-GB" b="0" dirty="0"/>
              <a:t>How can you plan your data collection, management and analysis?</a:t>
            </a:r>
            <a:endParaRPr lang="en-GB" b="0" dirty="0">
              <a:latin typeface="Calibri"/>
              <a:cs typeface="Calibri"/>
            </a:endParaRP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1</a:t>
            </a:fld>
            <a:endParaRPr lang="en-GB" dirty="0"/>
          </a:p>
        </p:txBody>
      </p:sp>
    </p:spTree>
    <p:extLst>
      <p:ext uri="{BB962C8B-B14F-4D97-AF65-F5344CB8AC3E}">
        <p14:creationId xmlns:p14="http://schemas.microsoft.com/office/powerpoint/2010/main" val="3752919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 for design</a:t>
            </a:r>
          </a:p>
        </p:txBody>
      </p:sp>
      <p:sp>
        <p:nvSpPr>
          <p:cNvPr id="3" name="Content Placeholder 2"/>
          <p:cNvSpPr>
            <a:spLocks noGrp="1"/>
          </p:cNvSpPr>
          <p:nvPr>
            <p:ph idx="1"/>
          </p:nvPr>
        </p:nvSpPr>
        <p:spPr>
          <a:xfrm>
            <a:off x="985365" y="1016000"/>
            <a:ext cx="3841031" cy="3416300"/>
          </a:xfrm>
        </p:spPr>
        <p:txBody>
          <a:bodyPr/>
          <a:lstStyle/>
          <a:p>
            <a:r>
              <a:rPr lang="en-US" sz="2400" dirty="0" err="1">
                <a:latin typeface="Calibri"/>
                <a:cs typeface="Calibri"/>
              </a:rPr>
              <a:t>Glassick’s</a:t>
            </a:r>
            <a:r>
              <a:rPr lang="en-US" sz="2400" dirty="0">
                <a:latin typeface="Calibri"/>
                <a:cs typeface="Calibri"/>
              </a:rPr>
              <a:t> Framework:</a:t>
            </a:r>
          </a:p>
          <a:p>
            <a:pPr marL="514350" indent="-514350">
              <a:buFont typeface="+mj-lt"/>
              <a:buAutoNum type="arabicPeriod"/>
            </a:pPr>
            <a:r>
              <a:rPr lang="en-US" sz="2400" b="0" dirty="0">
                <a:latin typeface="Calibri"/>
                <a:cs typeface="Calibri"/>
              </a:rPr>
              <a:t>Clear goals</a:t>
            </a:r>
          </a:p>
          <a:p>
            <a:pPr marL="514350" indent="-514350">
              <a:buFont typeface="+mj-lt"/>
              <a:buAutoNum type="arabicPeriod"/>
            </a:pPr>
            <a:r>
              <a:rPr lang="en-US" sz="2400" b="0" dirty="0">
                <a:latin typeface="Calibri"/>
                <a:cs typeface="Calibri"/>
              </a:rPr>
              <a:t>Adequate preparation</a:t>
            </a:r>
          </a:p>
          <a:p>
            <a:pPr marL="514350" indent="-514350">
              <a:buFont typeface="+mj-lt"/>
              <a:buAutoNum type="arabicPeriod"/>
            </a:pPr>
            <a:r>
              <a:rPr lang="en-US" sz="2400" b="0" dirty="0">
                <a:latin typeface="Calibri"/>
                <a:cs typeface="Calibri"/>
              </a:rPr>
              <a:t>Appropriate methods</a:t>
            </a:r>
          </a:p>
          <a:p>
            <a:pPr marL="514350" indent="-514350">
              <a:buFont typeface="+mj-lt"/>
              <a:buAutoNum type="arabicPeriod"/>
            </a:pPr>
            <a:r>
              <a:rPr lang="en-US" sz="2400" b="0" dirty="0">
                <a:latin typeface="Calibri"/>
                <a:cs typeface="Calibri"/>
              </a:rPr>
              <a:t>Significant results</a:t>
            </a:r>
          </a:p>
          <a:p>
            <a:pPr marL="514350" indent="-514350">
              <a:buFont typeface="+mj-lt"/>
              <a:buAutoNum type="arabicPeriod"/>
            </a:pPr>
            <a:r>
              <a:rPr lang="en-US" sz="2400" b="0" dirty="0">
                <a:latin typeface="Calibri"/>
                <a:cs typeface="Calibri"/>
              </a:rPr>
              <a:t>Reflective critique</a:t>
            </a:r>
          </a:p>
          <a:p>
            <a:pPr marL="514350" indent="-514350">
              <a:buFont typeface="+mj-lt"/>
              <a:buAutoNum type="arabicPeriod"/>
            </a:pPr>
            <a:r>
              <a:rPr lang="en-US" sz="2400" b="0" dirty="0">
                <a:latin typeface="Calibri"/>
                <a:cs typeface="Calibri"/>
              </a:rPr>
              <a:t>Effective dissemination</a:t>
            </a:r>
          </a:p>
        </p:txBody>
      </p:sp>
      <p:pic>
        <p:nvPicPr>
          <p:cNvPr id="4" name="Picture 3" descr="51swU5zzOqL._SX377_BO1,204,203,200_.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66" y="1016000"/>
            <a:ext cx="4017433" cy="5289443"/>
          </a:xfrm>
          <a:prstGeom prst="rect">
            <a:avLst/>
          </a:prstGeom>
        </p:spPr>
      </p:pic>
      <p:sp>
        <p:nvSpPr>
          <p:cNvPr id="5" name="Slide Number Placeholder 4"/>
          <p:cNvSpPr>
            <a:spLocks noGrp="1"/>
          </p:cNvSpPr>
          <p:nvPr>
            <p:ph type="sldNum" sz="quarter" idx="10"/>
          </p:nvPr>
        </p:nvSpPr>
        <p:spPr/>
        <p:txBody>
          <a:bodyPr/>
          <a:lstStyle/>
          <a:p>
            <a:pPr>
              <a:defRPr/>
            </a:pPr>
            <a:fld id="{FC39530B-554C-4307-83CF-D6C82AC4C768}" type="slidenum">
              <a:rPr lang="en-GB" smtClean="0"/>
              <a:pPr>
                <a:defRPr/>
              </a:pPr>
              <a:t>2</a:t>
            </a:fld>
            <a:endParaRPr lang="en-GB" dirty="0"/>
          </a:p>
        </p:txBody>
      </p:sp>
      <p:sp>
        <p:nvSpPr>
          <p:cNvPr id="9" name="Oval 8"/>
          <p:cNvSpPr/>
          <p:nvPr/>
        </p:nvSpPr>
        <p:spPr>
          <a:xfrm>
            <a:off x="344856" y="4630187"/>
            <a:ext cx="4823354" cy="1823775"/>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Designing any project starts with your question. Methods always follow from that!</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20578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1" end="1"/>
                                            </p:txEl>
                                          </p:spTgt>
                                        </p:tgtEl>
                                        <p:attrNameLst>
                                          <p:attrName>style.fontWeight</p:attrName>
                                        </p:attrNameLst>
                                      </p:cBhvr>
                                      <p:to>
                                        <p:strVal val="bold"/>
                                      </p:to>
                                    </p:set>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Turning goals into scholarship questions</a:t>
            </a:r>
            <a:endParaRPr lang="en-GB"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3</a:t>
            </a:fld>
            <a:endParaRPr lang="en-GB" dirty="0"/>
          </a:p>
        </p:txBody>
      </p:sp>
      <p:sp>
        <p:nvSpPr>
          <p:cNvPr id="5" name="Rectangle 4"/>
          <p:cNvSpPr/>
          <p:nvPr/>
        </p:nvSpPr>
        <p:spPr>
          <a:xfrm>
            <a:off x="417513" y="6047443"/>
            <a:ext cx="8044543" cy="523220"/>
          </a:xfrm>
          <a:prstGeom prst="rect">
            <a:avLst/>
          </a:prstGeom>
        </p:spPr>
        <p:txBody>
          <a:bodyPr wrap="square">
            <a:spAutoFit/>
          </a:bodyPr>
          <a:lstStyle/>
          <a:p>
            <a:pPr>
              <a:spcAft>
                <a:spcPts val="400"/>
              </a:spcAft>
            </a:pPr>
            <a:r>
              <a:rPr lang="en-GB" dirty="0">
                <a:latin typeface="Calibri" panose="020F0502020204030204" pitchFamily="34" charset="0"/>
                <a:ea typeface="DengXian"/>
                <a:cs typeface="Times New Roman" panose="02020603050405020304" pitchFamily="18" charset="0"/>
              </a:rPr>
              <a:t>Green, N. (2016) ‘Formulating and refining a research question’, in: Gilbert, N. (ed.) </a:t>
            </a:r>
            <a:r>
              <a:rPr lang="en-GB" i="1" dirty="0">
                <a:latin typeface="Calibri" panose="020F0502020204030204" pitchFamily="34" charset="0"/>
                <a:ea typeface="DengXian"/>
                <a:cs typeface="Times New Roman" panose="02020603050405020304" pitchFamily="18" charset="0"/>
              </a:rPr>
              <a:t>Researching social life</a:t>
            </a:r>
            <a:r>
              <a:rPr lang="en-GB" dirty="0">
                <a:latin typeface="Calibri" panose="020F0502020204030204" pitchFamily="34" charset="0"/>
                <a:ea typeface="DengXian"/>
                <a:cs typeface="Times New Roman" panose="02020603050405020304" pitchFamily="18" charset="0"/>
              </a:rPr>
              <a:t>, 4th ed. London: SAGE, pp.43-60.</a:t>
            </a:r>
          </a:p>
        </p:txBody>
      </p:sp>
      <p:graphicFrame>
        <p:nvGraphicFramePr>
          <p:cNvPr id="6" name="Diagram 5"/>
          <p:cNvGraphicFramePr/>
          <p:nvPr>
            <p:extLst>
              <p:ext uri="{D42A27DB-BD31-4B8C-83A1-F6EECF244321}">
                <p14:modId xmlns:p14="http://schemas.microsoft.com/office/powerpoint/2010/main" val="3630268488"/>
              </p:ext>
            </p:extLst>
          </p:nvPr>
        </p:nvGraphicFramePr>
        <p:xfrm>
          <a:off x="1561305" y="2530928"/>
          <a:ext cx="7320757" cy="29524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3156198945"/>
              </p:ext>
            </p:extLst>
          </p:nvPr>
        </p:nvGraphicFramePr>
        <p:xfrm>
          <a:off x="2671649" y="959408"/>
          <a:ext cx="4855824" cy="10544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7523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Formulating the question/statement</a:t>
            </a:r>
          </a:p>
        </p:txBody>
      </p:sp>
      <p:sp>
        <p:nvSpPr>
          <p:cNvPr id="3" name="Content Placeholder 2"/>
          <p:cNvSpPr>
            <a:spLocks noGrp="1"/>
          </p:cNvSpPr>
          <p:nvPr>
            <p:ph idx="1"/>
          </p:nvPr>
        </p:nvSpPr>
        <p:spPr/>
        <p:txBody>
          <a:bodyPr/>
          <a:lstStyle/>
          <a:p>
            <a:pPr marL="0" indent="0"/>
            <a:r>
              <a:rPr lang="en-US" sz="2400" b="0" dirty="0">
                <a:latin typeface="Calibri"/>
                <a:cs typeface="Calibri"/>
              </a:rPr>
              <a:t>The relationship between student preparation and participation in tutorials: </a:t>
            </a:r>
          </a:p>
          <a:p>
            <a:pPr algn="r"/>
            <a:r>
              <a:rPr lang="en-US" sz="2400" i="1" dirty="0">
                <a:latin typeface="Calibri"/>
                <a:cs typeface="Calibri"/>
              </a:rPr>
              <a:t>What is the relationship between the amount of time level 1 </a:t>
            </a:r>
            <a:br>
              <a:rPr lang="en-US" sz="2400" i="1" dirty="0">
                <a:latin typeface="Calibri"/>
                <a:cs typeface="Calibri"/>
              </a:rPr>
            </a:br>
            <a:r>
              <a:rPr lang="en-US" sz="2400" i="1" dirty="0">
                <a:latin typeface="Calibri"/>
                <a:cs typeface="Calibri"/>
              </a:rPr>
              <a:t>History students’ in my tutorial group report that they spend </a:t>
            </a:r>
            <a:br>
              <a:rPr lang="en-US" sz="2400" i="1" dirty="0">
                <a:latin typeface="Calibri"/>
                <a:cs typeface="Calibri"/>
              </a:rPr>
            </a:br>
            <a:r>
              <a:rPr lang="en-US" sz="2400" i="1" dirty="0">
                <a:latin typeface="Calibri"/>
                <a:cs typeface="Calibri"/>
              </a:rPr>
              <a:t>on tutorial preparation and the number and quality of </a:t>
            </a:r>
            <a:br>
              <a:rPr lang="en-US" sz="2400" i="1" dirty="0">
                <a:latin typeface="Calibri"/>
                <a:cs typeface="Calibri"/>
              </a:rPr>
            </a:br>
            <a:r>
              <a:rPr lang="en-US" sz="2400" i="1" dirty="0">
                <a:latin typeface="Calibri"/>
                <a:cs typeface="Calibri"/>
              </a:rPr>
              <a:t>comments they make in a tutorial? </a:t>
            </a:r>
          </a:p>
          <a:p>
            <a:endParaRPr lang="en-US" sz="2400" b="0" dirty="0">
              <a:latin typeface="Calibri"/>
              <a:cs typeface="Calibri"/>
            </a:endParaRPr>
          </a:p>
          <a:p>
            <a:pPr marL="0" indent="0"/>
            <a:r>
              <a:rPr lang="en-US" sz="2400" b="0" dirty="0">
                <a:latin typeface="Calibri"/>
                <a:cs typeface="Calibri"/>
              </a:rPr>
              <a:t>The effect of introducing problem-solving activities in a lecture on student engagement: </a:t>
            </a:r>
          </a:p>
          <a:p>
            <a:pPr algn="r"/>
            <a:r>
              <a:rPr lang="en-US" sz="2400" i="1" dirty="0">
                <a:latin typeface="Calibri"/>
                <a:cs typeface="Calibri"/>
              </a:rPr>
              <a:t>An exploration of level 3 Pharmacology students’ perceived </a:t>
            </a:r>
            <a:br>
              <a:rPr lang="en-US" sz="2400" i="1" dirty="0">
                <a:latin typeface="Calibri"/>
                <a:cs typeface="Calibri"/>
              </a:rPr>
            </a:br>
            <a:r>
              <a:rPr lang="en-US" sz="2400" i="1" dirty="0">
                <a:latin typeface="Calibri"/>
                <a:cs typeface="Calibri"/>
              </a:rPr>
              <a:t>engagement in response to a lecture with problem solving </a:t>
            </a:r>
            <a:br>
              <a:rPr lang="en-US" sz="2400" i="1" dirty="0">
                <a:latin typeface="Calibri"/>
                <a:cs typeface="Calibri"/>
              </a:rPr>
            </a:br>
            <a:r>
              <a:rPr lang="en-US" sz="2400" i="1" dirty="0">
                <a:latin typeface="Calibri"/>
                <a:cs typeface="Calibri"/>
              </a:rPr>
              <a:t>activities in comparison to lectures without such activities</a:t>
            </a:r>
          </a:p>
          <a:p>
            <a:endParaRPr lang="en-US" sz="2400" b="0" dirty="0">
              <a:latin typeface="Calibri"/>
              <a:cs typeface="Calibri"/>
            </a:endParaRP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4</a:t>
            </a:fld>
            <a:endParaRPr lang="en-GB" dirty="0"/>
          </a:p>
        </p:txBody>
      </p:sp>
      <p:sp>
        <p:nvSpPr>
          <p:cNvPr id="5" name="Oval 4">
            <a:extLst>
              <a:ext uri="{FF2B5EF4-FFF2-40B4-BE49-F238E27FC236}">
                <a16:creationId xmlns:a16="http://schemas.microsoft.com/office/drawing/2014/main" id="{9487B737-8475-4398-8F59-FB1B28CAB2AF}"/>
              </a:ext>
            </a:extLst>
          </p:cNvPr>
          <p:cNvSpPr/>
          <p:nvPr/>
        </p:nvSpPr>
        <p:spPr>
          <a:xfrm>
            <a:off x="417513" y="3067050"/>
            <a:ext cx="4954588" cy="1589728"/>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Do you have any goals we could work with for this session?</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414057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10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From goals to preparation</a:t>
            </a:r>
          </a:p>
        </p:txBody>
      </p:sp>
      <p:sp>
        <p:nvSpPr>
          <p:cNvPr id="3" name="Content Placeholder 2"/>
          <p:cNvSpPr>
            <a:spLocks noGrp="1"/>
          </p:cNvSpPr>
          <p:nvPr>
            <p:ph idx="1"/>
          </p:nvPr>
        </p:nvSpPr>
        <p:spPr>
          <a:xfrm>
            <a:off x="417513" y="2236665"/>
            <a:ext cx="6665800" cy="4206998"/>
          </a:xfrm>
        </p:spPr>
        <p:txBody>
          <a:bodyPr/>
          <a:lstStyle/>
          <a:p>
            <a:pPr marL="0" indent="0"/>
            <a:endParaRPr lang="en-GB" sz="2400" dirty="0"/>
          </a:p>
          <a:p>
            <a:pPr marL="0" indent="0"/>
            <a:endParaRPr lang="en-GB" sz="2400" dirty="0"/>
          </a:p>
          <a:p>
            <a:pPr marL="0" indent="0"/>
            <a:r>
              <a:rPr lang="en-GB" sz="2400" dirty="0"/>
              <a:t>The literature</a:t>
            </a:r>
          </a:p>
          <a:p>
            <a:pPr>
              <a:buFont typeface="Arial" panose="020B0604020202020204" pitchFamily="34" charset="0"/>
              <a:buChar char="•"/>
            </a:pPr>
            <a:r>
              <a:rPr lang="en-GB" sz="2400" b="0" dirty="0"/>
              <a:t>What is already known about your goal?</a:t>
            </a:r>
          </a:p>
          <a:p>
            <a:pPr>
              <a:buFont typeface="Arial" panose="020B0604020202020204" pitchFamily="34" charset="0"/>
              <a:buChar char="•"/>
            </a:pPr>
            <a:r>
              <a:rPr lang="en-GB" sz="2400" b="0" dirty="0"/>
              <a:t>Can you define ‘the gap’?</a:t>
            </a:r>
          </a:p>
          <a:p>
            <a:pPr>
              <a:buFont typeface="Arial" panose="020B0604020202020204" pitchFamily="34" charset="0"/>
              <a:buChar char="•"/>
            </a:pPr>
            <a:r>
              <a:rPr lang="en-GB" sz="2400" b="0" dirty="0"/>
              <a:t>How have other tackled similar questions?</a:t>
            </a:r>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5</a:t>
            </a:fld>
            <a:endParaRPr lang="en-GB" dirty="0"/>
          </a:p>
        </p:txBody>
      </p:sp>
      <p:sp>
        <p:nvSpPr>
          <p:cNvPr id="5" name="Rectangle 4"/>
          <p:cNvSpPr/>
          <p:nvPr/>
        </p:nvSpPr>
        <p:spPr>
          <a:xfrm>
            <a:off x="417513" y="6174443"/>
            <a:ext cx="9200016" cy="523220"/>
          </a:xfrm>
          <a:prstGeom prst="rect">
            <a:avLst/>
          </a:prstGeom>
        </p:spPr>
        <p:txBody>
          <a:bodyPr wrap="square">
            <a:spAutoFit/>
          </a:bodyPr>
          <a:lstStyle/>
          <a:p>
            <a:r>
              <a:rPr lang="en-GB" dirty="0">
                <a:latin typeface="+mj-lt"/>
              </a:rPr>
              <a:t>Cleaver, E., </a:t>
            </a:r>
            <a:r>
              <a:rPr lang="en-GB" dirty="0" err="1">
                <a:latin typeface="+mj-lt"/>
              </a:rPr>
              <a:t>Lintern</a:t>
            </a:r>
            <a:r>
              <a:rPr lang="en-GB" dirty="0">
                <a:latin typeface="+mj-lt"/>
              </a:rPr>
              <a:t>, M., </a:t>
            </a:r>
            <a:r>
              <a:rPr lang="en-GB" dirty="0" err="1">
                <a:latin typeface="+mj-lt"/>
              </a:rPr>
              <a:t>McLinden</a:t>
            </a:r>
            <a:r>
              <a:rPr lang="en-GB" dirty="0">
                <a:latin typeface="+mj-lt"/>
              </a:rPr>
              <a:t>, M., &amp; </a:t>
            </a:r>
            <a:r>
              <a:rPr lang="en-GB" dirty="0" err="1">
                <a:latin typeface="+mj-lt"/>
              </a:rPr>
              <a:t>Askews</a:t>
            </a:r>
            <a:r>
              <a:rPr lang="en-GB" dirty="0">
                <a:latin typeface="+mj-lt"/>
              </a:rPr>
              <a:t> &amp; Holts Library Services. (2014). </a:t>
            </a:r>
            <a:r>
              <a:rPr lang="en-GB" i="1" dirty="0">
                <a:latin typeface="+mj-lt"/>
              </a:rPr>
              <a:t>Teaching and learning in higher education: Disciplinary approaches to educational enquiry</a:t>
            </a:r>
            <a:r>
              <a:rPr lang="en-GB" dirty="0">
                <a:latin typeface="+mj-lt"/>
              </a:rPr>
              <a:t>. London: SAGE Publications Ltd.</a:t>
            </a:r>
          </a:p>
        </p:txBody>
      </p:sp>
      <p:pic>
        <p:nvPicPr>
          <p:cNvPr id="6" name="Picture 5">
            <a:hlinkClick r:id="rId3"/>
          </p:cNvPr>
          <p:cNvPicPr>
            <a:picLocks noChangeAspect="1"/>
          </p:cNvPicPr>
          <p:nvPr/>
        </p:nvPicPr>
        <p:blipFill>
          <a:blip r:embed="rId4"/>
          <a:stretch>
            <a:fillRect/>
          </a:stretch>
        </p:blipFill>
        <p:spPr>
          <a:xfrm>
            <a:off x="7083313" y="736600"/>
            <a:ext cx="2682987" cy="3817159"/>
          </a:xfrm>
          <a:prstGeom prst="rect">
            <a:avLst/>
          </a:prstGeom>
        </p:spPr>
      </p:pic>
      <p:graphicFrame>
        <p:nvGraphicFramePr>
          <p:cNvPr id="10" name="Diagram 9"/>
          <p:cNvGraphicFramePr/>
          <p:nvPr>
            <p:extLst>
              <p:ext uri="{D42A27DB-BD31-4B8C-83A1-F6EECF244321}">
                <p14:modId xmlns:p14="http://schemas.microsoft.com/office/powerpoint/2010/main" val="2323124223"/>
              </p:ext>
            </p:extLst>
          </p:nvPr>
        </p:nvGraphicFramePr>
        <p:xfrm>
          <a:off x="1321138" y="959408"/>
          <a:ext cx="4855824" cy="10544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6639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Appropriate </a:t>
            </a:r>
            <a:r>
              <a:rPr lang="en-US" dirty="0"/>
              <a:t>methods</a:t>
            </a:r>
            <a:endParaRPr lang="en-GB"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6</a:t>
            </a:fld>
            <a:endParaRPr lang="en-GB" dirty="0"/>
          </a:p>
        </p:txBody>
      </p:sp>
      <p:graphicFrame>
        <p:nvGraphicFramePr>
          <p:cNvPr id="9" name="Diagram 8"/>
          <p:cNvGraphicFramePr/>
          <p:nvPr>
            <p:extLst>
              <p:ext uri="{D42A27DB-BD31-4B8C-83A1-F6EECF244321}">
                <p14:modId xmlns:p14="http://schemas.microsoft.com/office/powerpoint/2010/main" val="723381462"/>
              </p:ext>
            </p:extLst>
          </p:nvPr>
        </p:nvGraphicFramePr>
        <p:xfrm>
          <a:off x="2367003" y="1147171"/>
          <a:ext cx="7021247" cy="52051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rot="19295115">
            <a:off x="512765" y="1170544"/>
            <a:ext cx="2022469" cy="1054449"/>
            <a:chOff x="2832405" y="0"/>
            <a:chExt cx="2022469" cy="1054449"/>
          </a:xfrm>
        </p:grpSpPr>
        <p:sp>
          <p:nvSpPr>
            <p:cNvPr id="10" name="Rounded Rectangle 9"/>
            <p:cNvSpPr/>
            <p:nvPr/>
          </p:nvSpPr>
          <p:spPr>
            <a:xfrm>
              <a:off x="2832405" y="0"/>
              <a:ext cx="2022469" cy="105444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Rounded Rectangle 4"/>
            <p:cNvSpPr txBox="1"/>
            <p:nvPr/>
          </p:nvSpPr>
          <p:spPr>
            <a:xfrm>
              <a:off x="2863289" y="30884"/>
              <a:ext cx="1960701" cy="99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Researchable Question</a:t>
              </a:r>
            </a:p>
          </p:txBody>
        </p:sp>
      </p:grpSp>
      <p:sp>
        <p:nvSpPr>
          <p:cNvPr id="12" name="Oval 11">
            <a:extLst>
              <a:ext uri="{FF2B5EF4-FFF2-40B4-BE49-F238E27FC236}">
                <a16:creationId xmlns:a16="http://schemas.microsoft.com/office/drawing/2014/main" id="{2A7A1048-9737-4C3A-A748-B2C20872969D}"/>
              </a:ext>
            </a:extLst>
          </p:cNvPr>
          <p:cNvSpPr/>
          <p:nvPr/>
        </p:nvSpPr>
        <p:spPr>
          <a:xfrm>
            <a:off x="3278037" y="5335908"/>
            <a:ext cx="6487064" cy="1463825"/>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noProof="0" dirty="0">
                <a:latin typeface="Calibri"/>
                <a:cs typeface="Calibri"/>
              </a:rPr>
              <a:t>Adequate Preparation: are you building on the work of others? What have other done?</a:t>
            </a:r>
            <a:endParaRPr kumimoji="0" lang="en-GB" sz="2400" b="0" i="0" u="none" strike="noStrike" kern="0" cap="none" spc="0" normalizeH="0" baseline="0" noProof="0" dirty="0">
              <a:ln>
                <a:noFill/>
              </a:ln>
              <a:solidFill>
                <a:prstClr val="black"/>
              </a:solidFill>
              <a:effectLst/>
              <a:uLnTx/>
              <a:uFillTx/>
              <a:latin typeface="Calibri"/>
              <a:cs typeface="+mn-cs"/>
            </a:endParaRPr>
          </a:p>
        </p:txBody>
      </p:sp>
    </p:spTree>
    <p:extLst>
      <p:ext uri="{BB962C8B-B14F-4D97-AF65-F5344CB8AC3E}">
        <p14:creationId xmlns:p14="http://schemas.microsoft.com/office/powerpoint/2010/main" val="368128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counts?</a:t>
            </a:r>
          </a:p>
        </p:txBody>
      </p:sp>
      <p:sp>
        <p:nvSpPr>
          <p:cNvPr id="3" name="Content Placeholder 2"/>
          <p:cNvSpPr>
            <a:spLocks noGrp="1"/>
          </p:cNvSpPr>
          <p:nvPr>
            <p:ph idx="1"/>
          </p:nvPr>
        </p:nvSpPr>
        <p:spPr/>
        <p:txBody>
          <a:bodyPr/>
          <a:lstStyle/>
          <a:p>
            <a:pPr marL="0" indent="0" algn="just"/>
            <a:r>
              <a:rPr lang="en-GB" sz="2400" b="0" dirty="0"/>
              <a:t>Epistemology will influence your research design because it will impact on your view of what is acceptable/valid knowledge. As will your discipline…</a:t>
            </a:r>
          </a:p>
          <a:p>
            <a:pPr marL="0" indent="0" algn="just"/>
            <a:endParaRPr lang="en-GB" sz="2400" b="0" dirty="0"/>
          </a:p>
          <a:p>
            <a:pPr marL="0" indent="0" algn="just"/>
            <a:endParaRPr lang="en-GB" sz="2400" b="0" dirty="0"/>
          </a:p>
          <a:p>
            <a:pPr marL="0" indent="0" algn="just"/>
            <a:endParaRPr lang="en-GB" sz="2400" b="0" dirty="0"/>
          </a:p>
          <a:p>
            <a:pPr marL="0" indent="0" algn="just"/>
            <a:endParaRPr lang="en-GB" sz="2400" b="0" dirty="0"/>
          </a:p>
          <a:p>
            <a:pPr marL="0" indent="0" algn="just"/>
            <a:endParaRPr lang="en-GB" sz="2400" b="0" dirty="0"/>
          </a:p>
          <a:p>
            <a:pPr marL="0" indent="0" algn="just"/>
            <a:endParaRPr lang="en-GB" sz="2400" b="0" dirty="0"/>
          </a:p>
          <a:p>
            <a:pPr marL="0" indent="0" algn="just"/>
            <a:endParaRPr lang="en-GB" sz="2400" b="0" dirty="0"/>
          </a:p>
          <a:p>
            <a:pPr marL="0" indent="0" algn="just"/>
            <a:r>
              <a:rPr lang="en-GB" sz="2400" b="0" dirty="0"/>
              <a:t>This will impact on what you believe to be valid data which will, in turn, impact on your methods for collecting that data.</a:t>
            </a:r>
          </a:p>
          <a:p>
            <a:pPr marL="0" indent="0" algn="just"/>
            <a:endParaRPr lang="en-GB" sz="2400" b="0" dirty="0"/>
          </a:p>
          <a:p>
            <a:pPr marL="0" indent="0" algn="just"/>
            <a:endParaRPr lang="en-GB" sz="2400" b="0" dirty="0"/>
          </a:p>
          <a:p>
            <a:pPr marL="0" indent="0"/>
            <a:endParaRPr lang="en-GB" b="0" dirty="0"/>
          </a:p>
          <a:p>
            <a:pPr marL="0" lvl="2" indent="0" algn="r">
              <a:buNone/>
            </a:pPr>
            <a:endParaRPr lang="en-GB" b="0" dirty="0"/>
          </a:p>
          <a:p>
            <a:pPr marL="0" lvl="2" indent="0" algn="r">
              <a:buNone/>
            </a:pPr>
            <a:endParaRPr lang="en-GB" b="0" dirty="0"/>
          </a:p>
          <a:p>
            <a:pPr marL="0" lvl="2" indent="0" algn="r">
              <a:buNone/>
            </a:pPr>
            <a:endParaRPr lang="en-GB" dirty="0"/>
          </a:p>
        </p:txBody>
      </p:sp>
      <p:sp>
        <p:nvSpPr>
          <p:cNvPr id="4" name="Slide Number Placeholder 3"/>
          <p:cNvSpPr>
            <a:spLocks noGrp="1"/>
          </p:cNvSpPr>
          <p:nvPr>
            <p:ph type="sldNum" sz="quarter" idx="10"/>
          </p:nvPr>
        </p:nvSpPr>
        <p:spPr/>
        <p:txBody>
          <a:bodyPr/>
          <a:lstStyle/>
          <a:p>
            <a:pPr>
              <a:defRPr/>
            </a:pPr>
            <a:fld id="{FC39530B-554C-4307-83CF-D6C82AC4C768}" type="slidenum">
              <a:rPr lang="en-GB" smtClean="0"/>
              <a:pPr>
                <a:defRPr/>
              </a:pPr>
              <a:t>7</a:t>
            </a:fld>
            <a:endParaRPr lang="en-GB" dirty="0"/>
          </a:p>
        </p:txBody>
      </p:sp>
      <p:graphicFrame>
        <p:nvGraphicFramePr>
          <p:cNvPr id="5" name="Diagram 4"/>
          <p:cNvGraphicFramePr/>
          <p:nvPr>
            <p:extLst>
              <p:ext uri="{D42A27DB-BD31-4B8C-83A1-F6EECF244321}">
                <p14:modId xmlns:p14="http://schemas.microsoft.com/office/powerpoint/2010/main" val="1121268952"/>
              </p:ext>
            </p:extLst>
          </p:nvPr>
        </p:nvGraphicFramePr>
        <p:xfrm>
          <a:off x="4561755" y="2475583"/>
          <a:ext cx="4632842" cy="2483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9487B737-8475-4398-8F59-FB1B28CAB2AF}"/>
              </a:ext>
            </a:extLst>
          </p:cNvPr>
          <p:cNvSpPr/>
          <p:nvPr/>
        </p:nvSpPr>
        <p:spPr>
          <a:xfrm>
            <a:off x="508084" y="2922267"/>
            <a:ext cx="3963101" cy="1589728"/>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dirty="0">
                <a:latin typeface="Calibri"/>
                <a:cs typeface="Calibri"/>
              </a:rPr>
              <a:t>Which is why you start with your question/goals!</a:t>
            </a:r>
            <a:endParaRPr kumimoji="0" lang="en-GB" sz="2400" b="0" i="0" u="none" strike="noStrike" kern="0" cap="none" spc="0" normalizeH="0" baseline="0" noProof="0" dirty="0">
              <a:ln>
                <a:noFill/>
              </a:ln>
              <a:effectLst/>
              <a:uLnTx/>
              <a:uFillTx/>
              <a:latin typeface="Calibri"/>
              <a:cs typeface="+mn-cs"/>
            </a:endParaRPr>
          </a:p>
        </p:txBody>
      </p:sp>
    </p:spTree>
    <p:extLst>
      <p:ext uri="{BB962C8B-B14F-4D97-AF65-F5344CB8AC3E}">
        <p14:creationId xmlns:p14="http://schemas.microsoft.com/office/powerpoint/2010/main" val="264274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methodologies</a:t>
            </a:r>
          </a:p>
        </p:txBody>
      </p:sp>
      <p:sp>
        <p:nvSpPr>
          <p:cNvPr id="3" name="Content Placeholder 2"/>
          <p:cNvSpPr>
            <a:spLocks noGrp="1"/>
          </p:cNvSpPr>
          <p:nvPr>
            <p:ph idx="1"/>
          </p:nvPr>
        </p:nvSpPr>
        <p:spPr>
          <a:xfrm>
            <a:off x="2600538" y="990600"/>
            <a:ext cx="7165762" cy="5453063"/>
          </a:xfrm>
        </p:spPr>
        <p:txBody>
          <a:bodyPr/>
          <a:lstStyle/>
          <a:p>
            <a:pPr marL="0" indent="0" algn="ctr"/>
            <a:r>
              <a:rPr lang="en-GB" sz="2400" b="0" dirty="0">
                <a:latin typeface="Calibri" panose="020F0502020204030204" pitchFamily="34" charset="0"/>
                <a:cs typeface="Calibri" panose="020F0502020204030204" pitchFamily="34" charset="0"/>
              </a:rPr>
              <a:t>Do you want to know about experiences and actions?</a:t>
            </a:r>
          </a:p>
          <a:p>
            <a:pPr marL="0" indent="0" algn="ctr"/>
            <a:endParaRPr lang="en-GB" sz="2400" b="0" dirty="0">
              <a:latin typeface="Calibri" panose="020F0502020204030204" pitchFamily="34" charset="0"/>
              <a:cs typeface="Calibri" panose="020F0502020204030204" pitchFamily="34" charset="0"/>
            </a:endParaRPr>
          </a:p>
          <a:p>
            <a:pPr marL="0" indent="0"/>
            <a:endParaRPr lang="en-GB" sz="2400" b="0" dirty="0">
              <a:latin typeface="Calibri" panose="020F0502020204030204" pitchFamily="34" charset="0"/>
              <a:cs typeface="Calibri" panose="020F0502020204030204" pitchFamily="34" charset="0"/>
            </a:endParaRPr>
          </a:p>
          <a:p>
            <a:pPr marL="0" indent="0"/>
            <a:endParaRPr lang="en-GB" sz="2400" b="0" dirty="0">
              <a:latin typeface="Calibri" panose="020F0502020204030204" pitchFamily="34" charset="0"/>
              <a:cs typeface="Calibri" panose="020F0502020204030204" pitchFamily="34" charset="0"/>
            </a:endParaRPr>
          </a:p>
          <a:p>
            <a:pPr marL="0" indent="0" algn="ctr"/>
            <a:r>
              <a:rPr lang="en-GB" sz="2400" b="0" dirty="0">
                <a:latin typeface="Calibri" panose="020F0502020204030204" pitchFamily="34" charset="0"/>
                <a:cs typeface="Calibri" panose="020F0502020204030204" pitchFamily="34" charset="0"/>
              </a:rPr>
              <a:t>Do you want to find overwhelming evidence and try to ‘prove’ something or generalise?</a:t>
            </a:r>
          </a:p>
          <a:p>
            <a:pPr marL="0" indent="0"/>
            <a:endParaRPr lang="en-GB" sz="2400" b="0" dirty="0">
              <a:latin typeface="Calibri" panose="020F0502020204030204" pitchFamily="34" charset="0"/>
              <a:cs typeface="Calibri" panose="020F0502020204030204" pitchFamily="34" charset="0"/>
            </a:endParaRPr>
          </a:p>
          <a:p>
            <a:pPr marL="0" indent="0"/>
            <a:endParaRPr lang="en-GB" sz="2400" b="0" dirty="0">
              <a:latin typeface="Calibri" panose="020F0502020204030204" pitchFamily="34" charset="0"/>
              <a:cs typeface="Calibri" panose="020F0502020204030204" pitchFamily="34" charset="0"/>
            </a:endParaRPr>
          </a:p>
          <a:p>
            <a:pPr marL="0" indent="0" algn="ctr"/>
            <a:endParaRPr lang="en-GB" sz="2400" b="0" dirty="0">
              <a:latin typeface="Calibri" panose="020F0502020204030204" pitchFamily="34" charset="0"/>
              <a:cs typeface="Calibri" panose="020F0502020204030204" pitchFamily="34" charset="0"/>
            </a:endParaRPr>
          </a:p>
          <a:p>
            <a:pPr marL="0" indent="0"/>
            <a:endParaRPr lang="en-GB" sz="2400" b="0" dirty="0">
              <a:latin typeface="Calibri" panose="020F0502020204030204" pitchFamily="34" charset="0"/>
              <a:cs typeface="Calibri" panose="020F0502020204030204" pitchFamily="34" charset="0"/>
            </a:endParaRPr>
          </a:p>
          <a:p>
            <a:pPr marL="0" indent="0"/>
            <a:endParaRPr lang="en-GB" sz="2400" b="0" dirty="0">
              <a:latin typeface="Calibri" panose="020F0502020204030204" pitchFamily="34" charset="0"/>
              <a:cs typeface="Calibri" panose="020F0502020204030204" pitchFamily="34" charset="0"/>
            </a:endParaRPr>
          </a:p>
        </p:txBody>
      </p:sp>
      <p:sp>
        <p:nvSpPr>
          <p:cNvPr id="4" name="Rectangle 3"/>
          <p:cNvSpPr/>
          <p:nvPr/>
        </p:nvSpPr>
        <p:spPr>
          <a:xfrm>
            <a:off x="3160969" y="1697768"/>
            <a:ext cx="6075680" cy="721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QUALITATIVE</a:t>
            </a:r>
          </a:p>
        </p:txBody>
      </p:sp>
      <p:sp>
        <p:nvSpPr>
          <p:cNvPr id="5" name="Rectangle 4"/>
          <p:cNvSpPr/>
          <p:nvPr/>
        </p:nvSpPr>
        <p:spPr>
          <a:xfrm>
            <a:off x="3160969" y="3837942"/>
            <a:ext cx="6075680" cy="721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QUANTITATIVE</a:t>
            </a:r>
          </a:p>
        </p:txBody>
      </p:sp>
      <p:sp>
        <p:nvSpPr>
          <p:cNvPr id="7" name="Slide Number Placeholder 6"/>
          <p:cNvSpPr>
            <a:spLocks noGrp="1"/>
          </p:cNvSpPr>
          <p:nvPr>
            <p:ph type="sldNum" sz="quarter" idx="10"/>
          </p:nvPr>
        </p:nvSpPr>
        <p:spPr/>
        <p:txBody>
          <a:bodyPr/>
          <a:lstStyle/>
          <a:p>
            <a:pPr>
              <a:defRPr/>
            </a:pPr>
            <a:fld id="{FC39530B-554C-4307-83CF-D6C82AC4C768}" type="slidenum">
              <a:rPr lang="en-GB" smtClean="0"/>
              <a:pPr>
                <a:defRPr/>
              </a:pPr>
              <a:t>8</a:t>
            </a:fld>
            <a:endParaRPr lang="en-GB" dirty="0"/>
          </a:p>
        </p:txBody>
      </p:sp>
      <p:grpSp>
        <p:nvGrpSpPr>
          <p:cNvPr id="8" name="Group 7"/>
          <p:cNvGrpSpPr/>
          <p:nvPr/>
        </p:nvGrpSpPr>
        <p:grpSpPr>
          <a:xfrm rot="19295115">
            <a:off x="512765" y="1170544"/>
            <a:ext cx="2022469" cy="1054449"/>
            <a:chOff x="2832405" y="0"/>
            <a:chExt cx="2022469" cy="1054449"/>
          </a:xfrm>
        </p:grpSpPr>
        <p:sp>
          <p:nvSpPr>
            <p:cNvPr id="9" name="Rounded Rectangle 8"/>
            <p:cNvSpPr/>
            <p:nvPr/>
          </p:nvSpPr>
          <p:spPr>
            <a:xfrm>
              <a:off x="2832405" y="0"/>
              <a:ext cx="2022469" cy="105444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2863289" y="30884"/>
              <a:ext cx="1960701" cy="992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a:t>Researchable Question</a:t>
              </a:r>
            </a:p>
          </p:txBody>
        </p:sp>
      </p:grpSp>
      <p:sp>
        <p:nvSpPr>
          <p:cNvPr id="11" name="Oval 10">
            <a:extLst>
              <a:ext uri="{FF2B5EF4-FFF2-40B4-BE49-F238E27FC236}">
                <a16:creationId xmlns:a16="http://schemas.microsoft.com/office/drawing/2014/main" id="{CC3280F0-F05F-46C3-94C2-A9E0278A69CB}"/>
              </a:ext>
            </a:extLst>
          </p:cNvPr>
          <p:cNvSpPr/>
          <p:nvPr/>
        </p:nvSpPr>
        <p:spPr>
          <a:xfrm>
            <a:off x="2447925" y="4940302"/>
            <a:ext cx="4360121" cy="150336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indent="0" algn="ctr"/>
            <a:r>
              <a:rPr lang="en-GB" sz="2400" dirty="0">
                <a:latin typeface="Calibri" panose="020F0502020204030204" pitchFamily="34" charset="0"/>
                <a:cs typeface="Calibri" panose="020F0502020204030204" pitchFamily="34" charset="0"/>
              </a:rPr>
              <a:t>Or is it a bit of both?</a:t>
            </a:r>
          </a:p>
        </p:txBody>
      </p:sp>
    </p:spTree>
    <p:extLst>
      <p:ext uri="{BB962C8B-B14F-4D97-AF65-F5344CB8AC3E}">
        <p14:creationId xmlns:p14="http://schemas.microsoft.com/office/powerpoint/2010/main" val="333871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theme/theme1.xml><?xml version="1.0" encoding="utf-8"?>
<a:theme xmlns:a="http://schemas.openxmlformats.org/drawingml/2006/main" name="standardWhite">
  <a:themeElements>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5A2669"/>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1">
        <a:dk1>
          <a:srgbClr val="000000"/>
        </a:dk1>
        <a:lt1>
          <a:srgbClr val="FFFFFF"/>
        </a:lt1>
        <a:dk2>
          <a:srgbClr val="003C69"/>
        </a:dk2>
        <a:lt2>
          <a:srgbClr val="808080"/>
        </a:lt2>
        <a:accent1>
          <a:srgbClr val="1C598C"/>
        </a:accent1>
        <a:accent2>
          <a:srgbClr val="4386AF"/>
        </a:accent2>
        <a:accent3>
          <a:srgbClr val="FFFFFF"/>
        </a:accent3>
        <a:accent4>
          <a:srgbClr val="000000"/>
        </a:accent4>
        <a:accent5>
          <a:srgbClr val="ABB5C5"/>
        </a:accent5>
        <a:accent6>
          <a:srgbClr val="3C799E"/>
        </a:accent6>
        <a:hlink>
          <a:srgbClr val="92BCD6"/>
        </a:hlink>
        <a:folHlink>
          <a:srgbClr val="C5DBE9"/>
        </a:folHlink>
      </a:clrScheme>
      <a:clrMap bg1="lt1" tx1="dk1" bg2="lt2" tx2="dk2" accent1="accent1" accent2="accent2" accent3="accent3" accent4="accent4" accent5="accent5" accent6="accent6" hlink="hlink" folHlink="folHlink"/>
    </a:extraClrScheme>
    <a:extraClrScheme>
      <a:clrScheme name="standardWhite 2">
        <a:dk1>
          <a:srgbClr val="000000"/>
        </a:dk1>
        <a:lt1>
          <a:srgbClr val="FFFFFF"/>
        </a:lt1>
        <a:dk2>
          <a:srgbClr val="5A266A"/>
        </a:dk2>
        <a:lt2>
          <a:srgbClr val="808080"/>
        </a:lt2>
        <a:accent1>
          <a:srgbClr val="815595"/>
        </a:accent1>
        <a:accent2>
          <a:srgbClr val="A580B6"/>
        </a:accent2>
        <a:accent3>
          <a:srgbClr val="FFFFFF"/>
        </a:accent3>
        <a:accent4>
          <a:srgbClr val="000000"/>
        </a:accent4>
        <a:accent5>
          <a:srgbClr val="C1B4C8"/>
        </a:accent5>
        <a:accent6>
          <a:srgbClr val="9573A5"/>
        </a:accent6>
        <a:hlink>
          <a:srgbClr val="C6AFD1"/>
        </a:hlink>
        <a:folHlink>
          <a:srgbClr val="E3D8E8"/>
        </a:folHlink>
      </a:clrScheme>
      <a:clrMap bg1="lt1" tx1="dk1" bg2="lt2" tx2="dk2" accent1="accent1" accent2="accent2" accent3="accent3" accent4="accent4" accent5="accent5" accent6="accent6" hlink="hlink" folHlink="folHlink"/>
    </a:extraClrScheme>
    <a:extraClrScheme>
      <a:clrScheme name="standardWhite 3">
        <a:dk1>
          <a:srgbClr val="000000"/>
        </a:dk1>
        <a:lt1>
          <a:srgbClr val="FFFFFF"/>
        </a:lt1>
        <a:dk2>
          <a:srgbClr val="693F58"/>
        </a:dk2>
        <a:lt2>
          <a:srgbClr val="808080"/>
        </a:lt2>
        <a:accent1>
          <a:srgbClr val="92587B"/>
        </a:accent1>
        <a:accent2>
          <a:srgbClr val="B88AA5"/>
        </a:accent2>
        <a:accent3>
          <a:srgbClr val="FFFFFF"/>
        </a:accent3>
        <a:accent4>
          <a:srgbClr val="000000"/>
        </a:accent4>
        <a:accent5>
          <a:srgbClr val="C7B4BF"/>
        </a:accent5>
        <a:accent6>
          <a:srgbClr val="A67D95"/>
        </a:accent6>
        <a:hlink>
          <a:srgbClr val="DEC8D5"/>
        </a:hlink>
        <a:folHlink>
          <a:srgbClr val="EFE5EB"/>
        </a:folHlink>
      </a:clrScheme>
      <a:clrMap bg1="lt1" tx1="dk1" bg2="lt2" tx2="dk2" accent1="accent1" accent2="accent2" accent3="accent3" accent4="accent4" accent5="accent5" accent6="accent6" hlink="hlink" folHlink="folHlink"/>
    </a:extraClrScheme>
    <a:extraClrScheme>
      <a:clrScheme name="standardWhite 4">
        <a:dk1>
          <a:srgbClr val="000000"/>
        </a:dk1>
        <a:lt1>
          <a:srgbClr val="FFFFFF"/>
        </a:lt1>
        <a:dk2>
          <a:srgbClr val="813C49"/>
        </a:dk2>
        <a:lt2>
          <a:srgbClr val="808080"/>
        </a:lt2>
        <a:accent1>
          <a:srgbClr val="A54D5E"/>
        </a:accent1>
        <a:accent2>
          <a:srgbClr val="BD717F"/>
        </a:accent2>
        <a:accent3>
          <a:srgbClr val="FFFFFF"/>
        </a:accent3>
        <a:accent4>
          <a:srgbClr val="000000"/>
        </a:accent4>
        <a:accent5>
          <a:srgbClr val="CFB2B6"/>
        </a:accent5>
        <a:accent6>
          <a:srgbClr val="AB6672"/>
        </a:accent6>
        <a:hlink>
          <a:srgbClr val="D8ACB4"/>
        </a:hlink>
        <a:folHlink>
          <a:srgbClr val="E9CFD4"/>
        </a:folHlink>
      </a:clrScheme>
      <a:clrMap bg1="lt1" tx1="dk1" bg2="lt2" tx2="dk2" accent1="accent1" accent2="accent2" accent3="accent3" accent4="accent4" accent5="accent5" accent6="accent6" hlink="hlink" folHlink="folHlink"/>
    </a:extraClrScheme>
    <a:extraClrScheme>
      <a:clrScheme name="standardWhite 5">
        <a:dk1>
          <a:srgbClr val="000000"/>
        </a:dk1>
        <a:lt1>
          <a:srgbClr val="FFFFFF"/>
        </a:lt1>
        <a:dk2>
          <a:srgbClr val="433F6D"/>
        </a:dk2>
        <a:lt2>
          <a:srgbClr val="808080"/>
        </a:lt2>
        <a:accent1>
          <a:srgbClr val="5F5999"/>
        </a:accent1>
        <a:accent2>
          <a:srgbClr val="8B86B8"/>
        </a:accent2>
        <a:accent3>
          <a:srgbClr val="FFFFFF"/>
        </a:accent3>
        <a:accent4>
          <a:srgbClr val="000000"/>
        </a:accent4>
        <a:accent5>
          <a:srgbClr val="B6B5CA"/>
        </a:accent5>
        <a:accent6>
          <a:srgbClr val="7D79A6"/>
        </a:accent6>
        <a:hlink>
          <a:srgbClr val="C2C0DA"/>
        </a:hlink>
        <a:folHlink>
          <a:srgbClr val="D6D5E7"/>
        </a:folHlink>
      </a:clrScheme>
      <a:clrMap bg1="lt1" tx1="dk1" bg2="lt2" tx2="dk2" accent1="accent1" accent2="accent2" accent3="accent3" accent4="accent4" accent5="accent5" accent6="accent6" hlink="hlink" folHlink="folHlink"/>
    </a:extraClrScheme>
    <a:extraClrScheme>
      <a:clrScheme name="standardWhite 6">
        <a:dk1>
          <a:srgbClr val="000000"/>
        </a:dk1>
        <a:lt1>
          <a:srgbClr val="FFFFFF"/>
        </a:lt1>
        <a:dk2>
          <a:srgbClr val="20628D"/>
        </a:dk2>
        <a:lt2>
          <a:srgbClr val="808080"/>
        </a:lt2>
        <a:accent1>
          <a:srgbClr val="4A98B0"/>
        </a:accent1>
        <a:accent2>
          <a:srgbClr val="78B3C6"/>
        </a:accent2>
        <a:accent3>
          <a:srgbClr val="FFFFFF"/>
        </a:accent3>
        <a:accent4>
          <a:srgbClr val="000000"/>
        </a:accent4>
        <a:accent5>
          <a:srgbClr val="B1CAD4"/>
        </a:accent5>
        <a:accent6>
          <a:srgbClr val="6CA2B3"/>
        </a:accent6>
        <a:hlink>
          <a:srgbClr val="A1CAD7"/>
        </a:hlink>
        <a:folHlink>
          <a:srgbClr val="C4DEE6"/>
        </a:folHlink>
      </a:clrScheme>
      <a:clrMap bg1="lt1" tx1="dk1" bg2="lt2" tx2="dk2" accent1="accent1" accent2="accent2" accent3="accent3" accent4="accent4" accent5="accent5" accent6="accent6" hlink="hlink" folHlink="folHlink"/>
    </a:extraClrScheme>
    <a:extraClrScheme>
      <a:clrScheme name="standardWhite 7">
        <a:dk1>
          <a:srgbClr val="000000"/>
        </a:dk1>
        <a:lt1>
          <a:srgbClr val="FFFFFF"/>
        </a:lt1>
        <a:dk2>
          <a:srgbClr val="305C74"/>
        </a:dk2>
        <a:lt2>
          <a:srgbClr val="808080"/>
        </a:lt2>
        <a:accent1>
          <a:srgbClr val="4381A3"/>
        </a:accent1>
        <a:accent2>
          <a:srgbClr val="77AAC7"/>
        </a:accent2>
        <a:accent3>
          <a:srgbClr val="FFFFFF"/>
        </a:accent3>
        <a:accent4>
          <a:srgbClr val="000000"/>
        </a:accent4>
        <a:accent5>
          <a:srgbClr val="B0C1CE"/>
        </a:accent5>
        <a:accent6>
          <a:srgbClr val="6B9AB4"/>
        </a:accent6>
        <a:hlink>
          <a:srgbClr val="B8D3E2"/>
        </a:hlink>
        <a:folHlink>
          <a:srgbClr val="D6E5EE"/>
        </a:folHlink>
      </a:clrScheme>
      <a:clrMap bg1="lt1" tx1="dk1" bg2="lt2" tx2="dk2" accent1="accent1" accent2="accent2" accent3="accent3" accent4="accent4" accent5="accent5" accent6="accent6" hlink="hlink" folHlink="folHlink"/>
    </a:extraClrScheme>
    <a:extraClrScheme>
      <a:clrScheme name="standardWhite 8">
        <a:dk1>
          <a:srgbClr val="000000"/>
        </a:dk1>
        <a:lt1>
          <a:srgbClr val="FFFFFF"/>
        </a:lt1>
        <a:dk2>
          <a:srgbClr val="40685B"/>
        </a:dk2>
        <a:lt2>
          <a:srgbClr val="808080"/>
        </a:lt2>
        <a:accent1>
          <a:srgbClr val="619D89"/>
        </a:accent1>
        <a:accent2>
          <a:srgbClr val="95BDB0"/>
        </a:accent2>
        <a:accent3>
          <a:srgbClr val="FFFFFF"/>
        </a:accent3>
        <a:accent4>
          <a:srgbClr val="000000"/>
        </a:accent4>
        <a:accent5>
          <a:srgbClr val="B7CCC4"/>
        </a:accent5>
        <a:accent6>
          <a:srgbClr val="87AB9F"/>
        </a:accent6>
        <a:hlink>
          <a:srgbClr val="CEE0DA"/>
        </a:hlink>
        <a:folHlink>
          <a:srgbClr val="DCE8E4"/>
        </a:folHlink>
      </a:clrScheme>
      <a:clrMap bg1="lt1" tx1="dk1" bg2="lt2" tx2="dk2" accent1="accent1" accent2="accent2" accent3="accent3" accent4="accent4" accent5="accent5" accent6="accent6" hlink="hlink" folHlink="folHlink"/>
    </a:extraClrScheme>
    <a:extraClrScheme>
      <a:clrScheme name="standardWhite 9">
        <a:dk1>
          <a:srgbClr val="000000"/>
        </a:dk1>
        <a:lt1>
          <a:srgbClr val="FFFFFF"/>
        </a:lt1>
        <a:dk2>
          <a:srgbClr val="8B4A1D"/>
        </a:dk2>
        <a:lt2>
          <a:srgbClr val="808080"/>
        </a:lt2>
        <a:accent1>
          <a:srgbClr val="A96B45"/>
        </a:accent1>
        <a:accent2>
          <a:srgbClr val="C79577"/>
        </a:accent2>
        <a:accent3>
          <a:srgbClr val="FFFFFF"/>
        </a:accent3>
        <a:accent4>
          <a:srgbClr val="000000"/>
        </a:accent4>
        <a:accent5>
          <a:srgbClr val="D1BAB0"/>
        </a:accent5>
        <a:accent6>
          <a:srgbClr val="B4876B"/>
        </a:accent6>
        <a:hlink>
          <a:srgbClr val="DEC2B0"/>
        </a:hlink>
        <a:folHlink>
          <a:srgbClr val="EAD9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HD:Users:margarete:Desktop:templates:FacultyPPTtemps:standardWhite.pot</Template>
  <TotalTime>12006</TotalTime>
  <Words>2083</Words>
  <Application>Microsoft Office PowerPoint</Application>
  <PresentationFormat>A4 Paper (210x297 mm)</PresentationFormat>
  <Paragraphs>211</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-apple-system</vt:lpstr>
      <vt:lpstr>Arial</vt:lpstr>
      <vt:lpstr>Arial</vt:lpstr>
      <vt:lpstr>Calibri</vt:lpstr>
      <vt:lpstr>Wingdings</vt:lpstr>
      <vt:lpstr>standardWhite</vt:lpstr>
      <vt:lpstr>PowerPoint Presentation</vt:lpstr>
      <vt:lpstr>Today’s session</vt:lpstr>
      <vt:lpstr>A framework for design</vt:lpstr>
      <vt:lpstr>Turning goals into scholarship questions</vt:lpstr>
      <vt:lpstr>Formulating the question/statement</vt:lpstr>
      <vt:lpstr>From goals to preparation</vt:lpstr>
      <vt:lpstr>Appropriate methods</vt:lpstr>
      <vt:lpstr>What counts?</vt:lpstr>
      <vt:lpstr>Impact on methodologies</vt:lpstr>
      <vt:lpstr>Mixed Methods: triangulation</vt:lpstr>
      <vt:lpstr>Mixed Methods: triangulation</vt:lpstr>
      <vt:lpstr>What Data?</vt:lpstr>
      <vt:lpstr>What Data?</vt:lpstr>
      <vt:lpstr>Methods for Collecting Data</vt:lpstr>
      <vt:lpstr>Useful References</vt:lpstr>
    </vt:vector>
  </TitlesOfParts>
  <Company>University of Glasgow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Presentation title here</dc:title>
  <dc:creator>Lynn Bell</dc:creator>
  <cp:lastModifiedBy>Michael McEwan</cp:lastModifiedBy>
  <cp:revision>405</cp:revision>
  <cp:lastPrinted>2018-02-26T15:13:07Z</cp:lastPrinted>
  <dcterms:created xsi:type="dcterms:W3CDTF">2008-05-15T08:36:41Z</dcterms:created>
  <dcterms:modified xsi:type="dcterms:W3CDTF">2022-05-03T20:33:14Z</dcterms:modified>
</cp:coreProperties>
</file>