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21383625" cy="151257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9C6A2E-9954-4E42-97C0-9192379139B8}" v="94" dt="2022-03-17T11:44:42.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p:scale>
          <a:sx n="56" d="100"/>
          <a:sy n="56" d="100"/>
        </p:scale>
        <p:origin x="110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dia Errico (student)" userId="30faa1d7-a81d-45ea-9a09-75150f8558db" providerId="ADAL" clId="{689C6A2E-9954-4E42-97C0-9192379139B8}"/>
    <pc:docChg chg="undo custSel modSld">
      <pc:chgData name="Lidia Errico (student)" userId="30faa1d7-a81d-45ea-9a09-75150f8558db" providerId="ADAL" clId="{689C6A2E-9954-4E42-97C0-9192379139B8}" dt="2022-03-17T11:46:02.026" v="738" actId="1076"/>
      <pc:docMkLst>
        <pc:docMk/>
      </pc:docMkLst>
      <pc:sldChg chg="addSp delSp modSp mod">
        <pc:chgData name="Lidia Errico (student)" userId="30faa1d7-a81d-45ea-9a09-75150f8558db" providerId="ADAL" clId="{689C6A2E-9954-4E42-97C0-9192379139B8}" dt="2022-03-17T11:46:02.026" v="738" actId="1076"/>
        <pc:sldMkLst>
          <pc:docMk/>
          <pc:sldMk cId="3510659354" sldId="256"/>
        </pc:sldMkLst>
        <pc:spChg chg="add mod">
          <ac:chgData name="Lidia Errico (student)" userId="30faa1d7-a81d-45ea-9a09-75150f8558db" providerId="ADAL" clId="{689C6A2E-9954-4E42-97C0-9192379139B8}" dt="2022-03-17T11:45:46.405" v="735" actId="1076"/>
          <ac:spMkLst>
            <pc:docMk/>
            <pc:sldMk cId="3510659354" sldId="256"/>
            <ac:spMk id="2" creationId="{3965316B-7571-7642-ACF6-EA40AB185971}"/>
          </ac:spMkLst>
        </pc:spChg>
        <pc:spChg chg="del mod">
          <ac:chgData name="Lidia Errico (student)" userId="30faa1d7-a81d-45ea-9a09-75150f8558db" providerId="ADAL" clId="{689C6A2E-9954-4E42-97C0-9192379139B8}" dt="2022-03-14T16:46:17.132" v="1" actId="478"/>
          <ac:spMkLst>
            <pc:docMk/>
            <pc:sldMk cId="3510659354" sldId="256"/>
            <ac:spMk id="2" creationId="{EA171AC0-0541-414E-843C-0D7FBD2E44C0}"/>
          </ac:spMkLst>
        </pc:spChg>
        <pc:spChg chg="add mod">
          <ac:chgData name="Lidia Errico (student)" userId="30faa1d7-a81d-45ea-9a09-75150f8558db" providerId="ADAL" clId="{689C6A2E-9954-4E42-97C0-9192379139B8}" dt="2022-03-17T11:45:57.260" v="737" actId="1076"/>
          <ac:spMkLst>
            <pc:docMk/>
            <pc:sldMk cId="3510659354" sldId="256"/>
            <ac:spMk id="3" creationId="{2E48C953-85ED-B44F-A83E-765BBE60B0CB}"/>
          </ac:spMkLst>
        </pc:spChg>
        <pc:spChg chg="del mod">
          <ac:chgData name="Lidia Errico (student)" userId="30faa1d7-a81d-45ea-9a09-75150f8558db" providerId="ADAL" clId="{689C6A2E-9954-4E42-97C0-9192379139B8}" dt="2022-03-14T16:46:20.625" v="3" actId="478"/>
          <ac:spMkLst>
            <pc:docMk/>
            <pc:sldMk cId="3510659354" sldId="256"/>
            <ac:spMk id="3" creationId="{3EA56D25-232D-4F20-B781-8A988F3069CC}"/>
          </ac:spMkLst>
        </pc:spChg>
        <pc:spChg chg="mod">
          <ac:chgData name="Lidia Errico (student)" userId="30faa1d7-a81d-45ea-9a09-75150f8558db" providerId="ADAL" clId="{689C6A2E-9954-4E42-97C0-9192379139B8}" dt="2022-03-14T16:52:11.532" v="87" actId="14100"/>
          <ac:spMkLst>
            <pc:docMk/>
            <pc:sldMk cId="3510659354" sldId="256"/>
            <ac:spMk id="5" creationId="{DC1E4CAB-8A4C-5A4F-914E-881C9A819DBC}"/>
          </ac:spMkLst>
        </pc:spChg>
        <pc:spChg chg="add mod">
          <ac:chgData name="Lidia Errico (student)" userId="30faa1d7-a81d-45ea-9a09-75150f8558db" providerId="ADAL" clId="{689C6A2E-9954-4E42-97C0-9192379139B8}" dt="2022-03-17T11:45:52.694" v="736" actId="1076"/>
          <ac:spMkLst>
            <pc:docMk/>
            <pc:sldMk cId="3510659354" sldId="256"/>
            <ac:spMk id="6" creationId="{0A5629EF-7616-A04A-8747-DD809846B174}"/>
          </ac:spMkLst>
        </pc:spChg>
        <pc:spChg chg="del">
          <ac:chgData name="Lidia Errico (student)" userId="30faa1d7-a81d-45ea-9a09-75150f8558db" providerId="ADAL" clId="{689C6A2E-9954-4E42-97C0-9192379139B8}" dt="2022-03-14T16:46:21.311" v="4" actId="478"/>
          <ac:spMkLst>
            <pc:docMk/>
            <pc:sldMk cId="3510659354" sldId="256"/>
            <ac:spMk id="6" creationId="{CA72CE87-6CA3-46CB-8A7B-183FD41C8E8E}"/>
          </ac:spMkLst>
        </pc:spChg>
        <pc:spChg chg="add del mod">
          <ac:chgData name="Lidia Errico (student)" userId="30faa1d7-a81d-45ea-9a09-75150f8558db" providerId="ADAL" clId="{689C6A2E-9954-4E42-97C0-9192379139B8}" dt="2022-03-17T11:43:32.156" v="658" actId="767"/>
          <ac:spMkLst>
            <pc:docMk/>
            <pc:sldMk cId="3510659354" sldId="256"/>
            <ac:spMk id="7" creationId="{DA45D4F4-C640-7E4C-B941-174EB0AE2452}"/>
          </ac:spMkLst>
        </pc:spChg>
        <pc:spChg chg="del">
          <ac:chgData name="Lidia Errico (student)" userId="30faa1d7-a81d-45ea-9a09-75150f8558db" providerId="ADAL" clId="{689C6A2E-9954-4E42-97C0-9192379139B8}" dt="2022-03-14T16:53:13.861" v="92" actId="478"/>
          <ac:spMkLst>
            <pc:docMk/>
            <pc:sldMk cId="3510659354" sldId="256"/>
            <ac:spMk id="7" creationId="{EAC58C54-2EEB-5946-B66F-8714C6AAED06}"/>
          </ac:spMkLst>
        </pc:spChg>
        <pc:spChg chg="del">
          <ac:chgData name="Lidia Errico (student)" userId="30faa1d7-a81d-45ea-9a09-75150f8558db" providerId="ADAL" clId="{689C6A2E-9954-4E42-97C0-9192379139B8}" dt="2022-03-14T16:46:21.934" v="5" actId="478"/>
          <ac:spMkLst>
            <pc:docMk/>
            <pc:sldMk cId="3510659354" sldId="256"/>
            <ac:spMk id="9" creationId="{23FD5486-BF9A-4837-A614-A6C82AD26373}"/>
          </ac:spMkLst>
        </pc:spChg>
        <pc:spChg chg="add mod">
          <ac:chgData name="Lidia Errico (student)" userId="30faa1d7-a81d-45ea-9a09-75150f8558db" providerId="ADAL" clId="{689C6A2E-9954-4E42-97C0-9192379139B8}" dt="2022-03-17T11:45:41.253" v="734" actId="14100"/>
          <ac:spMkLst>
            <pc:docMk/>
            <pc:sldMk cId="3510659354" sldId="256"/>
            <ac:spMk id="9" creationId="{74351C49-05C3-CC47-B781-0F03358B9280}"/>
          </ac:spMkLst>
        </pc:spChg>
        <pc:spChg chg="add mod">
          <ac:chgData name="Lidia Errico (student)" userId="30faa1d7-a81d-45ea-9a09-75150f8558db" providerId="ADAL" clId="{689C6A2E-9954-4E42-97C0-9192379139B8}" dt="2022-03-14T16:52:31.377" v="91" actId="1076"/>
          <ac:spMkLst>
            <pc:docMk/>
            <pc:sldMk cId="3510659354" sldId="256"/>
            <ac:spMk id="15" creationId="{6D34D3C3-8E14-9C4F-BC65-6CBCF6B04D8C}"/>
          </ac:spMkLst>
        </pc:spChg>
        <pc:spChg chg="add mod">
          <ac:chgData name="Lidia Errico (student)" userId="30faa1d7-a81d-45ea-9a09-75150f8558db" providerId="ADAL" clId="{689C6A2E-9954-4E42-97C0-9192379139B8}" dt="2022-03-14T16:52:28.488" v="90" actId="1076"/>
          <ac:spMkLst>
            <pc:docMk/>
            <pc:sldMk cId="3510659354" sldId="256"/>
            <ac:spMk id="16" creationId="{4857B394-7214-F749-84C7-955350AD998C}"/>
          </ac:spMkLst>
        </pc:spChg>
        <pc:spChg chg="add mod">
          <ac:chgData name="Lidia Errico (student)" userId="30faa1d7-a81d-45ea-9a09-75150f8558db" providerId="ADAL" clId="{689C6A2E-9954-4E42-97C0-9192379139B8}" dt="2022-03-14T16:53:25.676" v="94" actId="1076"/>
          <ac:spMkLst>
            <pc:docMk/>
            <pc:sldMk cId="3510659354" sldId="256"/>
            <ac:spMk id="21" creationId="{E10FB941-BB9F-4B47-9AD4-46E8C5498C94}"/>
          </ac:spMkLst>
        </pc:spChg>
        <pc:spChg chg="mod">
          <ac:chgData name="Lidia Errico (student)" userId="30faa1d7-a81d-45ea-9a09-75150f8558db" providerId="ADAL" clId="{689C6A2E-9954-4E42-97C0-9192379139B8}" dt="2022-03-14T16:56:12.278" v="129" actId="14100"/>
          <ac:spMkLst>
            <pc:docMk/>
            <pc:sldMk cId="3510659354" sldId="256"/>
            <ac:spMk id="24" creationId="{D75403DD-87C2-314B-A97A-3568D931B600}"/>
          </ac:spMkLst>
        </pc:spChg>
        <pc:spChg chg="mod">
          <ac:chgData name="Lidia Errico (student)" userId="30faa1d7-a81d-45ea-9a09-75150f8558db" providerId="ADAL" clId="{689C6A2E-9954-4E42-97C0-9192379139B8}" dt="2022-03-14T16:56:46.682" v="131" actId="255"/>
          <ac:spMkLst>
            <pc:docMk/>
            <pc:sldMk cId="3510659354" sldId="256"/>
            <ac:spMk id="25" creationId="{81438AF5-AE99-DC49-8686-B3DD6FAE3527}"/>
          </ac:spMkLst>
        </pc:spChg>
        <pc:spChg chg="mod">
          <ac:chgData name="Lidia Errico (student)" userId="30faa1d7-a81d-45ea-9a09-75150f8558db" providerId="ADAL" clId="{689C6A2E-9954-4E42-97C0-9192379139B8}" dt="2022-03-14T16:57:07.211" v="134" actId="1076"/>
          <ac:spMkLst>
            <pc:docMk/>
            <pc:sldMk cId="3510659354" sldId="256"/>
            <ac:spMk id="26" creationId="{A68B5B73-4AE3-F344-BAEA-1CD1EB71805D}"/>
          </ac:spMkLst>
        </pc:spChg>
        <pc:spChg chg="add mod">
          <ac:chgData name="Lidia Errico (student)" userId="30faa1d7-a81d-45ea-9a09-75150f8558db" providerId="ADAL" clId="{689C6A2E-9954-4E42-97C0-9192379139B8}" dt="2022-03-14T17:07:02.058" v="201" actId="1076"/>
          <ac:spMkLst>
            <pc:docMk/>
            <pc:sldMk cId="3510659354" sldId="256"/>
            <ac:spMk id="29" creationId="{AE7BE09F-60FC-6345-8CA0-8D04038927EE}"/>
          </ac:spMkLst>
        </pc:spChg>
        <pc:spChg chg="add mod">
          <ac:chgData name="Lidia Errico (student)" userId="30faa1d7-a81d-45ea-9a09-75150f8558db" providerId="ADAL" clId="{689C6A2E-9954-4E42-97C0-9192379139B8}" dt="2022-03-14T17:11:43.170" v="262" actId="207"/>
          <ac:spMkLst>
            <pc:docMk/>
            <pc:sldMk cId="3510659354" sldId="256"/>
            <ac:spMk id="31" creationId="{D958968A-BCE5-F249-9C0B-2B4BB6B2F954}"/>
          </ac:spMkLst>
        </pc:spChg>
        <pc:spChg chg="add mod">
          <ac:chgData name="Lidia Errico (student)" userId="30faa1d7-a81d-45ea-9a09-75150f8558db" providerId="ADAL" clId="{689C6A2E-9954-4E42-97C0-9192379139B8}" dt="2022-03-14T17:21:07.098" v="367" actId="339"/>
          <ac:spMkLst>
            <pc:docMk/>
            <pc:sldMk cId="3510659354" sldId="256"/>
            <ac:spMk id="32" creationId="{076FE1C9-FA0B-2A40-A79D-CF8EDF3707B3}"/>
          </ac:spMkLst>
        </pc:spChg>
        <pc:spChg chg="add mod">
          <ac:chgData name="Lidia Errico (student)" userId="30faa1d7-a81d-45ea-9a09-75150f8558db" providerId="ADAL" clId="{689C6A2E-9954-4E42-97C0-9192379139B8}" dt="2022-03-14T17:25:56.997" v="425" actId="208"/>
          <ac:spMkLst>
            <pc:docMk/>
            <pc:sldMk cId="3510659354" sldId="256"/>
            <ac:spMk id="33" creationId="{A4C23EB1-A8DD-2D47-AAD9-7234C069458E}"/>
          </ac:spMkLst>
        </pc:spChg>
        <pc:spChg chg="add mod">
          <ac:chgData name="Lidia Errico (student)" userId="30faa1d7-a81d-45ea-9a09-75150f8558db" providerId="ADAL" clId="{689C6A2E-9954-4E42-97C0-9192379139B8}" dt="2022-03-14T17:07:06.864" v="202" actId="14100"/>
          <ac:spMkLst>
            <pc:docMk/>
            <pc:sldMk cId="3510659354" sldId="256"/>
            <ac:spMk id="34" creationId="{7395D725-4253-154A-A5DA-48B619919E9A}"/>
          </ac:spMkLst>
        </pc:spChg>
        <pc:spChg chg="add mod">
          <ac:chgData name="Lidia Errico (student)" userId="30faa1d7-a81d-45ea-9a09-75150f8558db" providerId="ADAL" clId="{689C6A2E-9954-4E42-97C0-9192379139B8}" dt="2022-03-14T17:19:56.563" v="358" actId="113"/>
          <ac:spMkLst>
            <pc:docMk/>
            <pc:sldMk cId="3510659354" sldId="256"/>
            <ac:spMk id="38" creationId="{D0410804-6A38-FE4E-9BAD-5A47358E650C}"/>
          </ac:spMkLst>
        </pc:spChg>
        <pc:spChg chg="add mod">
          <ac:chgData name="Lidia Errico (student)" userId="30faa1d7-a81d-45ea-9a09-75150f8558db" providerId="ADAL" clId="{689C6A2E-9954-4E42-97C0-9192379139B8}" dt="2022-03-14T17:19:54.803" v="357" actId="113"/>
          <ac:spMkLst>
            <pc:docMk/>
            <pc:sldMk cId="3510659354" sldId="256"/>
            <ac:spMk id="39" creationId="{890DB57A-F787-9C4A-BACC-A07250813EA1}"/>
          </ac:spMkLst>
        </pc:spChg>
        <pc:spChg chg="add mod">
          <ac:chgData name="Lidia Errico (student)" userId="30faa1d7-a81d-45ea-9a09-75150f8558db" providerId="ADAL" clId="{689C6A2E-9954-4E42-97C0-9192379139B8}" dt="2022-03-14T17:19:53.172" v="356" actId="113"/>
          <ac:spMkLst>
            <pc:docMk/>
            <pc:sldMk cId="3510659354" sldId="256"/>
            <ac:spMk id="40" creationId="{B9EB24CB-B65C-6C45-8920-89A711DB7E9D}"/>
          </ac:spMkLst>
        </pc:spChg>
        <pc:spChg chg="add mod">
          <ac:chgData name="Lidia Errico (student)" userId="30faa1d7-a81d-45ea-9a09-75150f8558db" providerId="ADAL" clId="{689C6A2E-9954-4E42-97C0-9192379139B8}" dt="2022-03-14T17:10:31.756" v="252" actId="1076"/>
          <ac:spMkLst>
            <pc:docMk/>
            <pc:sldMk cId="3510659354" sldId="256"/>
            <ac:spMk id="44" creationId="{124042DA-C05E-7E48-8BC5-1E7B19E5B754}"/>
          </ac:spMkLst>
        </pc:spChg>
        <pc:spChg chg="add mod">
          <ac:chgData name="Lidia Errico (student)" userId="30faa1d7-a81d-45ea-9a09-75150f8558db" providerId="ADAL" clId="{689C6A2E-9954-4E42-97C0-9192379139B8}" dt="2022-03-14T17:22:38.632" v="381" actId="1076"/>
          <ac:spMkLst>
            <pc:docMk/>
            <pc:sldMk cId="3510659354" sldId="256"/>
            <ac:spMk id="45" creationId="{FA5184C4-70D4-3044-9DEC-3153BFA6729E}"/>
          </ac:spMkLst>
        </pc:spChg>
        <pc:spChg chg="add mod">
          <ac:chgData name="Lidia Errico (student)" userId="30faa1d7-a81d-45ea-9a09-75150f8558db" providerId="ADAL" clId="{689C6A2E-9954-4E42-97C0-9192379139B8}" dt="2022-03-17T11:46:02.026" v="738" actId="1076"/>
          <ac:spMkLst>
            <pc:docMk/>
            <pc:sldMk cId="3510659354" sldId="256"/>
            <ac:spMk id="49" creationId="{0050A616-AE18-1A43-BCD5-A2E2F9C2D175}"/>
          </ac:spMkLst>
        </pc:spChg>
        <pc:spChg chg="add mod">
          <ac:chgData name="Lidia Errico (student)" userId="30faa1d7-a81d-45ea-9a09-75150f8558db" providerId="ADAL" clId="{689C6A2E-9954-4E42-97C0-9192379139B8}" dt="2022-03-14T17:15:13.889" v="318" actId="1076"/>
          <ac:spMkLst>
            <pc:docMk/>
            <pc:sldMk cId="3510659354" sldId="256"/>
            <ac:spMk id="59" creationId="{A580A91F-8426-BA47-A9D5-FF0B43905BA9}"/>
          </ac:spMkLst>
        </pc:spChg>
        <pc:spChg chg="add mod">
          <ac:chgData name="Lidia Errico (student)" userId="30faa1d7-a81d-45ea-9a09-75150f8558db" providerId="ADAL" clId="{689C6A2E-9954-4E42-97C0-9192379139B8}" dt="2022-03-14T17:15:48.570" v="326" actId="1076"/>
          <ac:spMkLst>
            <pc:docMk/>
            <pc:sldMk cId="3510659354" sldId="256"/>
            <ac:spMk id="60" creationId="{0A7187AA-FBC2-B841-B005-B508BCC27F33}"/>
          </ac:spMkLst>
        </pc:spChg>
        <pc:spChg chg="add mod">
          <ac:chgData name="Lidia Errico (student)" userId="30faa1d7-a81d-45ea-9a09-75150f8558db" providerId="ADAL" clId="{689C6A2E-9954-4E42-97C0-9192379139B8}" dt="2022-03-14T17:16:23.600" v="332" actId="1076"/>
          <ac:spMkLst>
            <pc:docMk/>
            <pc:sldMk cId="3510659354" sldId="256"/>
            <ac:spMk id="61" creationId="{CA14B777-06E4-E248-8DD8-B961CE59FE5E}"/>
          </ac:spMkLst>
        </pc:spChg>
        <pc:spChg chg="add mod">
          <ac:chgData name="Lidia Errico (student)" userId="30faa1d7-a81d-45ea-9a09-75150f8558db" providerId="ADAL" clId="{689C6A2E-9954-4E42-97C0-9192379139B8}" dt="2022-03-14T17:19:37.769" v="354" actId="1076"/>
          <ac:spMkLst>
            <pc:docMk/>
            <pc:sldMk cId="3510659354" sldId="256"/>
            <ac:spMk id="62" creationId="{8EA0D9B8-BC16-304D-9D31-6C10FCB3BD53}"/>
          </ac:spMkLst>
        </pc:spChg>
        <pc:spChg chg="add mod">
          <ac:chgData name="Lidia Errico (student)" userId="30faa1d7-a81d-45ea-9a09-75150f8558db" providerId="ADAL" clId="{689C6A2E-9954-4E42-97C0-9192379139B8}" dt="2022-03-14T17:19:48.662" v="355" actId="1076"/>
          <ac:spMkLst>
            <pc:docMk/>
            <pc:sldMk cId="3510659354" sldId="256"/>
            <ac:spMk id="63" creationId="{6AF38C58-E6E2-A244-864E-9D5E3C5C271A}"/>
          </ac:spMkLst>
        </pc:spChg>
        <pc:spChg chg="add mod">
          <ac:chgData name="Lidia Errico (student)" userId="30faa1d7-a81d-45ea-9a09-75150f8558db" providerId="ADAL" clId="{689C6A2E-9954-4E42-97C0-9192379139B8}" dt="2022-03-14T17:21:33.541" v="380" actId="20577"/>
          <ac:spMkLst>
            <pc:docMk/>
            <pc:sldMk cId="3510659354" sldId="256"/>
            <ac:spMk id="65" creationId="{EA8C76DA-BAAB-5E4C-94A7-F30695B67982}"/>
          </ac:spMkLst>
        </pc:spChg>
        <pc:spChg chg="add mod">
          <ac:chgData name="Lidia Errico (student)" userId="30faa1d7-a81d-45ea-9a09-75150f8558db" providerId="ADAL" clId="{689C6A2E-9954-4E42-97C0-9192379139B8}" dt="2022-03-17T11:38:58.383" v="462" actId="20577"/>
          <ac:spMkLst>
            <pc:docMk/>
            <pc:sldMk cId="3510659354" sldId="256"/>
            <ac:spMk id="66" creationId="{9E773015-D9B3-134A-9B33-A003744B3E78}"/>
          </ac:spMkLst>
        </pc:spChg>
        <pc:spChg chg="add mod">
          <ac:chgData name="Lidia Errico (student)" userId="30faa1d7-a81d-45ea-9a09-75150f8558db" providerId="ADAL" clId="{689C6A2E-9954-4E42-97C0-9192379139B8}" dt="2022-03-14T17:27:03.381" v="439" actId="14100"/>
          <ac:spMkLst>
            <pc:docMk/>
            <pc:sldMk cId="3510659354" sldId="256"/>
            <ac:spMk id="69" creationId="{C8964FCE-54EB-E34F-8AFE-E19C176F7B29}"/>
          </ac:spMkLst>
        </pc:spChg>
        <pc:spChg chg="add mod">
          <ac:chgData name="Lidia Errico (student)" userId="30faa1d7-a81d-45ea-9a09-75150f8558db" providerId="ADAL" clId="{689C6A2E-9954-4E42-97C0-9192379139B8}" dt="2022-03-14T17:27:11.246" v="440" actId="1076"/>
          <ac:spMkLst>
            <pc:docMk/>
            <pc:sldMk cId="3510659354" sldId="256"/>
            <ac:spMk id="70" creationId="{2CA9EA48-8C34-124A-9BA9-554824D2267B}"/>
          </ac:spMkLst>
        </pc:spChg>
        <pc:spChg chg="add mod">
          <ac:chgData name="Lidia Errico (student)" userId="30faa1d7-a81d-45ea-9a09-75150f8558db" providerId="ADAL" clId="{689C6A2E-9954-4E42-97C0-9192379139B8}" dt="2022-03-14T17:25:34.641" v="421" actId="1076"/>
          <ac:spMkLst>
            <pc:docMk/>
            <pc:sldMk cId="3510659354" sldId="256"/>
            <ac:spMk id="72" creationId="{E7126FDF-3D65-0649-AC27-CF1DF5000BC7}"/>
          </ac:spMkLst>
        </pc:spChg>
        <pc:spChg chg="add mod">
          <ac:chgData name="Lidia Errico (student)" userId="30faa1d7-a81d-45ea-9a09-75150f8558db" providerId="ADAL" clId="{689C6A2E-9954-4E42-97C0-9192379139B8}" dt="2022-03-14T17:26:55.768" v="438" actId="1076"/>
          <ac:spMkLst>
            <pc:docMk/>
            <pc:sldMk cId="3510659354" sldId="256"/>
            <ac:spMk id="73" creationId="{800F2C37-53E2-334E-8202-20991B87C54E}"/>
          </ac:spMkLst>
        </pc:spChg>
        <pc:grpChg chg="add del mod">
          <ac:chgData name="Lidia Errico (student)" userId="30faa1d7-a81d-45ea-9a09-75150f8558db" providerId="ADAL" clId="{689C6A2E-9954-4E42-97C0-9192379139B8}" dt="2022-03-14T17:12:39.840" v="278" actId="165"/>
          <ac:grpSpMkLst>
            <pc:docMk/>
            <pc:sldMk cId="3510659354" sldId="256"/>
            <ac:grpSpMk id="10" creationId="{0F25433F-4C68-4D49-9B33-937DB3504AD9}"/>
          </ac:grpSpMkLst>
        </pc:grpChg>
        <pc:grpChg chg="add mod">
          <ac:chgData name="Lidia Errico (student)" userId="30faa1d7-a81d-45ea-9a09-75150f8558db" providerId="ADAL" clId="{689C6A2E-9954-4E42-97C0-9192379139B8}" dt="2022-03-14T16:56:02.234" v="125" actId="1076"/>
          <ac:grpSpMkLst>
            <pc:docMk/>
            <pc:sldMk cId="3510659354" sldId="256"/>
            <ac:grpSpMk id="23" creationId="{F3F4A977-B36A-3249-A48B-E05AD0441716}"/>
          </ac:grpSpMkLst>
        </pc:grpChg>
        <pc:grpChg chg="add del mod">
          <ac:chgData name="Lidia Errico (student)" userId="30faa1d7-a81d-45ea-9a09-75150f8558db" providerId="ADAL" clId="{689C6A2E-9954-4E42-97C0-9192379139B8}" dt="2022-03-14T17:12:22.604" v="273" actId="165"/>
          <ac:grpSpMkLst>
            <pc:docMk/>
            <pc:sldMk cId="3510659354" sldId="256"/>
            <ac:grpSpMk id="48" creationId="{DE130CEE-CE07-FC46-9F33-E29416A97CAC}"/>
          </ac:grpSpMkLst>
        </pc:grpChg>
        <pc:grpChg chg="del mod topLvl">
          <ac:chgData name="Lidia Errico (student)" userId="30faa1d7-a81d-45ea-9a09-75150f8558db" providerId="ADAL" clId="{689C6A2E-9954-4E42-97C0-9192379139B8}" dt="2022-03-14T17:12:27.471" v="274" actId="165"/>
          <ac:grpSpMkLst>
            <pc:docMk/>
            <pc:sldMk cId="3510659354" sldId="256"/>
            <ac:grpSpMk id="49" creationId="{A8E764F9-85D1-3441-90EF-61713A2CFDC3}"/>
          </ac:grpSpMkLst>
        </pc:grpChg>
        <pc:picChg chg="mod">
          <ac:chgData name="Lidia Errico (student)" userId="30faa1d7-a81d-45ea-9a09-75150f8558db" providerId="ADAL" clId="{689C6A2E-9954-4E42-97C0-9192379139B8}" dt="2022-03-14T16:53:20.335" v="93" actId="1076"/>
          <ac:picMkLst>
            <pc:docMk/>
            <pc:sldMk cId="3510659354" sldId="256"/>
            <ac:picMk id="8" creationId="{B38A4460-3362-2A4E-89DB-957C10A7C0F4}"/>
          </ac:picMkLst>
        </pc:picChg>
        <pc:picChg chg="mod">
          <ac:chgData name="Lidia Errico (student)" userId="30faa1d7-a81d-45ea-9a09-75150f8558db" providerId="ADAL" clId="{689C6A2E-9954-4E42-97C0-9192379139B8}" dt="2022-03-14T16:56:02.234" v="125" actId="1076"/>
          <ac:picMkLst>
            <pc:docMk/>
            <pc:sldMk cId="3510659354" sldId="256"/>
            <ac:picMk id="27" creationId="{5A2A4770-5D61-1444-915C-DBC9A66FA2EF}"/>
          </ac:picMkLst>
        </pc:picChg>
        <pc:picChg chg="mod">
          <ac:chgData name="Lidia Errico (student)" userId="30faa1d7-a81d-45ea-9a09-75150f8558db" providerId="ADAL" clId="{689C6A2E-9954-4E42-97C0-9192379139B8}" dt="2022-03-14T16:56:02.234" v="125" actId="1076"/>
          <ac:picMkLst>
            <pc:docMk/>
            <pc:sldMk cId="3510659354" sldId="256"/>
            <ac:picMk id="28" creationId="{5AFFA587-C1E3-1444-A579-00FCA1104091}"/>
          </ac:picMkLst>
        </pc:picChg>
        <pc:picChg chg="add del mod">
          <ac:chgData name="Lidia Errico (student)" userId="30faa1d7-a81d-45ea-9a09-75150f8558db" providerId="ADAL" clId="{689C6A2E-9954-4E42-97C0-9192379139B8}" dt="2022-03-14T17:00:31.278" v="165" actId="478"/>
          <ac:picMkLst>
            <pc:docMk/>
            <pc:sldMk cId="3510659354" sldId="256"/>
            <ac:picMk id="30" creationId="{1D899C84-DCAD-674E-8FC4-A613C1E06971}"/>
          </ac:picMkLst>
        </pc:picChg>
        <pc:picChg chg="add mod">
          <ac:chgData name="Lidia Errico (student)" userId="30faa1d7-a81d-45ea-9a09-75150f8558db" providerId="ADAL" clId="{689C6A2E-9954-4E42-97C0-9192379139B8}" dt="2022-03-14T17:07:09.264" v="203" actId="1076"/>
          <ac:picMkLst>
            <pc:docMk/>
            <pc:sldMk cId="3510659354" sldId="256"/>
            <ac:picMk id="35" creationId="{B4588DD4-5E51-B643-83C9-233F9BA5D08B}"/>
          </ac:picMkLst>
        </pc:picChg>
        <pc:picChg chg="add del mod">
          <ac:chgData name="Lidia Errico (student)" userId="30faa1d7-a81d-45ea-9a09-75150f8558db" providerId="ADAL" clId="{689C6A2E-9954-4E42-97C0-9192379139B8}" dt="2022-03-14T17:01:09.579" v="175" actId="478"/>
          <ac:picMkLst>
            <pc:docMk/>
            <pc:sldMk cId="3510659354" sldId="256"/>
            <ac:picMk id="36" creationId="{B9AC4B6F-6252-A241-84FA-489EE7D27EA7}"/>
          </ac:picMkLst>
        </pc:picChg>
        <pc:picChg chg="add mod">
          <ac:chgData name="Lidia Errico (student)" userId="30faa1d7-a81d-45ea-9a09-75150f8558db" providerId="ADAL" clId="{689C6A2E-9954-4E42-97C0-9192379139B8}" dt="2022-03-14T17:01:08.268" v="174" actId="1076"/>
          <ac:picMkLst>
            <pc:docMk/>
            <pc:sldMk cId="3510659354" sldId="256"/>
            <ac:picMk id="37" creationId="{FC7A3486-8BEC-1645-B05E-5B54BC3204F7}"/>
          </ac:picMkLst>
        </pc:picChg>
        <pc:picChg chg="add mod">
          <ac:chgData name="Lidia Errico (student)" userId="30faa1d7-a81d-45ea-9a09-75150f8558db" providerId="ADAL" clId="{689C6A2E-9954-4E42-97C0-9192379139B8}" dt="2022-03-14T17:09:16.301" v="236" actId="14100"/>
          <ac:picMkLst>
            <pc:docMk/>
            <pc:sldMk cId="3510659354" sldId="256"/>
            <ac:picMk id="41" creationId="{02BCC7A3-6118-5F43-9DA6-C5F769E24E07}"/>
          </ac:picMkLst>
        </pc:picChg>
        <pc:picChg chg="add mod">
          <ac:chgData name="Lidia Errico (student)" userId="30faa1d7-a81d-45ea-9a09-75150f8558db" providerId="ADAL" clId="{689C6A2E-9954-4E42-97C0-9192379139B8}" dt="2022-03-14T17:09:51.813" v="242" actId="1076"/>
          <ac:picMkLst>
            <pc:docMk/>
            <pc:sldMk cId="3510659354" sldId="256"/>
            <ac:picMk id="42" creationId="{89F2C357-2E8C-4049-A10B-2E786E7BCDFF}"/>
          </ac:picMkLst>
        </pc:picChg>
        <pc:picChg chg="add mod">
          <ac:chgData name="Lidia Errico (student)" userId="30faa1d7-a81d-45ea-9a09-75150f8558db" providerId="ADAL" clId="{689C6A2E-9954-4E42-97C0-9192379139B8}" dt="2022-03-14T17:09:35.559" v="241" actId="1076"/>
          <ac:picMkLst>
            <pc:docMk/>
            <pc:sldMk cId="3510659354" sldId="256"/>
            <ac:picMk id="43" creationId="{AFB1CB90-606D-5146-A8DB-3D081D88DD30}"/>
          </ac:picMkLst>
        </pc:picChg>
        <pc:picChg chg="add del mod">
          <ac:chgData name="Lidia Errico (student)" userId="30faa1d7-a81d-45ea-9a09-75150f8558db" providerId="ADAL" clId="{689C6A2E-9954-4E42-97C0-9192379139B8}" dt="2022-03-14T17:12:03.974" v="269" actId="478"/>
          <ac:picMkLst>
            <pc:docMk/>
            <pc:sldMk cId="3510659354" sldId="256"/>
            <ac:picMk id="46" creationId="{5B532E5F-18DB-124B-A5E0-65BB06AB5143}"/>
          </ac:picMkLst>
        </pc:picChg>
        <pc:picChg chg="add mod">
          <ac:chgData name="Lidia Errico (student)" userId="30faa1d7-a81d-45ea-9a09-75150f8558db" providerId="ADAL" clId="{689C6A2E-9954-4E42-97C0-9192379139B8}" dt="2022-03-14T17:12:09.295" v="270" actId="1076"/>
          <ac:picMkLst>
            <pc:docMk/>
            <pc:sldMk cId="3510659354" sldId="256"/>
            <ac:picMk id="47" creationId="{C866A477-375D-FA43-AF28-5732DF968373}"/>
          </ac:picMkLst>
        </pc:picChg>
        <pc:picChg chg="mod topLvl">
          <ac:chgData name="Lidia Errico (student)" userId="30faa1d7-a81d-45ea-9a09-75150f8558db" providerId="ADAL" clId="{689C6A2E-9954-4E42-97C0-9192379139B8}" dt="2022-03-14T17:21:11.458" v="368" actId="1076"/>
          <ac:picMkLst>
            <pc:docMk/>
            <pc:sldMk cId="3510659354" sldId="256"/>
            <ac:picMk id="50" creationId="{659CA16A-F4E9-D746-ABF7-40A04189F0B1}"/>
          </ac:picMkLst>
        </pc:picChg>
        <pc:picChg chg="del mod topLvl">
          <ac:chgData name="Lidia Errico (student)" userId="30faa1d7-a81d-45ea-9a09-75150f8558db" providerId="ADAL" clId="{689C6A2E-9954-4E42-97C0-9192379139B8}" dt="2022-03-14T17:13:05.118" v="287" actId="478"/>
          <ac:picMkLst>
            <pc:docMk/>
            <pc:sldMk cId="3510659354" sldId="256"/>
            <ac:picMk id="51" creationId="{AA1A7992-07D6-894B-BA83-3FA7D49E95F1}"/>
          </ac:picMkLst>
        </pc:picChg>
        <pc:picChg chg="del mod topLvl">
          <ac:chgData name="Lidia Errico (student)" userId="30faa1d7-a81d-45ea-9a09-75150f8558db" providerId="ADAL" clId="{689C6A2E-9954-4E42-97C0-9192379139B8}" dt="2022-03-14T17:13:06.255" v="288" actId="478"/>
          <ac:picMkLst>
            <pc:docMk/>
            <pc:sldMk cId="3510659354" sldId="256"/>
            <ac:picMk id="52" creationId="{174529F8-F473-A44B-8C4A-3945AEF63FD6}"/>
          </ac:picMkLst>
        </pc:picChg>
        <pc:picChg chg="add del mod">
          <ac:chgData name="Lidia Errico (student)" userId="30faa1d7-a81d-45ea-9a09-75150f8558db" providerId="ADAL" clId="{689C6A2E-9954-4E42-97C0-9192379139B8}" dt="2022-03-14T17:12:49.276" v="283" actId="478"/>
          <ac:picMkLst>
            <pc:docMk/>
            <pc:sldMk cId="3510659354" sldId="256"/>
            <ac:picMk id="53" creationId="{18036FC4-3D5F-7040-851A-D03A47BFE114}"/>
          </ac:picMkLst>
        </pc:picChg>
        <pc:picChg chg="add del mod">
          <ac:chgData name="Lidia Errico (student)" userId="30faa1d7-a81d-45ea-9a09-75150f8558db" providerId="ADAL" clId="{689C6A2E-9954-4E42-97C0-9192379139B8}" dt="2022-03-14T17:12:49.276" v="283" actId="478"/>
          <ac:picMkLst>
            <pc:docMk/>
            <pc:sldMk cId="3510659354" sldId="256"/>
            <ac:picMk id="54" creationId="{100E7C32-36C6-0B48-9AF1-31DA993AA30B}"/>
          </ac:picMkLst>
        </pc:picChg>
        <pc:picChg chg="add mod">
          <ac:chgData name="Lidia Errico (student)" userId="30faa1d7-a81d-45ea-9a09-75150f8558db" providerId="ADAL" clId="{689C6A2E-9954-4E42-97C0-9192379139B8}" dt="2022-03-14T17:14:12.946" v="304" actId="1076"/>
          <ac:picMkLst>
            <pc:docMk/>
            <pc:sldMk cId="3510659354" sldId="256"/>
            <ac:picMk id="55" creationId="{F78F529B-374B-5E4A-BA95-A6490E73C699}"/>
          </ac:picMkLst>
        </pc:picChg>
        <pc:picChg chg="add mod">
          <ac:chgData name="Lidia Errico (student)" userId="30faa1d7-a81d-45ea-9a09-75150f8558db" providerId="ADAL" clId="{689C6A2E-9954-4E42-97C0-9192379139B8}" dt="2022-03-14T17:13:14.159" v="291" actId="1076"/>
          <ac:picMkLst>
            <pc:docMk/>
            <pc:sldMk cId="3510659354" sldId="256"/>
            <ac:picMk id="56" creationId="{A6F2CED6-A158-A748-A46D-B020CEA3217F}"/>
          </ac:picMkLst>
        </pc:picChg>
        <pc:picChg chg="add del mod">
          <ac:chgData name="Lidia Errico (student)" userId="30faa1d7-a81d-45ea-9a09-75150f8558db" providerId="ADAL" clId="{689C6A2E-9954-4E42-97C0-9192379139B8}" dt="2022-03-14T17:14:30.927" v="307" actId="478"/>
          <ac:picMkLst>
            <pc:docMk/>
            <pc:sldMk cId="3510659354" sldId="256"/>
            <ac:picMk id="57" creationId="{789BFDC8-31FA-1943-8FEE-C33A8D0D3621}"/>
          </ac:picMkLst>
        </pc:picChg>
        <pc:picChg chg="add mod">
          <ac:chgData name="Lidia Errico (student)" userId="30faa1d7-a81d-45ea-9a09-75150f8558db" providerId="ADAL" clId="{689C6A2E-9954-4E42-97C0-9192379139B8}" dt="2022-03-14T17:15:45.584" v="325" actId="14100"/>
          <ac:picMkLst>
            <pc:docMk/>
            <pc:sldMk cId="3510659354" sldId="256"/>
            <ac:picMk id="58" creationId="{A8592194-1769-4E4C-BA15-8E618BC84511}"/>
          </ac:picMkLst>
        </pc:picChg>
        <pc:picChg chg="add mod">
          <ac:chgData name="Lidia Errico (student)" userId="30faa1d7-a81d-45ea-9a09-75150f8558db" providerId="ADAL" clId="{689C6A2E-9954-4E42-97C0-9192379139B8}" dt="2022-03-14T17:21:19.805" v="369" actId="1076"/>
          <ac:picMkLst>
            <pc:docMk/>
            <pc:sldMk cId="3510659354" sldId="256"/>
            <ac:picMk id="64" creationId="{BA2EEED0-9F22-114A-9E14-2ED974FD1DD8}"/>
          </ac:picMkLst>
        </pc:picChg>
        <pc:picChg chg="add del mod">
          <ac:chgData name="Lidia Errico (student)" userId="30faa1d7-a81d-45ea-9a09-75150f8558db" providerId="ADAL" clId="{689C6A2E-9954-4E42-97C0-9192379139B8}" dt="2022-03-14T17:23:47.325" v="398" actId="478"/>
          <ac:picMkLst>
            <pc:docMk/>
            <pc:sldMk cId="3510659354" sldId="256"/>
            <ac:picMk id="67" creationId="{8797B558-2A0B-484D-B69A-4A06E92DCE89}"/>
          </ac:picMkLst>
        </pc:picChg>
        <pc:picChg chg="add mod">
          <ac:chgData name="Lidia Errico (student)" userId="30faa1d7-a81d-45ea-9a09-75150f8558db" providerId="ADAL" clId="{689C6A2E-9954-4E42-97C0-9192379139B8}" dt="2022-03-17T11:45:38.760" v="733" actId="1076"/>
          <ac:picMkLst>
            <pc:docMk/>
            <pc:sldMk cId="3510659354" sldId="256"/>
            <ac:picMk id="68" creationId="{D9B2CC37-587A-FD41-8FEC-13703AD08466}"/>
          </ac:picMkLst>
        </pc:picChg>
        <pc:picChg chg="add del mod">
          <ac:chgData name="Lidia Errico (student)" userId="30faa1d7-a81d-45ea-9a09-75150f8558db" providerId="ADAL" clId="{689C6A2E-9954-4E42-97C0-9192379139B8}" dt="2022-03-17T11:37:30.708" v="441" actId="478"/>
          <ac:picMkLst>
            <pc:docMk/>
            <pc:sldMk cId="3510659354" sldId="256"/>
            <ac:picMk id="71" creationId="{B251C7BC-ABE9-4641-87DA-4A68389C0EE2}"/>
          </ac:picMkLst>
        </pc:picChg>
      </pc:sldChg>
    </pc:docChg>
  </pc:docChgLst>
  <pc:docChgLst>
    <pc:chgData name="Lidia Errico (student)" userId="S::2377211e@student.gla.ac.uk::30faa1d7-a81d-45ea-9a09-75150f8558db" providerId="AD" clId="Web-{0E0BF08F-C18E-3AC1-40A4-84454753B810}"/>
    <pc:docChg chg="modSld">
      <pc:chgData name="Lidia Errico (student)" userId="S::2377211e@student.gla.ac.uk::30faa1d7-a81d-45ea-9a09-75150f8558db" providerId="AD" clId="Web-{0E0BF08F-C18E-3AC1-40A4-84454753B810}" dt="2022-03-16T10:19:30.803" v="0" actId="14100"/>
      <pc:docMkLst>
        <pc:docMk/>
      </pc:docMkLst>
      <pc:sldChg chg="modSp">
        <pc:chgData name="Lidia Errico (student)" userId="S::2377211e@student.gla.ac.uk::30faa1d7-a81d-45ea-9a09-75150f8558db" providerId="AD" clId="Web-{0E0BF08F-C18E-3AC1-40A4-84454753B810}" dt="2022-03-16T10:19:30.803" v="0" actId="14100"/>
        <pc:sldMkLst>
          <pc:docMk/>
          <pc:sldMk cId="3510659354" sldId="256"/>
        </pc:sldMkLst>
        <pc:spChg chg="mod">
          <ac:chgData name="Lidia Errico (student)" userId="S::2377211e@student.gla.ac.uk::30faa1d7-a81d-45ea-9a09-75150f8558db" providerId="AD" clId="Web-{0E0BF08F-C18E-3AC1-40A4-84454753B810}" dt="2022-03-16T10:19:30.803" v="0" actId="14100"/>
          <ac:spMkLst>
            <pc:docMk/>
            <pc:sldMk cId="3510659354" sldId="256"/>
            <ac:spMk id="66" creationId="{9E773015-D9B3-134A-9B33-A003744B3E78}"/>
          </ac:spMkLst>
        </pc:spChg>
      </pc:sldChg>
    </pc:docChg>
  </pc:docChgLst>
  <pc:docChgLst>
    <pc:chgData name="Lidia Errico (student)" userId="S::2377211e@student.gla.ac.uk::30faa1d7-a81d-45ea-9a09-75150f8558db" providerId="AD" clId="Web-{875BCCB3-7414-42DA-8564-0823BFE57EBC}"/>
    <pc:docChg chg="mod modSld addMainMaster delMainMaster modMainMaster setSldSz">
      <pc:chgData name="Lidia Errico (student)" userId="S::2377211e@student.gla.ac.uk::30faa1d7-a81d-45ea-9a09-75150f8558db" providerId="AD" clId="Web-{875BCCB3-7414-42DA-8564-0823BFE57EBC}" dt="2022-03-14T16:45:22.390" v="39"/>
      <pc:docMkLst>
        <pc:docMk/>
      </pc:docMkLst>
      <pc:sldChg chg="addSp delSp modSp mod modClrScheme chgLayout">
        <pc:chgData name="Lidia Errico (student)" userId="S::2377211e@student.gla.ac.uk::30faa1d7-a81d-45ea-9a09-75150f8558db" providerId="AD" clId="Web-{875BCCB3-7414-42DA-8564-0823BFE57EBC}" dt="2022-03-14T16:45:22.390" v="39"/>
        <pc:sldMkLst>
          <pc:docMk/>
          <pc:sldMk cId="3510659354" sldId="256"/>
        </pc:sldMkLst>
        <pc:spChg chg="add">
          <ac:chgData name="Lidia Errico (student)" userId="S::2377211e@student.gla.ac.uk::30faa1d7-a81d-45ea-9a09-75150f8558db" providerId="AD" clId="Web-{875BCCB3-7414-42DA-8564-0823BFE57EBC}" dt="2022-03-14T16:45:10.561" v="36"/>
          <ac:spMkLst>
            <pc:docMk/>
            <pc:sldMk cId="3510659354" sldId="256"/>
            <ac:spMk id="2" creationId="{EA171AC0-0541-414E-843C-0D7FBD2E44C0}"/>
          </ac:spMkLst>
        </pc:spChg>
        <pc:spChg chg="add">
          <ac:chgData name="Lidia Errico (student)" userId="S::2377211e@student.gla.ac.uk::30faa1d7-a81d-45ea-9a09-75150f8558db" providerId="AD" clId="Web-{875BCCB3-7414-42DA-8564-0823BFE57EBC}" dt="2022-03-14T16:45:15.265" v="37"/>
          <ac:spMkLst>
            <pc:docMk/>
            <pc:sldMk cId="3510659354" sldId="256"/>
            <ac:spMk id="3" creationId="{3EA56D25-232D-4F20-B781-8A988F3069CC}"/>
          </ac:spMkLst>
        </pc:spChg>
        <pc:spChg chg="mod">
          <ac:chgData name="Lidia Errico (student)" userId="S::2377211e@student.gla.ac.uk::30faa1d7-a81d-45ea-9a09-75150f8558db" providerId="AD" clId="Web-{875BCCB3-7414-42DA-8564-0823BFE57EBC}" dt="2022-03-14T16:44:58.561" v="31" actId="1076"/>
          <ac:spMkLst>
            <pc:docMk/>
            <pc:sldMk cId="3510659354" sldId="256"/>
            <ac:spMk id="4" creationId="{56E038AE-5674-884B-8255-AAF9BF6A6E24}"/>
          </ac:spMkLst>
        </pc:spChg>
        <pc:spChg chg="mod">
          <ac:chgData name="Lidia Errico (student)" userId="S::2377211e@student.gla.ac.uk::30faa1d7-a81d-45ea-9a09-75150f8558db" providerId="AD" clId="Web-{875BCCB3-7414-42DA-8564-0823BFE57EBC}" dt="2022-03-14T16:45:06.999" v="35" actId="14100"/>
          <ac:spMkLst>
            <pc:docMk/>
            <pc:sldMk cId="3510659354" sldId="256"/>
            <ac:spMk id="5" creationId="{DC1E4CAB-8A4C-5A4F-914E-881C9A819DBC}"/>
          </ac:spMkLst>
        </pc:spChg>
        <pc:spChg chg="add">
          <ac:chgData name="Lidia Errico (student)" userId="S::2377211e@student.gla.ac.uk::30faa1d7-a81d-45ea-9a09-75150f8558db" providerId="AD" clId="Web-{875BCCB3-7414-42DA-8564-0823BFE57EBC}" dt="2022-03-14T16:45:18.421" v="38"/>
          <ac:spMkLst>
            <pc:docMk/>
            <pc:sldMk cId="3510659354" sldId="256"/>
            <ac:spMk id="6" creationId="{CA72CE87-6CA3-46CB-8A7B-183FD41C8E8E}"/>
          </ac:spMkLst>
        </pc:spChg>
        <pc:spChg chg="mod">
          <ac:chgData name="Lidia Errico (student)" userId="S::2377211e@student.gla.ac.uk::30faa1d7-a81d-45ea-9a09-75150f8558db" providerId="AD" clId="Web-{875BCCB3-7414-42DA-8564-0823BFE57EBC}" dt="2022-03-14T16:44:20.998" v="20" actId="20577"/>
          <ac:spMkLst>
            <pc:docMk/>
            <pc:sldMk cId="3510659354" sldId="256"/>
            <ac:spMk id="7" creationId="{EAC58C54-2EEB-5946-B66F-8714C6AAED06}"/>
          </ac:spMkLst>
        </pc:spChg>
        <pc:spChg chg="add">
          <ac:chgData name="Lidia Errico (student)" userId="S::2377211e@student.gla.ac.uk::30faa1d7-a81d-45ea-9a09-75150f8558db" providerId="AD" clId="Web-{875BCCB3-7414-42DA-8564-0823BFE57EBC}" dt="2022-03-14T16:45:22.390" v="39"/>
          <ac:spMkLst>
            <pc:docMk/>
            <pc:sldMk cId="3510659354" sldId="256"/>
            <ac:spMk id="9" creationId="{23FD5486-BF9A-4837-A614-A6C82AD26373}"/>
          </ac:spMkLst>
        </pc:spChg>
        <pc:spChg chg="del mod">
          <ac:chgData name="Lidia Errico (student)" userId="S::2377211e@student.gla.ac.uk::30faa1d7-a81d-45ea-9a09-75150f8558db" providerId="AD" clId="Web-{875BCCB3-7414-42DA-8564-0823BFE57EBC}" dt="2022-03-14T16:44:23.310" v="21"/>
          <ac:spMkLst>
            <pc:docMk/>
            <pc:sldMk cId="3510659354" sldId="256"/>
            <ac:spMk id="17" creationId="{E22180E9-EFB8-CB4D-8DAE-8A96F89033FE}"/>
          </ac:spMkLst>
        </pc:spChg>
        <pc:spChg chg="del mod">
          <ac:chgData name="Lidia Errico (student)" userId="S::2377211e@student.gla.ac.uk::30faa1d7-a81d-45ea-9a09-75150f8558db" providerId="AD" clId="Web-{875BCCB3-7414-42DA-8564-0823BFE57EBC}" dt="2022-03-14T16:44:24.451" v="22"/>
          <ac:spMkLst>
            <pc:docMk/>
            <pc:sldMk cId="3510659354" sldId="256"/>
            <ac:spMk id="18" creationId="{4D9B05F6-3020-524C-96B8-751DDEBF8049}"/>
          </ac:spMkLst>
        </pc:spChg>
        <pc:spChg chg="del mod">
          <ac:chgData name="Lidia Errico (student)" userId="S::2377211e@student.gla.ac.uk::30faa1d7-a81d-45ea-9a09-75150f8558db" providerId="AD" clId="Web-{875BCCB3-7414-42DA-8564-0823BFE57EBC}" dt="2022-03-14T16:44:25.232" v="23"/>
          <ac:spMkLst>
            <pc:docMk/>
            <pc:sldMk cId="3510659354" sldId="256"/>
            <ac:spMk id="19" creationId="{5FF60524-D3CB-3149-A3C2-E5166A045E1B}"/>
          </ac:spMkLst>
        </pc:spChg>
        <pc:spChg chg="del mod">
          <ac:chgData name="Lidia Errico (student)" userId="S::2377211e@student.gla.ac.uk::30faa1d7-a81d-45ea-9a09-75150f8558db" providerId="AD" clId="Web-{875BCCB3-7414-42DA-8564-0823BFE57EBC}" dt="2022-03-14T16:44:28.279" v="24"/>
          <ac:spMkLst>
            <pc:docMk/>
            <pc:sldMk cId="3510659354" sldId="256"/>
            <ac:spMk id="22" creationId="{8384F194-4933-D24B-9811-FEAF32685B4F}"/>
          </ac:spMkLst>
        </pc:spChg>
        <pc:picChg chg="mod">
          <ac:chgData name="Lidia Errico (student)" userId="S::2377211e@student.gla.ac.uk::30faa1d7-a81d-45ea-9a09-75150f8558db" providerId="AD" clId="Web-{875BCCB3-7414-42DA-8564-0823BFE57EBC}" dt="2022-03-14T16:44:45.811" v="29" actId="1076"/>
          <ac:picMkLst>
            <pc:docMk/>
            <pc:sldMk cId="3510659354" sldId="256"/>
            <ac:picMk id="8" creationId="{B38A4460-3362-2A4E-89DB-957C10A7C0F4}"/>
          </ac:picMkLst>
        </pc:picChg>
        <pc:picChg chg="del mod">
          <ac:chgData name="Lidia Errico (student)" userId="S::2377211e@student.gla.ac.uk::30faa1d7-a81d-45ea-9a09-75150f8558db" providerId="AD" clId="Web-{875BCCB3-7414-42DA-8564-0823BFE57EBC}" dt="2022-03-14T16:44:46.920" v="30"/>
          <ac:picMkLst>
            <pc:docMk/>
            <pc:sldMk cId="3510659354" sldId="256"/>
            <ac:picMk id="20" creationId="{13472463-2EC4-194D-A3FA-68E3DAC98167}"/>
          </ac:picMkLst>
        </pc:picChg>
      </pc:sldChg>
      <pc:sldMasterChg chg="modSp del delSldLayout modSldLayout">
        <pc:chgData name="Lidia Errico (student)" userId="S::2377211e@student.gla.ac.uk::30faa1d7-a81d-45ea-9a09-75150f8558db" providerId="AD" clId="Web-{875BCCB3-7414-42DA-8564-0823BFE57EBC}" dt="2022-03-14T16:43:10.496" v="1"/>
        <pc:sldMasterMkLst>
          <pc:docMk/>
          <pc:sldMasterMk cId="2809875725" sldId="2147483648"/>
        </pc:sldMasterMkLst>
        <pc:spChg chg="mod">
          <ac:chgData name="Lidia Errico (student)" userId="S::2377211e@student.gla.ac.uk::30faa1d7-a81d-45ea-9a09-75150f8558db" providerId="AD" clId="Web-{875BCCB3-7414-42DA-8564-0823BFE57EBC}" dt="2022-03-14T16:43:10.371" v="0"/>
          <ac:spMkLst>
            <pc:docMk/>
            <pc:sldMasterMk cId="2809875725" sldId="2147483648"/>
            <ac:spMk id="2" creationId="{7FD73882-256C-9B4B-AA6C-E734CD035310}"/>
          </ac:spMkLst>
        </pc:spChg>
        <pc:spChg chg="mod">
          <ac:chgData name="Lidia Errico (student)" userId="S::2377211e@student.gla.ac.uk::30faa1d7-a81d-45ea-9a09-75150f8558db" providerId="AD" clId="Web-{875BCCB3-7414-42DA-8564-0823BFE57EBC}" dt="2022-03-14T16:43:10.371" v="0"/>
          <ac:spMkLst>
            <pc:docMk/>
            <pc:sldMasterMk cId="2809875725" sldId="2147483648"/>
            <ac:spMk id="3" creationId="{F29378D2-BB56-DF4B-B3D3-73CE01A7E8C0}"/>
          </ac:spMkLst>
        </pc:spChg>
        <pc:spChg chg="mod">
          <ac:chgData name="Lidia Errico (student)" userId="S::2377211e@student.gla.ac.uk::30faa1d7-a81d-45ea-9a09-75150f8558db" providerId="AD" clId="Web-{875BCCB3-7414-42DA-8564-0823BFE57EBC}" dt="2022-03-14T16:43:10.371" v="0"/>
          <ac:spMkLst>
            <pc:docMk/>
            <pc:sldMasterMk cId="2809875725" sldId="2147483648"/>
            <ac:spMk id="4" creationId="{C05A3267-D277-FE4A-96B3-388CF6CE7049}"/>
          </ac:spMkLst>
        </pc:spChg>
        <pc:spChg chg="mod">
          <ac:chgData name="Lidia Errico (student)" userId="S::2377211e@student.gla.ac.uk::30faa1d7-a81d-45ea-9a09-75150f8558db" providerId="AD" clId="Web-{875BCCB3-7414-42DA-8564-0823BFE57EBC}" dt="2022-03-14T16:43:10.371" v="0"/>
          <ac:spMkLst>
            <pc:docMk/>
            <pc:sldMasterMk cId="2809875725" sldId="2147483648"/>
            <ac:spMk id="5" creationId="{A56225AF-6C06-1B46-A279-6E8D0841AB01}"/>
          </ac:spMkLst>
        </pc:spChg>
        <pc:spChg chg="mod">
          <ac:chgData name="Lidia Errico (student)" userId="S::2377211e@student.gla.ac.uk::30faa1d7-a81d-45ea-9a09-75150f8558db" providerId="AD" clId="Web-{875BCCB3-7414-42DA-8564-0823BFE57EBC}" dt="2022-03-14T16:43:10.371" v="0"/>
          <ac:spMkLst>
            <pc:docMk/>
            <pc:sldMasterMk cId="2809875725" sldId="2147483648"/>
            <ac:spMk id="6" creationId="{43131521-C32E-8046-87AE-0F0C127C09B5}"/>
          </ac:spMkLst>
        </pc:spChg>
        <pc:sldLayoutChg chg="modSp del">
          <pc:chgData name="Lidia Errico (student)" userId="S::2377211e@student.gla.ac.uk::30faa1d7-a81d-45ea-9a09-75150f8558db" providerId="AD" clId="Web-{875BCCB3-7414-42DA-8564-0823BFE57EBC}" dt="2022-03-14T16:43:10.496" v="1"/>
          <pc:sldLayoutMkLst>
            <pc:docMk/>
            <pc:sldMasterMk cId="2809875725" sldId="2147483648"/>
            <pc:sldLayoutMk cId="2025946689" sldId="2147483649"/>
          </pc:sldLayoutMkLst>
          <pc:spChg chg="mod">
            <ac:chgData name="Lidia Errico (student)" userId="S::2377211e@student.gla.ac.uk::30faa1d7-a81d-45ea-9a09-75150f8558db" providerId="AD" clId="Web-{875BCCB3-7414-42DA-8564-0823BFE57EBC}" dt="2022-03-14T16:43:10.371" v="0"/>
            <ac:spMkLst>
              <pc:docMk/>
              <pc:sldMasterMk cId="2809875725" sldId="2147483648"/>
              <pc:sldLayoutMk cId="2025946689" sldId="2147483649"/>
              <ac:spMk id="2" creationId="{48C9BB5E-3BF0-3D43-8649-913D00F1420A}"/>
            </ac:spMkLst>
          </pc:spChg>
          <pc:spChg chg="mod">
            <ac:chgData name="Lidia Errico (student)" userId="S::2377211e@student.gla.ac.uk::30faa1d7-a81d-45ea-9a09-75150f8558db" providerId="AD" clId="Web-{875BCCB3-7414-42DA-8564-0823BFE57EBC}" dt="2022-03-14T16:43:10.371" v="0"/>
            <ac:spMkLst>
              <pc:docMk/>
              <pc:sldMasterMk cId="2809875725" sldId="2147483648"/>
              <pc:sldLayoutMk cId="2025946689" sldId="2147483649"/>
              <ac:spMk id="3" creationId="{530B0A86-0E69-0D4D-9CED-C184355E1315}"/>
            </ac:spMkLst>
          </pc:spChg>
        </pc:sldLayoutChg>
        <pc:sldLayoutChg chg="del">
          <pc:chgData name="Lidia Errico (student)" userId="S::2377211e@student.gla.ac.uk::30faa1d7-a81d-45ea-9a09-75150f8558db" providerId="AD" clId="Web-{875BCCB3-7414-42DA-8564-0823BFE57EBC}" dt="2022-03-14T16:43:10.496" v="1"/>
          <pc:sldLayoutMkLst>
            <pc:docMk/>
            <pc:sldMasterMk cId="2809875725" sldId="2147483648"/>
            <pc:sldLayoutMk cId="3195839545" sldId="2147483650"/>
          </pc:sldLayoutMkLst>
        </pc:sldLayoutChg>
        <pc:sldLayoutChg chg="modSp del">
          <pc:chgData name="Lidia Errico (student)" userId="S::2377211e@student.gla.ac.uk::30faa1d7-a81d-45ea-9a09-75150f8558db" providerId="AD" clId="Web-{875BCCB3-7414-42DA-8564-0823BFE57EBC}" dt="2022-03-14T16:43:10.496" v="1"/>
          <pc:sldLayoutMkLst>
            <pc:docMk/>
            <pc:sldMasterMk cId="2809875725" sldId="2147483648"/>
            <pc:sldLayoutMk cId="846066688" sldId="2147483651"/>
          </pc:sldLayoutMkLst>
          <pc:spChg chg="mod">
            <ac:chgData name="Lidia Errico (student)" userId="S::2377211e@student.gla.ac.uk::30faa1d7-a81d-45ea-9a09-75150f8558db" providerId="AD" clId="Web-{875BCCB3-7414-42DA-8564-0823BFE57EBC}" dt="2022-03-14T16:43:10.371" v="0"/>
            <ac:spMkLst>
              <pc:docMk/>
              <pc:sldMasterMk cId="2809875725" sldId="2147483648"/>
              <pc:sldLayoutMk cId="846066688" sldId="2147483651"/>
              <ac:spMk id="2" creationId="{3A091691-617D-2447-ACAB-CFBB407553DD}"/>
            </ac:spMkLst>
          </pc:spChg>
          <pc:spChg chg="mod">
            <ac:chgData name="Lidia Errico (student)" userId="S::2377211e@student.gla.ac.uk::30faa1d7-a81d-45ea-9a09-75150f8558db" providerId="AD" clId="Web-{875BCCB3-7414-42DA-8564-0823BFE57EBC}" dt="2022-03-14T16:43:10.371" v="0"/>
            <ac:spMkLst>
              <pc:docMk/>
              <pc:sldMasterMk cId="2809875725" sldId="2147483648"/>
              <pc:sldLayoutMk cId="846066688" sldId="2147483651"/>
              <ac:spMk id="3" creationId="{92F15687-73BD-FD4C-9A5C-B6DAE3D9260C}"/>
            </ac:spMkLst>
          </pc:spChg>
        </pc:sldLayoutChg>
        <pc:sldLayoutChg chg="modSp del">
          <pc:chgData name="Lidia Errico (student)" userId="S::2377211e@student.gla.ac.uk::30faa1d7-a81d-45ea-9a09-75150f8558db" providerId="AD" clId="Web-{875BCCB3-7414-42DA-8564-0823BFE57EBC}" dt="2022-03-14T16:43:10.496" v="1"/>
          <pc:sldLayoutMkLst>
            <pc:docMk/>
            <pc:sldMasterMk cId="2809875725" sldId="2147483648"/>
            <pc:sldLayoutMk cId="1181327952" sldId="2147483652"/>
          </pc:sldLayoutMkLst>
          <pc:spChg chg="mod">
            <ac:chgData name="Lidia Errico (student)" userId="S::2377211e@student.gla.ac.uk::30faa1d7-a81d-45ea-9a09-75150f8558db" providerId="AD" clId="Web-{875BCCB3-7414-42DA-8564-0823BFE57EBC}" dt="2022-03-14T16:43:10.371" v="0"/>
            <ac:spMkLst>
              <pc:docMk/>
              <pc:sldMasterMk cId="2809875725" sldId="2147483648"/>
              <pc:sldLayoutMk cId="1181327952" sldId="2147483652"/>
              <ac:spMk id="3" creationId="{961A2E2E-1944-2B45-B7D1-7D14484A3488}"/>
            </ac:spMkLst>
          </pc:spChg>
          <pc:spChg chg="mod">
            <ac:chgData name="Lidia Errico (student)" userId="S::2377211e@student.gla.ac.uk::30faa1d7-a81d-45ea-9a09-75150f8558db" providerId="AD" clId="Web-{875BCCB3-7414-42DA-8564-0823BFE57EBC}" dt="2022-03-14T16:43:10.371" v="0"/>
            <ac:spMkLst>
              <pc:docMk/>
              <pc:sldMasterMk cId="2809875725" sldId="2147483648"/>
              <pc:sldLayoutMk cId="1181327952" sldId="2147483652"/>
              <ac:spMk id="4" creationId="{2BE97CB5-4FDA-7840-BFE5-90F6CD438F20}"/>
            </ac:spMkLst>
          </pc:spChg>
        </pc:sldLayoutChg>
        <pc:sldLayoutChg chg="modSp del">
          <pc:chgData name="Lidia Errico (student)" userId="S::2377211e@student.gla.ac.uk::30faa1d7-a81d-45ea-9a09-75150f8558db" providerId="AD" clId="Web-{875BCCB3-7414-42DA-8564-0823BFE57EBC}" dt="2022-03-14T16:43:10.496" v="1"/>
          <pc:sldLayoutMkLst>
            <pc:docMk/>
            <pc:sldMasterMk cId="2809875725" sldId="2147483648"/>
            <pc:sldLayoutMk cId="1485883086" sldId="2147483653"/>
          </pc:sldLayoutMkLst>
          <pc:spChg chg="mod">
            <ac:chgData name="Lidia Errico (student)" userId="S::2377211e@student.gla.ac.uk::30faa1d7-a81d-45ea-9a09-75150f8558db" providerId="AD" clId="Web-{875BCCB3-7414-42DA-8564-0823BFE57EBC}" dt="2022-03-14T16:43:10.371" v="0"/>
            <ac:spMkLst>
              <pc:docMk/>
              <pc:sldMasterMk cId="2809875725" sldId="2147483648"/>
              <pc:sldLayoutMk cId="1485883086" sldId="2147483653"/>
              <ac:spMk id="2" creationId="{938701C2-AFA5-1043-BCB5-993330C40CD9}"/>
            </ac:spMkLst>
          </pc:spChg>
          <pc:spChg chg="mod">
            <ac:chgData name="Lidia Errico (student)" userId="S::2377211e@student.gla.ac.uk::30faa1d7-a81d-45ea-9a09-75150f8558db" providerId="AD" clId="Web-{875BCCB3-7414-42DA-8564-0823BFE57EBC}" dt="2022-03-14T16:43:10.371" v="0"/>
            <ac:spMkLst>
              <pc:docMk/>
              <pc:sldMasterMk cId="2809875725" sldId="2147483648"/>
              <pc:sldLayoutMk cId="1485883086" sldId="2147483653"/>
              <ac:spMk id="3" creationId="{73B10027-6872-3B46-9424-64E8AA8AFD44}"/>
            </ac:spMkLst>
          </pc:spChg>
          <pc:spChg chg="mod">
            <ac:chgData name="Lidia Errico (student)" userId="S::2377211e@student.gla.ac.uk::30faa1d7-a81d-45ea-9a09-75150f8558db" providerId="AD" clId="Web-{875BCCB3-7414-42DA-8564-0823BFE57EBC}" dt="2022-03-14T16:43:10.371" v="0"/>
            <ac:spMkLst>
              <pc:docMk/>
              <pc:sldMasterMk cId="2809875725" sldId="2147483648"/>
              <pc:sldLayoutMk cId="1485883086" sldId="2147483653"/>
              <ac:spMk id="4" creationId="{65E048A6-6455-8D4E-B49A-94289974FFED}"/>
            </ac:spMkLst>
          </pc:spChg>
          <pc:spChg chg="mod">
            <ac:chgData name="Lidia Errico (student)" userId="S::2377211e@student.gla.ac.uk::30faa1d7-a81d-45ea-9a09-75150f8558db" providerId="AD" clId="Web-{875BCCB3-7414-42DA-8564-0823BFE57EBC}" dt="2022-03-14T16:43:10.371" v="0"/>
            <ac:spMkLst>
              <pc:docMk/>
              <pc:sldMasterMk cId="2809875725" sldId="2147483648"/>
              <pc:sldLayoutMk cId="1485883086" sldId="2147483653"/>
              <ac:spMk id="5" creationId="{E604725F-48F7-7547-95AC-56D2056BC4D3}"/>
            </ac:spMkLst>
          </pc:spChg>
          <pc:spChg chg="mod">
            <ac:chgData name="Lidia Errico (student)" userId="S::2377211e@student.gla.ac.uk::30faa1d7-a81d-45ea-9a09-75150f8558db" providerId="AD" clId="Web-{875BCCB3-7414-42DA-8564-0823BFE57EBC}" dt="2022-03-14T16:43:10.371" v="0"/>
            <ac:spMkLst>
              <pc:docMk/>
              <pc:sldMasterMk cId="2809875725" sldId="2147483648"/>
              <pc:sldLayoutMk cId="1485883086" sldId="2147483653"/>
              <ac:spMk id="6" creationId="{69638FF4-D177-8F46-A0D5-B42035223F63}"/>
            </ac:spMkLst>
          </pc:spChg>
        </pc:sldLayoutChg>
        <pc:sldLayoutChg chg="del">
          <pc:chgData name="Lidia Errico (student)" userId="S::2377211e@student.gla.ac.uk::30faa1d7-a81d-45ea-9a09-75150f8558db" providerId="AD" clId="Web-{875BCCB3-7414-42DA-8564-0823BFE57EBC}" dt="2022-03-14T16:43:10.496" v="1"/>
          <pc:sldLayoutMkLst>
            <pc:docMk/>
            <pc:sldMasterMk cId="2809875725" sldId="2147483648"/>
            <pc:sldLayoutMk cId="3361587513" sldId="2147483654"/>
          </pc:sldLayoutMkLst>
        </pc:sldLayoutChg>
        <pc:sldLayoutChg chg="del">
          <pc:chgData name="Lidia Errico (student)" userId="S::2377211e@student.gla.ac.uk::30faa1d7-a81d-45ea-9a09-75150f8558db" providerId="AD" clId="Web-{875BCCB3-7414-42DA-8564-0823BFE57EBC}" dt="2022-03-14T16:43:10.496" v="1"/>
          <pc:sldLayoutMkLst>
            <pc:docMk/>
            <pc:sldMasterMk cId="2809875725" sldId="2147483648"/>
            <pc:sldLayoutMk cId="1031482087" sldId="2147483655"/>
          </pc:sldLayoutMkLst>
        </pc:sldLayoutChg>
        <pc:sldLayoutChg chg="modSp del">
          <pc:chgData name="Lidia Errico (student)" userId="S::2377211e@student.gla.ac.uk::30faa1d7-a81d-45ea-9a09-75150f8558db" providerId="AD" clId="Web-{875BCCB3-7414-42DA-8564-0823BFE57EBC}" dt="2022-03-14T16:43:10.496" v="1"/>
          <pc:sldLayoutMkLst>
            <pc:docMk/>
            <pc:sldMasterMk cId="2809875725" sldId="2147483648"/>
            <pc:sldLayoutMk cId="2221613800" sldId="2147483656"/>
          </pc:sldLayoutMkLst>
          <pc:spChg chg="mod">
            <ac:chgData name="Lidia Errico (student)" userId="S::2377211e@student.gla.ac.uk::30faa1d7-a81d-45ea-9a09-75150f8558db" providerId="AD" clId="Web-{875BCCB3-7414-42DA-8564-0823BFE57EBC}" dt="2022-03-14T16:43:10.371" v="0"/>
            <ac:spMkLst>
              <pc:docMk/>
              <pc:sldMasterMk cId="2809875725" sldId="2147483648"/>
              <pc:sldLayoutMk cId="2221613800" sldId="2147483656"/>
              <ac:spMk id="2" creationId="{B91CB8DA-A71F-0744-9B7D-146BBB672278}"/>
            </ac:spMkLst>
          </pc:spChg>
          <pc:spChg chg="mod">
            <ac:chgData name="Lidia Errico (student)" userId="S::2377211e@student.gla.ac.uk::30faa1d7-a81d-45ea-9a09-75150f8558db" providerId="AD" clId="Web-{875BCCB3-7414-42DA-8564-0823BFE57EBC}" dt="2022-03-14T16:43:10.371" v="0"/>
            <ac:spMkLst>
              <pc:docMk/>
              <pc:sldMasterMk cId="2809875725" sldId="2147483648"/>
              <pc:sldLayoutMk cId="2221613800" sldId="2147483656"/>
              <ac:spMk id="3" creationId="{7E48CB72-7A2F-2740-8D2F-7089590460EB}"/>
            </ac:spMkLst>
          </pc:spChg>
          <pc:spChg chg="mod">
            <ac:chgData name="Lidia Errico (student)" userId="S::2377211e@student.gla.ac.uk::30faa1d7-a81d-45ea-9a09-75150f8558db" providerId="AD" clId="Web-{875BCCB3-7414-42DA-8564-0823BFE57EBC}" dt="2022-03-14T16:43:10.371" v="0"/>
            <ac:spMkLst>
              <pc:docMk/>
              <pc:sldMasterMk cId="2809875725" sldId="2147483648"/>
              <pc:sldLayoutMk cId="2221613800" sldId="2147483656"/>
              <ac:spMk id="4" creationId="{DA834832-B261-6743-AF7E-A092315F9848}"/>
            </ac:spMkLst>
          </pc:spChg>
        </pc:sldLayoutChg>
        <pc:sldLayoutChg chg="modSp del">
          <pc:chgData name="Lidia Errico (student)" userId="S::2377211e@student.gla.ac.uk::30faa1d7-a81d-45ea-9a09-75150f8558db" providerId="AD" clId="Web-{875BCCB3-7414-42DA-8564-0823BFE57EBC}" dt="2022-03-14T16:43:10.496" v="1"/>
          <pc:sldLayoutMkLst>
            <pc:docMk/>
            <pc:sldMasterMk cId="2809875725" sldId="2147483648"/>
            <pc:sldLayoutMk cId="2955828298" sldId="2147483657"/>
          </pc:sldLayoutMkLst>
          <pc:spChg chg="mod">
            <ac:chgData name="Lidia Errico (student)" userId="S::2377211e@student.gla.ac.uk::30faa1d7-a81d-45ea-9a09-75150f8558db" providerId="AD" clId="Web-{875BCCB3-7414-42DA-8564-0823BFE57EBC}" dt="2022-03-14T16:43:10.371" v="0"/>
            <ac:spMkLst>
              <pc:docMk/>
              <pc:sldMasterMk cId="2809875725" sldId="2147483648"/>
              <pc:sldLayoutMk cId="2955828298" sldId="2147483657"/>
              <ac:spMk id="2" creationId="{8923FF90-AAA5-C74C-88FE-A0CD9A0B9B8B}"/>
            </ac:spMkLst>
          </pc:spChg>
          <pc:spChg chg="mod">
            <ac:chgData name="Lidia Errico (student)" userId="S::2377211e@student.gla.ac.uk::30faa1d7-a81d-45ea-9a09-75150f8558db" providerId="AD" clId="Web-{875BCCB3-7414-42DA-8564-0823BFE57EBC}" dt="2022-03-14T16:43:10.371" v="0"/>
            <ac:spMkLst>
              <pc:docMk/>
              <pc:sldMasterMk cId="2809875725" sldId="2147483648"/>
              <pc:sldLayoutMk cId="2955828298" sldId="2147483657"/>
              <ac:spMk id="3" creationId="{9DC7BF0F-5B0B-7345-B063-F375B11BE144}"/>
            </ac:spMkLst>
          </pc:spChg>
          <pc:spChg chg="mod">
            <ac:chgData name="Lidia Errico (student)" userId="S::2377211e@student.gla.ac.uk::30faa1d7-a81d-45ea-9a09-75150f8558db" providerId="AD" clId="Web-{875BCCB3-7414-42DA-8564-0823BFE57EBC}" dt="2022-03-14T16:43:10.371" v="0"/>
            <ac:spMkLst>
              <pc:docMk/>
              <pc:sldMasterMk cId="2809875725" sldId="2147483648"/>
              <pc:sldLayoutMk cId="2955828298" sldId="2147483657"/>
              <ac:spMk id="4" creationId="{44A0C6AD-8EA8-AB4D-8BE4-7C0FE0FDF090}"/>
            </ac:spMkLst>
          </pc:spChg>
        </pc:sldLayoutChg>
        <pc:sldLayoutChg chg="del">
          <pc:chgData name="Lidia Errico (student)" userId="S::2377211e@student.gla.ac.uk::30faa1d7-a81d-45ea-9a09-75150f8558db" providerId="AD" clId="Web-{875BCCB3-7414-42DA-8564-0823BFE57EBC}" dt="2022-03-14T16:43:10.496" v="1"/>
          <pc:sldLayoutMkLst>
            <pc:docMk/>
            <pc:sldMasterMk cId="2809875725" sldId="2147483648"/>
            <pc:sldLayoutMk cId="2900411587" sldId="2147483658"/>
          </pc:sldLayoutMkLst>
        </pc:sldLayoutChg>
        <pc:sldLayoutChg chg="modSp del">
          <pc:chgData name="Lidia Errico (student)" userId="S::2377211e@student.gla.ac.uk::30faa1d7-a81d-45ea-9a09-75150f8558db" providerId="AD" clId="Web-{875BCCB3-7414-42DA-8564-0823BFE57EBC}" dt="2022-03-14T16:43:10.496" v="1"/>
          <pc:sldLayoutMkLst>
            <pc:docMk/>
            <pc:sldMasterMk cId="2809875725" sldId="2147483648"/>
            <pc:sldLayoutMk cId="467832240" sldId="2147483659"/>
          </pc:sldLayoutMkLst>
          <pc:spChg chg="mod">
            <ac:chgData name="Lidia Errico (student)" userId="S::2377211e@student.gla.ac.uk::30faa1d7-a81d-45ea-9a09-75150f8558db" providerId="AD" clId="Web-{875BCCB3-7414-42DA-8564-0823BFE57EBC}" dt="2022-03-14T16:43:10.371" v="0"/>
            <ac:spMkLst>
              <pc:docMk/>
              <pc:sldMasterMk cId="2809875725" sldId="2147483648"/>
              <pc:sldLayoutMk cId="467832240" sldId="2147483659"/>
              <ac:spMk id="2" creationId="{ED555B7B-26A9-0D48-BEEB-C6FE53BB1FFA}"/>
            </ac:spMkLst>
          </pc:spChg>
          <pc:spChg chg="mod">
            <ac:chgData name="Lidia Errico (student)" userId="S::2377211e@student.gla.ac.uk::30faa1d7-a81d-45ea-9a09-75150f8558db" providerId="AD" clId="Web-{875BCCB3-7414-42DA-8564-0823BFE57EBC}" dt="2022-03-14T16:43:10.371" v="0"/>
            <ac:spMkLst>
              <pc:docMk/>
              <pc:sldMasterMk cId="2809875725" sldId="2147483648"/>
              <pc:sldLayoutMk cId="467832240" sldId="2147483659"/>
              <ac:spMk id="3" creationId="{C64266EF-BF31-5D45-AFE5-C7DBB800B1BF}"/>
            </ac:spMkLst>
          </pc:spChg>
        </pc:sldLayoutChg>
      </pc:sldMasterChg>
      <pc:sldMasterChg chg="add addSldLayout modSldLayout">
        <pc:chgData name="Lidia Errico (student)" userId="S::2377211e@student.gla.ac.uk::30faa1d7-a81d-45ea-9a09-75150f8558db" providerId="AD" clId="Web-{875BCCB3-7414-42DA-8564-0823BFE57EBC}" dt="2022-03-14T16:43:10.496" v="1"/>
        <pc:sldMasterMkLst>
          <pc:docMk/>
          <pc:sldMasterMk cId="2267850255" sldId="2147483660"/>
        </pc:sldMasterMkLst>
        <pc:sldLayoutChg chg="add mod replId">
          <pc:chgData name="Lidia Errico (student)" userId="S::2377211e@student.gla.ac.uk::30faa1d7-a81d-45ea-9a09-75150f8558db" providerId="AD" clId="Web-{875BCCB3-7414-42DA-8564-0823BFE57EBC}" dt="2022-03-14T16:43:10.496" v="1"/>
          <pc:sldLayoutMkLst>
            <pc:docMk/>
            <pc:sldMasterMk cId="2267850255" sldId="2147483660"/>
            <pc:sldLayoutMk cId="4226626636" sldId="2147483661"/>
          </pc:sldLayoutMkLst>
        </pc:sldLayoutChg>
        <pc:sldLayoutChg chg="add mod replId">
          <pc:chgData name="Lidia Errico (student)" userId="S::2377211e@student.gla.ac.uk::30faa1d7-a81d-45ea-9a09-75150f8558db" providerId="AD" clId="Web-{875BCCB3-7414-42DA-8564-0823BFE57EBC}" dt="2022-03-14T16:43:10.496" v="1"/>
          <pc:sldLayoutMkLst>
            <pc:docMk/>
            <pc:sldMasterMk cId="2267850255" sldId="2147483660"/>
            <pc:sldLayoutMk cId="2876980446" sldId="2147483662"/>
          </pc:sldLayoutMkLst>
        </pc:sldLayoutChg>
        <pc:sldLayoutChg chg="add mod replId">
          <pc:chgData name="Lidia Errico (student)" userId="S::2377211e@student.gla.ac.uk::30faa1d7-a81d-45ea-9a09-75150f8558db" providerId="AD" clId="Web-{875BCCB3-7414-42DA-8564-0823BFE57EBC}" dt="2022-03-14T16:43:10.496" v="1"/>
          <pc:sldLayoutMkLst>
            <pc:docMk/>
            <pc:sldMasterMk cId="2267850255" sldId="2147483660"/>
            <pc:sldLayoutMk cId="2458351880" sldId="2147483663"/>
          </pc:sldLayoutMkLst>
        </pc:sldLayoutChg>
        <pc:sldLayoutChg chg="add mod replId">
          <pc:chgData name="Lidia Errico (student)" userId="S::2377211e@student.gla.ac.uk::30faa1d7-a81d-45ea-9a09-75150f8558db" providerId="AD" clId="Web-{875BCCB3-7414-42DA-8564-0823BFE57EBC}" dt="2022-03-14T16:43:10.496" v="1"/>
          <pc:sldLayoutMkLst>
            <pc:docMk/>
            <pc:sldMasterMk cId="2267850255" sldId="2147483660"/>
            <pc:sldLayoutMk cId="3020340449" sldId="2147483664"/>
          </pc:sldLayoutMkLst>
        </pc:sldLayoutChg>
        <pc:sldLayoutChg chg="add mod replId">
          <pc:chgData name="Lidia Errico (student)" userId="S::2377211e@student.gla.ac.uk::30faa1d7-a81d-45ea-9a09-75150f8558db" providerId="AD" clId="Web-{875BCCB3-7414-42DA-8564-0823BFE57EBC}" dt="2022-03-14T16:43:10.496" v="1"/>
          <pc:sldLayoutMkLst>
            <pc:docMk/>
            <pc:sldMasterMk cId="2267850255" sldId="2147483660"/>
            <pc:sldLayoutMk cId="4160577746" sldId="2147483665"/>
          </pc:sldLayoutMkLst>
        </pc:sldLayoutChg>
        <pc:sldLayoutChg chg="add mod replId">
          <pc:chgData name="Lidia Errico (student)" userId="S::2377211e@student.gla.ac.uk::30faa1d7-a81d-45ea-9a09-75150f8558db" providerId="AD" clId="Web-{875BCCB3-7414-42DA-8564-0823BFE57EBC}" dt="2022-03-14T16:43:10.496" v="1"/>
          <pc:sldLayoutMkLst>
            <pc:docMk/>
            <pc:sldMasterMk cId="2267850255" sldId="2147483660"/>
            <pc:sldLayoutMk cId="4091430165" sldId="2147483666"/>
          </pc:sldLayoutMkLst>
        </pc:sldLayoutChg>
        <pc:sldLayoutChg chg="add mod replId">
          <pc:chgData name="Lidia Errico (student)" userId="S::2377211e@student.gla.ac.uk::30faa1d7-a81d-45ea-9a09-75150f8558db" providerId="AD" clId="Web-{875BCCB3-7414-42DA-8564-0823BFE57EBC}" dt="2022-03-14T16:43:10.496" v="1"/>
          <pc:sldLayoutMkLst>
            <pc:docMk/>
            <pc:sldMasterMk cId="2267850255" sldId="2147483660"/>
            <pc:sldLayoutMk cId="473440044" sldId="2147483667"/>
          </pc:sldLayoutMkLst>
        </pc:sldLayoutChg>
        <pc:sldLayoutChg chg="add mod replId">
          <pc:chgData name="Lidia Errico (student)" userId="S::2377211e@student.gla.ac.uk::30faa1d7-a81d-45ea-9a09-75150f8558db" providerId="AD" clId="Web-{875BCCB3-7414-42DA-8564-0823BFE57EBC}" dt="2022-03-14T16:43:10.496" v="1"/>
          <pc:sldLayoutMkLst>
            <pc:docMk/>
            <pc:sldMasterMk cId="2267850255" sldId="2147483660"/>
            <pc:sldLayoutMk cId="838552030" sldId="2147483668"/>
          </pc:sldLayoutMkLst>
        </pc:sldLayoutChg>
        <pc:sldLayoutChg chg="add mod replId">
          <pc:chgData name="Lidia Errico (student)" userId="S::2377211e@student.gla.ac.uk::30faa1d7-a81d-45ea-9a09-75150f8558db" providerId="AD" clId="Web-{875BCCB3-7414-42DA-8564-0823BFE57EBC}" dt="2022-03-14T16:43:10.496" v="1"/>
          <pc:sldLayoutMkLst>
            <pc:docMk/>
            <pc:sldMasterMk cId="2267850255" sldId="2147483660"/>
            <pc:sldLayoutMk cId="3686819501" sldId="2147483669"/>
          </pc:sldLayoutMkLst>
        </pc:sldLayoutChg>
        <pc:sldLayoutChg chg="add mod replId">
          <pc:chgData name="Lidia Errico (student)" userId="S::2377211e@student.gla.ac.uk::30faa1d7-a81d-45ea-9a09-75150f8558db" providerId="AD" clId="Web-{875BCCB3-7414-42DA-8564-0823BFE57EBC}" dt="2022-03-14T16:43:10.496" v="1"/>
          <pc:sldLayoutMkLst>
            <pc:docMk/>
            <pc:sldMasterMk cId="2267850255" sldId="2147483660"/>
            <pc:sldLayoutMk cId="2212697375" sldId="2147483670"/>
          </pc:sldLayoutMkLst>
        </pc:sldLayoutChg>
        <pc:sldLayoutChg chg="add mod replId">
          <pc:chgData name="Lidia Errico (student)" userId="S::2377211e@student.gla.ac.uk::30faa1d7-a81d-45ea-9a09-75150f8558db" providerId="AD" clId="Web-{875BCCB3-7414-42DA-8564-0823BFE57EBC}" dt="2022-03-14T16:43:10.496" v="1"/>
          <pc:sldLayoutMkLst>
            <pc:docMk/>
            <pc:sldMasterMk cId="2267850255" sldId="2147483660"/>
            <pc:sldLayoutMk cId="1315143838"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AEB86-C79B-944A-887D-161F7B5A7912}" type="datetimeFigureOut">
              <a:rPr lang="en-US" smtClean="0"/>
              <a:t>3/17/22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CB85D-43BA-EB4A-AE58-9E0A95912482}" type="slidenum">
              <a:rPr lang="en-US" smtClean="0"/>
              <a:t>‹#›</a:t>
            </a:fld>
            <a:endParaRPr lang="en-US"/>
          </a:p>
        </p:txBody>
      </p:sp>
    </p:spTree>
    <p:extLst>
      <p:ext uri="{BB962C8B-B14F-4D97-AF65-F5344CB8AC3E}">
        <p14:creationId xmlns:p14="http://schemas.microsoft.com/office/powerpoint/2010/main" val="1014481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ACB85D-43BA-EB4A-AE58-9E0A95912482}" type="slidenum">
              <a:rPr lang="en-US" smtClean="0"/>
              <a:t>1</a:t>
            </a:fld>
            <a:endParaRPr lang="en-US"/>
          </a:p>
        </p:txBody>
      </p:sp>
    </p:spTree>
    <p:extLst>
      <p:ext uri="{BB962C8B-B14F-4D97-AF65-F5344CB8AC3E}">
        <p14:creationId xmlns:p14="http://schemas.microsoft.com/office/powerpoint/2010/main" val="149707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2475434"/>
            <a:ext cx="18176081" cy="5265984"/>
          </a:xfrm>
        </p:spPr>
        <p:txBody>
          <a:bodyPr anchor="b"/>
          <a:lstStyle>
            <a:lvl1pPr algn="ctr">
              <a:defRPr sz="8482"/>
            </a:lvl1pPr>
          </a:lstStyle>
          <a:p>
            <a:r>
              <a:rPr lang="en-US" dirty="0"/>
              <a:t>Click to edit Master title style</a:t>
            </a:r>
          </a:p>
        </p:txBody>
      </p:sp>
      <p:sp>
        <p:nvSpPr>
          <p:cNvPr id="3" name="Subtitle 2"/>
          <p:cNvSpPr>
            <a:spLocks noGrp="1"/>
          </p:cNvSpPr>
          <p:nvPr>
            <p:ph type="subTitle" idx="1"/>
          </p:nvPr>
        </p:nvSpPr>
        <p:spPr>
          <a:xfrm>
            <a:off x="2672953" y="7944495"/>
            <a:ext cx="16037719" cy="3651875"/>
          </a:xfrm>
        </p:spPr>
        <p:txBody>
          <a:bodyPr/>
          <a:lstStyle>
            <a:lvl1pPr marL="0" indent="0" algn="ctr">
              <a:buNone/>
              <a:defRPr sz="3393"/>
            </a:lvl1pPr>
            <a:lvl2pPr marL="646344" indent="0" algn="ctr">
              <a:buNone/>
              <a:defRPr sz="2827"/>
            </a:lvl2pPr>
            <a:lvl3pPr marL="1292687" indent="0" algn="ctr">
              <a:buNone/>
              <a:defRPr sz="2545"/>
            </a:lvl3pPr>
            <a:lvl4pPr marL="1939031" indent="0" algn="ctr">
              <a:buNone/>
              <a:defRPr sz="2262"/>
            </a:lvl4pPr>
            <a:lvl5pPr marL="2585375" indent="0" algn="ctr">
              <a:buNone/>
              <a:defRPr sz="2262"/>
            </a:lvl5pPr>
            <a:lvl6pPr marL="3231718" indent="0" algn="ctr">
              <a:buNone/>
              <a:defRPr sz="2262"/>
            </a:lvl6pPr>
            <a:lvl7pPr marL="3878062" indent="0" algn="ctr">
              <a:buNone/>
              <a:defRPr sz="2262"/>
            </a:lvl7pPr>
            <a:lvl8pPr marL="4524405" indent="0" algn="ctr">
              <a:buNone/>
              <a:defRPr sz="2262"/>
            </a:lvl8pPr>
            <a:lvl9pPr marL="5170749" indent="0" algn="ctr">
              <a:buNone/>
              <a:defRPr sz="2262"/>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662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269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805303"/>
            <a:ext cx="4610844" cy="1281833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470125" y="805303"/>
            <a:ext cx="13565237" cy="1281833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514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7698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3770925"/>
            <a:ext cx="18443377" cy="6291870"/>
          </a:xfrm>
        </p:spPr>
        <p:txBody>
          <a:bodyPr anchor="b"/>
          <a:lstStyle>
            <a:lvl1pPr>
              <a:defRPr sz="8482"/>
            </a:lvl1pPr>
          </a:lstStyle>
          <a:p>
            <a:r>
              <a:rPr lang="en-US" dirty="0"/>
              <a:t>Click to edit Master title style</a:t>
            </a:r>
          </a:p>
        </p:txBody>
      </p:sp>
      <p:sp>
        <p:nvSpPr>
          <p:cNvPr id="3" name="Text Placeholder 2"/>
          <p:cNvSpPr>
            <a:spLocks noGrp="1"/>
          </p:cNvSpPr>
          <p:nvPr>
            <p:ph type="body" idx="1"/>
          </p:nvPr>
        </p:nvSpPr>
        <p:spPr>
          <a:xfrm>
            <a:off x="1458988" y="10122319"/>
            <a:ext cx="18443377" cy="3308746"/>
          </a:xfrm>
        </p:spPr>
        <p:txBody>
          <a:bodyPr/>
          <a:lstStyle>
            <a:lvl1pPr marL="0" indent="0">
              <a:buNone/>
              <a:defRPr sz="3393">
                <a:solidFill>
                  <a:schemeClr val="tx1"/>
                </a:solidFill>
              </a:defRPr>
            </a:lvl1pPr>
            <a:lvl2pPr marL="646344" indent="0">
              <a:buNone/>
              <a:defRPr sz="2827">
                <a:solidFill>
                  <a:schemeClr val="tx1">
                    <a:tint val="75000"/>
                  </a:schemeClr>
                </a:solidFill>
              </a:defRPr>
            </a:lvl2pPr>
            <a:lvl3pPr marL="1292687" indent="0">
              <a:buNone/>
              <a:defRPr sz="2545">
                <a:solidFill>
                  <a:schemeClr val="tx1">
                    <a:tint val="75000"/>
                  </a:schemeClr>
                </a:solidFill>
              </a:defRPr>
            </a:lvl3pPr>
            <a:lvl4pPr marL="1939031" indent="0">
              <a:buNone/>
              <a:defRPr sz="2262">
                <a:solidFill>
                  <a:schemeClr val="tx1">
                    <a:tint val="75000"/>
                  </a:schemeClr>
                </a:solidFill>
              </a:defRPr>
            </a:lvl4pPr>
            <a:lvl5pPr marL="2585375" indent="0">
              <a:buNone/>
              <a:defRPr sz="2262">
                <a:solidFill>
                  <a:schemeClr val="tx1">
                    <a:tint val="75000"/>
                  </a:schemeClr>
                </a:solidFill>
              </a:defRPr>
            </a:lvl5pPr>
            <a:lvl6pPr marL="3231718" indent="0">
              <a:buNone/>
              <a:defRPr sz="2262">
                <a:solidFill>
                  <a:schemeClr val="tx1">
                    <a:tint val="75000"/>
                  </a:schemeClr>
                </a:solidFill>
              </a:defRPr>
            </a:lvl6pPr>
            <a:lvl7pPr marL="3878062" indent="0">
              <a:buNone/>
              <a:defRPr sz="2262">
                <a:solidFill>
                  <a:schemeClr val="tx1">
                    <a:tint val="75000"/>
                  </a:schemeClr>
                </a:solidFill>
              </a:defRPr>
            </a:lvl7pPr>
            <a:lvl8pPr marL="4524405" indent="0">
              <a:buNone/>
              <a:defRPr sz="2262">
                <a:solidFill>
                  <a:schemeClr val="tx1">
                    <a:tint val="75000"/>
                  </a:schemeClr>
                </a:solidFill>
              </a:defRPr>
            </a:lvl8pPr>
            <a:lvl9pPr marL="5170749" indent="0">
              <a:buNone/>
              <a:defRPr sz="2262">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58351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70124" y="4026517"/>
            <a:ext cx="9088041" cy="95971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0825460" y="4026517"/>
            <a:ext cx="9088041" cy="95971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2034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805307"/>
            <a:ext cx="18443377" cy="2923603"/>
          </a:xfrm>
        </p:spPr>
        <p:txBody>
          <a:bodyPr/>
          <a:lstStyle/>
          <a:p>
            <a:r>
              <a:rPr lang="en-US" dirty="0"/>
              <a:t>Click to edit Master title style</a:t>
            </a:r>
          </a:p>
        </p:txBody>
      </p:sp>
      <p:sp>
        <p:nvSpPr>
          <p:cNvPr id="3" name="Text Placeholder 2"/>
          <p:cNvSpPr>
            <a:spLocks noGrp="1"/>
          </p:cNvSpPr>
          <p:nvPr>
            <p:ph type="body" idx="1"/>
          </p:nvPr>
        </p:nvSpPr>
        <p:spPr>
          <a:xfrm>
            <a:off x="1472912" y="3707898"/>
            <a:ext cx="9046274" cy="1817184"/>
          </a:xfrm>
        </p:spPr>
        <p:txBody>
          <a:bodyPr anchor="b"/>
          <a:lstStyle>
            <a:lvl1pPr marL="0" indent="0">
              <a:buNone/>
              <a:defRPr sz="3393" b="1"/>
            </a:lvl1pPr>
            <a:lvl2pPr marL="646344" indent="0">
              <a:buNone/>
              <a:defRPr sz="2827" b="1"/>
            </a:lvl2pPr>
            <a:lvl3pPr marL="1292687" indent="0">
              <a:buNone/>
              <a:defRPr sz="2545" b="1"/>
            </a:lvl3pPr>
            <a:lvl4pPr marL="1939031" indent="0">
              <a:buNone/>
              <a:defRPr sz="2262" b="1"/>
            </a:lvl4pPr>
            <a:lvl5pPr marL="2585375" indent="0">
              <a:buNone/>
              <a:defRPr sz="2262" b="1"/>
            </a:lvl5pPr>
            <a:lvl6pPr marL="3231718" indent="0">
              <a:buNone/>
              <a:defRPr sz="2262" b="1"/>
            </a:lvl6pPr>
            <a:lvl7pPr marL="3878062" indent="0">
              <a:buNone/>
              <a:defRPr sz="2262" b="1"/>
            </a:lvl7pPr>
            <a:lvl8pPr marL="4524405" indent="0">
              <a:buNone/>
              <a:defRPr sz="2262" b="1"/>
            </a:lvl8pPr>
            <a:lvl9pPr marL="5170749" indent="0">
              <a:buNone/>
              <a:defRPr sz="2262" b="1"/>
            </a:lvl9pPr>
          </a:lstStyle>
          <a:p>
            <a:pPr lvl="0"/>
            <a:r>
              <a:rPr lang="en-US" dirty="0"/>
              <a:t>Click to edit Master text styles</a:t>
            </a:r>
          </a:p>
        </p:txBody>
      </p:sp>
      <p:sp>
        <p:nvSpPr>
          <p:cNvPr id="4" name="Content Placeholder 3"/>
          <p:cNvSpPr>
            <a:spLocks noGrp="1"/>
          </p:cNvSpPr>
          <p:nvPr>
            <p:ph sz="half" idx="2"/>
          </p:nvPr>
        </p:nvSpPr>
        <p:spPr>
          <a:xfrm>
            <a:off x="1472912" y="5525082"/>
            <a:ext cx="9046274" cy="81265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10825461" y="3707898"/>
            <a:ext cx="9090826" cy="1817184"/>
          </a:xfrm>
        </p:spPr>
        <p:txBody>
          <a:bodyPr anchor="b"/>
          <a:lstStyle>
            <a:lvl1pPr marL="0" indent="0">
              <a:buNone/>
              <a:defRPr sz="3393" b="1"/>
            </a:lvl1pPr>
            <a:lvl2pPr marL="646344" indent="0">
              <a:buNone/>
              <a:defRPr sz="2827" b="1"/>
            </a:lvl2pPr>
            <a:lvl3pPr marL="1292687" indent="0">
              <a:buNone/>
              <a:defRPr sz="2545" b="1"/>
            </a:lvl3pPr>
            <a:lvl4pPr marL="1939031" indent="0">
              <a:buNone/>
              <a:defRPr sz="2262" b="1"/>
            </a:lvl4pPr>
            <a:lvl5pPr marL="2585375" indent="0">
              <a:buNone/>
              <a:defRPr sz="2262" b="1"/>
            </a:lvl5pPr>
            <a:lvl6pPr marL="3231718" indent="0">
              <a:buNone/>
              <a:defRPr sz="2262" b="1"/>
            </a:lvl6pPr>
            <a:lvl7pPr marL="3878062" indent="0">
              <a:buNone/>
              <a:defRPr sz="2262" b="1"/>
            </a:lvl7pPr>
            <a:lvl8pPr marL="4524405" indent="0">
              <a:buNone/>
              <a:defRPr sz="2262" b="1"/>
            </a:lvl8pPr>
            <a:lvl9pPr marL="5170749" indent="0">
              <a:buNone/>
              <a:defRPr sz="2262" b="1"/>
            </a:lvl9pPr>
          </a:lstStyle>
          <a:p>
            <a:pPr lvl="0"/>
            <a:r>
              <a:rPr lang="en-US" dirty="0"/>
              <a:t>Click to edit Master text styles</a:t>
            </a:r>
          </a:p>
        </p:txBody>
      </p:sp>
      <p:sp>
        <p:nvSpPr>
          <p:cNvPr id="6" name="Content Placeholder 5"/>
          <p:cNvSpPr>
            <a:spLocks noGrp="1"/>
          </p:cNvSpPr>
          <p:nvPr>
            <p:ph sz="quarter" idx="4"/>
          </p:nvPr>
        </p:nvSpPr>
        <p:spPr>
          <a:xfrm>
            <a:off x="10825461" y="5525082"/>
            <a:ext cx="9090826" cy="81265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60577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9143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73440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008380"/>
            <a:ext cx="6896776" cy="3529330"/>
          </a:xfrm>
        </p:spPr>
        <p:txBody>
          <a:bodyPr anchor="b"/>
          <a:lstStyle>
            <a:lvl1pPr>
              <a:defRPr sz="4524"/>
            </a:lvl1pPr>
          </a:lstStyle>
          <a:p>
            <a:r>
              <a:rPr lang="en-US" dirty="0"/>
              <a:t>Click to edit Master title style</a:t>
            </a:r>
          </a:p>
        </p:txBody>
      </p:sp>
      <p:sp>
        <p:nvSpPr>
          <p:cNvPr id="3" name="Content Placeholder 2"/>
          <p:cNvSpPr>
            <a:spLocks noGrp="1"/>
          </p:cNvSpPr>
          <p:nvPr>
            <p:ph idx="1"/>
          </p:nvPr>
        </p:nvSpPr>
        <p:spPr>
          <a:xfrm>
            <a:off x="9090826" y="2177824"/>
            <a:ext cx="10825460" cy="10749051"/>
          </a:xfrm>
        </p:spPr>
        <p:txBody>
          <a:bodyPr/>
          <a:lstStyle>
            <a:lvl1pPr>
              <a:defRPr sz="4524"/>
            </a:lvl1pPr>
            <a:lvl2pPr>
              <a:defRPr sz="3958"/>
            </a:lvl2pPr>
            <a:lvl3pPr>
              <a:defRPr sz="3393"/>
            </a:lvl3pPr>
            <a:lvl4pPr>
              <a:defRPr sz="2827"/>
            </a:lvl4pPr>
            <a:lvl5pPr>
              <a:defRPr sz="2827"/>
            </a:lvl5pPr>
            <a:lvl6pPr>
              <a:defRPr sz="2827"/>
            </a:lvl6pPr>
            <a:lvl7pPr>
              <a:defRPr sz="2827"/>
            </a:lvl7pPr>
            <a:lvl8pPr>
              <a:defRPr sz="2827"/>
            </a:lvl8pPr>
            <a:lvl9pPr>
              <a:defRPr sz="282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72909" y="4537710"/>
            <a:ext cx="6896776" cy="8406669"/>
          </a:xfrm>
        </p:spPr>
        <p:txBody>
          <a:bodyPr/>
          <a:lstStyle>
            <a:lvl1pPr marL="0" indent="0">
              <a:buNone/>
              <a:defRPr sz="2262"/>
            </a:lvl1pPr>
            <a:lvl2pPr marL="646344" indent="0">
              <a:buNone/>
              <a:defRPr sz="1979"/>
            </a:lvl2pPr>
            <a:lvl3pPr marL="1292687" indent="0">
              <a:buNone/>
              <a:defRPr sz="1696"/>
            </a:lvl3pPr>
            <a:lvl4pPr marL="1939031" indent="0">
              <a:buNone/>
              <a:defRPr sz="1414"/>
            </a:lvl4pPr>
            <a:lvl5pPr marL="2585375" indent="0">
              <a:buNone/>
              <a:defRPr sz="1414"/>
            </a:lvl5pPr>
            <a:lvl6pPr marL="3231718" indent="0">
              <a:buNone/>
              <a:defRPr sz="1414"/>
            </a:lvl6pPr>
            <a:lvl7pPr marL="3878062" indent="0">
              <a:buNone/>
              <a:defRPr sz="1414"/>
            </a:lvl7pPr>
            <a:lvl8pPr marL="4524405" indent="0">
              <a:buNone/>
              <a:defRPr sz="1414"/>
            </a:lvl8pPr>
            <a:lvl9pPr marL="5170749" indent="0">
              <a:buNone/>
              <a:defRPr sz="1414"/>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3855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008380"/>
            <a:ext cx="6896776" cy="3529330"/>
          </a:xfrm>
        </p:spPr>
        <p:txBody>
          <a:bodyPr anchor="b"/>
          <a:lstStyle>
            <a:lvl1pPr>
              <a:defRPr sz="4524"/>
            </a:lvl1pPr>
          </a:lstStyle>
          <a:p>
            <a:r>
              <a:rPr lang="en-US" dirty="0"/>
              <a:t>Click to edit Master title style</a:t>
            </a:r>
          </a:p>
        </p:txBody>
      </p:sp>
      <p:sp>
        <p:nvSpPr>
          <p:cNvPr id="3" name="Picture Placeholder 2"/>
          <p:cNvSpPr>
            <a:spLocks noGrp="1" noChangeAspect="1"/>
          </p:cNvSpPr>
          <p:nvPr>
            <p:ph type="pic" idx="1"/>
          </p:nvPr>
        </p:nvSpPr>
        <p:spPr>
          <a:xfrm>
            <a:off x="9090826" y="2177824"/>
            <a:ext cx="10825460" cy="10749051"/>
          </a:xfrm>
        </p:spPr>
        <p:txBody>
          <a:bodyPr anchor="t"/>
          <a:lstStyle>
            <a:lvl1pPr marL="0" indent="0">
              <a:buNone/>
              <a:defRPr sz="4524"/>
            </a:lvl1pPr>
            <a:lvl2pPr marL="646344" indent="0">
              <a:buNone/>
              <a:defRPr sz="3958"/>
            </a:lvl2pPr>
            <a:lvl3pPr marL="1292687" indent="0">
              <a:buNone/>
              <a:defRPr sz="3393"/>
            </a:lvl3pPr>
            <a:lvl4pPr marL="1939031" indent="0">
              <a:buNone/>
              <a:defRPr sz="2827"/>
            </a:lvl4pPr>
            <a:lvl5pPr marL="2585375" indent="0">
              <a:buNone/>
              <a:defRPr sz="2827"/>
            </a:lvl5pPr>
            <a:lvl6pPr marL="3231718" indent="0">
              <a:buNone/>
              <a:defRPr sz="2827"/>
            </a:lvl6pPr>
            <a:lvl7pPr marL="3878062" indent="0">
              <a:buNone/>
              <a:defRPr sz="2827"/>
            </a:lvl7pPr>
            <a:lvl8pPr marL="4524405" indent="0">
              <a:buNone/>
              <a:defRPr sz="2827"/>
            </a:lvl8pPr>
            <a:lvl9pPr marL="5170749" indent="0">
              <a:buNone/>
              <a:defRPr sz="2827"/>
            </a:lvl9pPr>
          </a:lstStyle>
          <a:p>
            <a:endParaRPr lang="en-US" dirty="0"/>
          </a:p>
        </p:txBody>
      </p:sp>
      <p:sp>
        <p:nvSpPr>
          <p:cNvPr id="4" name="Text Placeholder 3"/>
          <p:cNvSpPr>
            <a:spLocks noGrp="1"/>
          </p:cNvSpPr>
          <p:nvPr>
            <p:ph type="body" sz="half" idx="2"/>
          </p:nvPr>
        </p:nvSpPr>
        <p:spPr>
          <a:xfrm>
            <a:off x="1472909" y="4537710"/>
            <a:ext cx="6896776" cy="8406669"/>
          </a:xfrm>
        </p:spPr>
        <p:txBody>
          <a:bodyPr/>
          <a:lstStyle>
            <a:lvl1pPr marL="0" indent="0">
              <a:buNone/>
              <a:defRPr sz="2262"/>
            </a:lvl1pPr>
            <a:lvl2pPr marL="646344" indent="0">
              <a:buNone/>
              <a:defRPr sz="1979"/>
            </a:lvl2pPr>
            <a:lvl3pPr marL="1292687" indent="0">
              <a:buNone/>
              <a:defRPr sz="1696"/>
            </a:lvl3pPr>
            <a:lvl4pPr marL="1939031" indent="0">
              <a:buNone/>
              <a:defRPr sz="1414"/>
            </a:lvl4pPr>
            <a:lvl5pPr marL="2585375" indent="0">
              <a:buNone/>
              <a:defRPr sz="1414"/>
            </a:lvl5pPr>
            <a:lvl6pPr marL="3231718" indent="0">
              <a:buNone/>
              <a:defRPr sz="1414"/>
            </a:lvl6pPr>
            <a:lvl7pPr marL="3878062" indent="0">
              <a:buNone/>
              <a:defRPr sz="1414"/>
            </a:lvl7pPr>
            <a:lvl8pPr marL="4524405" indent="0">
              <a:buNone/>
              <a:defRPr sz="1414"/>
            </a:lvl8pPr>
            <a:lvl9pPr marL="5170749" indent="0">
              <a:buNone/>
              <a:defRPr sz="1414"/>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86819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805307"/>
            <a:ext cx="18443377" cy="292360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70124" y="4026517"/>
            <a:ext cx="18443377" cy="959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470124" y="14019287"/>
            <a:ext cx="4811316" cy="805303"/>
          </a:xfrm>
          <a:prstGeom prst="rect">
            <a:avLst/>
          </a:prstGeom>
        </p:spPr>
        <p:txBody>
          <a:bodyPr vert="horz" lIns="91440" tIns="45720" rIns="91440" bIns="45720" rtlCol="0" anchor="ctr"/>
          <a:lstStyle>
            <a:lvl1pPr algn="l">
              <a:defRPr sz="1696">
                <a:solidFill>
                  <a:schemeClr val="tx1">
                    <a:tint val="75000"/>
                  </a:schemeClr>
                </a:solidFill>
              </a:defRPr>
            </a:lvl1pPr>
          </a:lstStyle>
          <a:p>
            <a:fld id="{C764DE79-268F-4C1A-8933-263129D2AF90}" type="datetimeFigureOut">
              <a:rPr lang="en-US" dirty="0"/>
              <a:t>3/17/22</a:t>
            </a:fld>
            <a:endParaRPr lang="en-US" dirty="0"/>
          </a:p>
        </p:txBody>
      </p:sp>
      <p:sp>
        <p:nvSpPr>
          <p:cNvPr id="5" name="Footer Placeholder 4"/>
          <p:cNvSpPr>
            <a:spLocks noGrp="1"/>
          </p:cNvSpPr>
          <p:nvPr>
            <p:ph type="ftr" sz="quarter" idx="3"/>
          </p:nvPr>
        </p:nvSpPr>
        <p:spPr>
          <a:xfrm>
            <a:off x="7083326" y="14019287"/>
            <a:ext cx="7216973" cy="805303"/>
          </a:xfrm>
          <a:prstGeom prst="rect">
            <a:avLst/>
          </a:prstGeom>
        </p:spPr>
        <p:txBody>
          <a:bodyPr vert="horz" lIns="91440" tIns="45720" rIns="91440" bIns="45720" rtlCol="0" anchor="ctr"/>
          <a:lstStyle>
            <a:lvl1pPr algn="ctr">
              <a:defRPr sz="169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102185" y="14019287"/>
            <a:ext cx="4811316" cy="805303"/>
          </a:xfrm>
          <a:prstGeom prst="rect">
            <a:avLst/>
          </a:prstGeom>
        </p:spPr>
        <p:txBody>
          <a:bodyPr vert="horz" lIns="91440" tIns="45720" rIns="91440" bIns="45720" rtlCol="0" anchor="ctr"/>
          <a:lstStyle>
            <a:lvl1pPr algn="r">
              <a:defRPr sz="1696">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67850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hyperlink" Target="https://pngimg.com/download/38184" TargetMode="External"/><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395D725-4253-154A-A5DA-48B619919E9A}"/>
              </a:ext>
            </a:extLst>
          </p:cNvPr>
          <p:cNvSpPr/>
          <p:nvPr/>
        </p:nvSpPr>
        <p:spPr>
          <a:xfrm>
            <a:off x="312820" y="8373979"/>
            <a:ext cx="6906127" cy="6424863"/>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6E038AE-5674-884B-8255-AAF9BF6A6E24}"/>
              </a:ext>
            </a:extLst>
          </p:cNvPr>
          <p:cNvSpPr/>
          <p:nvPr/>
        </p:nvSpPr>
        <p:spPr>
          <a:xfrm>
            <a:off x="-4475" y="-280"/>
            <a:ext cx="21399116" cy="2381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752448" rtl="0" eaLnBrk="1" latinLnBrk="0" hangingPunct="1">
              <a:defRPr sz="3450" kern="1200">
                <a:solidFill>
                  <a:schemeClr val="tx1"/>
                </a:solidFill>
                <a:latin typeface="+mn-lt"/>
                <a:ea typeface="+mn-ea"/>
                <a:cs typeface="+mn-cs"/>
              </a:defRPr>
            </a:lvl1pPr>
            <a:lvl2pPr marL="876224" algn="l" defTabSz="1752448" rtl="0" eaLnBrk="1" latinLnBrk="0" hangingPunct="1">
              <a:defRPr sz="3450" kern="1200">
                <a:solidFill>
                  <a:schemeClr val="tx1"/>
                </a:solidFill>
                <a:latin typeface="+mn-lt"/>
                <a:ea typeface="+mn-ea"/>
                <a:cs typeface="+mn-cs"/>
              </a:defRPr>
            </a:lvl2pPr>
            <a:lvl3pPr marL="1752448" algn="l" defTabSz="1752448" rtl="0" eaLnBrk="1" latinLnBrk="0" hangingPunct="1">
              <a:defRPr sz="3450" kern="1200">
                <a:solidFill>
                  <a:schemeClr val="tx1"/>
                </a:solidFill>
                <a:latin typeface="+mn-lt"/>
                <a:ea typeface="+mn-ea"/>
                <a:cs typeface="+mn-cs"/>
              </a:defRPr>
            </a:lvl3pPr>
            <a:lvl4pPr marL="2628671" algn="l" defTabSz="1752448" rtl="0" eaLnBrk="1" latinLnBrk="0" hangingPunct="1">
              <a:defRPr sz="3450" kern="1200">
                <a:solidFill>
                  <a:schemeClr val="tx1"/>
                </a:solidFill>
                <a:latin typeface="+mn-lt"/>
                <a:ea typeface="+mn-ea"/>
                <a:cs typeface="+mn-cs"/>
              </a:defRPr>
            </a:lvl4pPr>
            <a:lvl5pPr marL="3504895" algn="l" defTabSz="1752448" rtl="0" eaLnBrk="1" latinLnBrk="0" hangingPunct="1">
              <a:defRPr sz="3450" kern="1200">
                <a:solidFill>
                  <a:schemeClr val="tx1"/>
                </a:solidFill>
                <a:latin typeface="+mn-lt"/>
                <a:ea typeface="+mn-ea"/>
                <a:cs typeface="+mn-cs"/>
              </a:defRPr>
            </a:lvl5pPr>
            <a:lvl6pPr marL="4381119" algn="l" defTabSz="1752448" rtl="0" eaLnBrk="1" latinLnBrk="0" hangingPunct="1">
              <a:defRPr sz="3450" kern="1200">
                <a:solidFill>
                  <a:schemeClr val="tx1"/>
                </a:solidFill>
                <a:latin typeface="+mn-lt"/>
                <a:ea typeface="+mn-ea"/>
                <a:cs typeface="+mn-cs"/>
              </a:defRPr>
            </a:lvl6pPr>
            <a:lvl7pPr marL="5257343" algn="l" defTabSz="1752448" rtl="0" eaLnBrk="1" latinLnBrk="0" hangingPunct="1">
              <a:defRPr sz="3450" kern="1200">
                <a:solidFill>
                  <a:schemeClr val="tx1"/>
                </a:solidFill>
                <a:latin typeface="+mn-lt"/>
                <a:ea typeface="+mn-ea"/>
                <a:cs typeface="+mn-cs"/>
              </a:defRPr>
            </a:lvl7pPr>
            <a:lvl8pPr marL="6133567" algn="l" defTabSz="1752448" rtl="0" eaLnBrk="1" latinLnBrk="0" hangingPunct="1">
              <a:defRPr sz="3450" kern="1200">
                <a:solidFill>
                  <a:schemeClr val="tx1"/>
                </a:solidFill>
                <a:latin typeface="+mn-lt"/>
                <a:ea typeface="+mn-ea"/>
                <a:cs typeface="+mn-cs"/>
              </a:defRPr>
            </a:lvl8pPr>
            <a:lvl9pPr marL="7009790" algn="l" defTabSz="1752448" rtl="0" eaLnBrk="1" latinLnBrk="0" hangingPunct="1">
              <a:defRPr sz="3450" kern="1200">
                <a:solidFill>
                  <a:schemeClr val="tx1"/>
                </a:solidFill>
                <a:latin typeface="+mn-lt"/>
                <a:ea typeface="+mn-ea"/>
                <a:cs typeface="+mn-cs"/>
              </a:defRPr>
            </a:lvl9pPr>
          </a:lstStyle>
          <a:p>
            <a:pPr algn="ctr"/>
            <a:endParaRPr lang="en-US" sz="3450"/>
          </a:p>
        </p:txBody>
      </p:sp>
      <p:sp>
        <p:nvSpPr>
          <p:cNvPr id="5" name="TextBox 4">
            <a:extLst>
              <a:ext uri="{FF2B5EF4-FFF2-40B4-BE49-F238E27FC236}">
                <a16:creationId xmlns:a16="http://schemas.microsoft.com/office/drawing/2014/main" id="{DC1E4CAB-8A4C-5A4F-914E-881C9A819DBC}"/>
              </a:ext>
            </a:extLst>
          </p:cNvPr>
          <p:cNvSpPr txBox="1"/>
          <p:nvPr/>
        </p:nvSpPr>
        <p:spPr>
          <a:xfrm>
            <a:off x="499715" y="192504"/>
            <a:ext cx="1795672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1752448" rtl="0" eaLnBrk="1" latinLnBrk="0" hangingPunct="1">
              <a:defRPr sz="3450" kern="1200">
                <a:solidFill>
                  <a:schemeClr val="tx1"/>
                </a:solidFill>
                <a:latin typeface="+mn-lt"/>
                <a:ea typeface="+mn-ea"/>
                <a:cs typeface="+mn-cs"/>
              </a:defRPr>
            </a:lvl1pPr>
            <a:lvl2pPr marL="876224" algn="l" defTabSz="1752448" rtl="0" eaLnBrk="1" latinLnBrk="0" hangingPunct="1">
              <a:defRPr sz="3450" kern="1200">
                <a:solidFill>
                  <a:schemeClr val="tx1"/>
                </a:solidFill>
                <a:latin typeface="+mn-lt"/>
                <a:ea typeface="+mn-ea"/>
                <a:cs typeface="+mn-cs"/>
              </a:defRPr>
            </a:lvl2pPr>
            <a:lvl3pPr marL="1752448" algn="l" defTabSz="1752448" rtl="0" eaLnBrk="1" latinLnBrk="0" hangingPunct="1">
              <a:defRPr sz="3450" kern="1200">
                <a:solidFill>
                  <a:schemeClr val="tx1"/>
                </a:solidFill>
                <a:latin typeface="+mn-lt"/>
                <a:ea typeface="+mn-ea"/>
                <a:cs typeface="+mn-cs"/>
              </a:defRPr>
            </a:lvl3pPr>
            <a:lvl4pPr marL="2628671" algn="l" defTabSz="1752448" rtl="0" eaLnBrk="1" latinLnBrk="0" hangingPunct="1">
              <a:defRPr sz="3450" kern="1200">
                <a:solidFill>
                  <a:schemeClr val="tx1"/>
                </a:solidFill>
                <a:latin typeface="+mn-lt"/>
                <a:ea typeface="+mn-ea"/>
                <a:cs typeface="+mn-cs"/>
              </a:defRPr>
            </a:lvl4pPr>
            <a:lvl5pPr marL="3504895" algn="l" defTabSz="1752448" rtl="0" eaLnBrk="1" latinLnBrk="0" hangingPunct="1">
              <a:defRPr sz="3450" kern="1200">
                <a:solidFill>
                  <a:schemeClr val="tx1"/>
                </a:solidFill>
                <a:latin typeface="+mn-lt"/>
                <a:ea typeface="+mn-ea"/>
                <a:cs typeface="+mn-cs"/>
              </a:defRPr>
            </a:lvl5pPr>
            <a:lvl6pPr marL="4381119" algn="l" defTabSz="1752448" rtl="0" eaLnBrk="1" latinLnBrk="0" hangingPunct="1">
              <a:defRPr sz="3450" kern="1200">
                <a:solidFill>
                  <a:schemeClr val="tx1"/>
                </a:solidFill>
                <a:latin typeface="+mn-lt"/>
                <a:ea typeface="+mn-ea"/>
                <a:cs typeface="+mn-cs"/>
              </a:defRPr>
            </a:lvl6pPr>
            <a:lvl7pPr marL="5257343" algn="l" defTabSz="1752448" rtl="0" eaLnBrk="1" latinLnBrk="0" hangingPunct="1">
              <a:defRPr sz="3450" kern="1200">
                <a:solidFill>
                  <a:schemeClr val="tx1"/>
                </a:solidFill>
                <a:latin typeface="+mn-lt"/>
                <a:ea typeface="+mn-ea"/>
                <a:cs typeface="+mn-cs"/>
              </a:defRPr>
            </a:lvl7pPr>
            <a:lvl8pPr marL="6133567" algn="l" defTabSz="1752448" rtl="0" eaLnBrk="1" latinLnBrk="0" hangingPunct="1">
              <a:defRPr sz="3450" kern="1200">
                <a:solidFill>
                  <a:schemeClr val="tx1"/>
                </a:solidFill>
                <a:latin typeface="+mn-lt"/>
                <a:ea typeface="+mn-ea"/>
                <a:cs typeface="+mn-cs"/>
              </a:defRPr>
            </a:lvl8pPr>
            <a:lvl9pPr marL="7009790" algn="l" defTabSz="1752448" rtl="0" eaLnBrk="1" latinLnBrk="0" hangingPunct="1">
              <a:defRPr sz="3450" kern="1200">
                <a:solidFill>
                  <a:schemeClr val="tx1"/>
                </a:solidFill>
                <a:latin typeface="+mn-lt"/>
                <a:ea typeface="+mn-ea"/>
                <a:cs typeface="+mn-cs"/>
              </a:defRPr>
            </a:lvl9pPr>
          </a:lstStyle>
          <a:p>
            <a:r>
              <a:rPr lang="en-GB" sz="6000" dirty="0">
                <a:solidFill>
                  <a:schemeClr val="bg1"/>
                </a:solidFill>
                <a:latin typeface="Amasis MT Pro Light"/>
                <a:ea typeface="+mn-lt"/>
                <a:cs typeface="+mn-lt"/>
              </a:rPr>
              <a:t>Decolonising the Life Science Curricula at the University of Glasgow</a:t>
            </a:r>
          </a:p>
        </p:txBody>
      </p:sp>
      <p:pic>
        <p:nvPicPr>
          <p:cNvPr id="8" name="Picture 15" descr="Text&#10;&#10;Description automatically generated">
            <a:extLst>
              <a:ext uri="{FF2B5EF4-FFF2-40B4-BE49-F238E27FC236}">
                <a16:creationId xmlns:a16="http://schemas.microsoft.com/office/drawing/2014/main" id="{B38A4460-3362-2A4E-89DB-957C10A7C0F4}"/>
              </a:ext>
            </a:extLst>
          </p:cNvPr>
          <p:cNvPicPr>
            <a:picLocks noChangeAspect="1"/>
          </p:cNvPicPr>
          <p:nvPr/>
        </p:nvPicPr>
        <p:blipFill>
          <a:blip r:embed="rId3"/>
          <a:stretch>
            <a:fillRect/>
          </a:stretch>
        </p:blipFill>
        <p:spPr>
          <a:xfrm>
            <a:off x="18734772" y="1275347"/>
            <a:ext cx="2416319" cy="673770"/>
          </a:xfrm>
          <a:prstGeom prst="rect">
            <a:avLst/>
          </a:prstGeom>
        </p:spPr>
      </p:pic>
      <p:sp>
        <p:nvSpPr>
          <p:cNvPr id="15" name="TextBox 14">
            <a:extLst>
              <a:ext uri="{FF2B5EF4-FFF2-40B4-BE49-F238E27FC236}">
                <a16:creationId xmlns:a16="http://schemas.microsoft.com/office/drawing/2014/main" id="{6D34D3C3-8E14-9C4F-BC65-6CBCF6B04D8C}"/>
              </a:ext>
            </a:extLst>
          </p:cNvPr>
          <p:cNvSpPr txBox="1"/>
          <p:nvPr/>
        </p:nvSpPr>
        <p:spPr>
          <a:xfrm>
            <a:off x="5919537" y="1515979"/>
            <a:ext cx="117400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i="1" dirty="0">
                <a:solidFill>
                  <a:schemeClr val="bg1"/>
                </a:solidFill>
                <a:latin typeface="Amasis MT Pro Light"/>
                <a:cs typeface="Calibri"/>
              </a:rPr>
              <a:t>Lidia Errico, Zara </a:t>
            </a:r>
            <a:r>
              <a:rPr lang="en-GB" sz="2400" i="1" dirty="0" err="1">
                <a:solidFill>
                  <a:schemeClr val="bg1"/>
                </a:solidFill>
                <a:latin typeface="Amasis MT Pro Light"/>
                <a:cs typeface="Calibri"/>
              </a:rPr>
              <a:t>Gatt</a:t>
            </a:r>
            <a:r>
              <a:rPr lang="en-GB" sz="2400" i="1" dirty="0">
                <a:solidFill>
                  <a:schemeClr val="bg1"/>
                </a:solidFill>
                <a:latin typeface="Amasis MT Pro Light"/>
                <a:cs typeface="Calibri"/>
              </a:rPr>
              <a:t>, Leighann Sherry, Nicola Veitch</a:t>
            </a:r>
            <a:endParaRPr lang="en-GB" sz="2400" i="1" baseline="30000" dirty="0">
              <a:solidFill>
                <a:schemeClr val="bg1"/>
              </a:solidFill>
              <a:latin typeface="Amasis MT Pro Light"/>
              <a:cs typeface="Calibri"/>
            </a:endParaRPr>
          </a:p>
        </p:txBody>
      </p:sp>
      <p:sp>
        <p:nvSpPr>
          <p:cNvPr id="16" name="TextBox 15">
            <a:extLst>
              <a:ext uri="{FF2B5EF4-FFF2-40B4-BE49-F238E27FC236}">
                <a16:creationId xmlns:a16="http://schemas.microsoft.com/office/drawing/2014/main" id="{4857B394-7214-F749-84C7-955350AD998C}"/>
              </a:ext>
            </a:extLst>
          </p:cNvPr>
          <p:cNvSpPr txBox="1"/>
          <p:nvPr/>
        </p:nvSpPr>
        <p:spPr>
          <a:xfrm>
            <a:off x="2943109" y="1880161"/>
            <a:ext cx="168608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i="1" dirty="0">
                <a:solidFill>
                  <a:schemeClr val="bg1"/>
                </a:solidFill>
                <a:latin typeface="Amasis MT Pro Light"/>
                <a:cs typeface="Calibri"/>
              </a:rPr>
              <a:t>2377211e@student.gla.ac.uk, 2314298g@student.gla.ac.uk, leighann.sherry@glasgow.ac.uk, nicola.veitch@glasgow.ac.uk  </a:t>
            </a:r>
          </a:p>
        </p:txBody>
      </p:sp>
      <p:sp>
        <p:nvSpPr>
          <p:cNvPr id="21" name="TextBox 20">
            <a:extLst>
              <a:ext uri="{FF2B5EF4-FFF2-40B4-BE49-F238E27FC236}">
                <a16:creationId xmlns:a16="http://schemas.microsoft.com/office/drawing/2014/main" id="{E10FB941-BB9F-4B47-9AD4-46E8C5498C94}"/>
              </a:ext>
            </a:extLst>
          </p:cNvPr>
          <p:cNvSpPr txBox="1"/>
          <p:nvPr/>
        </p:nvSpPr>
        <p:spPr>
          <a:xfrm>
            <a:off x="17503171" y="1944232"/>
            <a:ext cx="484309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dirty="0">
                <a:solidFill>
                  <a:schemeClr val="bg1"/>
                </a:solidFill>
                <a:latin typeface="Bangla Sangam MN" panose="02000000000000000000" pitchFamily="2" charset="0"/>
                <a:cs typeface="Bangla Sangam MN" panose="02000000000000000000" pitchFamily="2" charset="0"/>
              </a:rPr>
              <a:t>School of Life Sciences </a:t>
            </a:r>
          </a:p>
        </p:txBody>
      </p:sp>
      <p:grpSp>
        <p:nvGrpSpPr>
          <p:cNvPr id="23" name="Group 22">
            <a:extLst>
              <a:ext uri="{FF2B5EF4-FFF2-40B4-BE49-F238E27FC236}">
                <a16:creationId xmlns:a16="http://schemas.microsoft.com/office/drawing/2014/main" id="{F3F4A977-B36A-3249-A48B-E05AD0441716}"/>
              </a:ext>
            </a:extLst>
          </p:cNvPr>
          <p:cNvGrpSpPr/>
          <p:nvPr/>
        </p:nvGrpSpPr>
        <p:grpSpPr>
          <a:xfrm>
            <a:off x="360949" y="2800432"/>
            <a:ext cx="6906125" cy="4755400"/>
            <a:chOff x="360949" y="2800432"/>
            <a:chExt cx="6906125" cy="4755400"/>
          </a:xfrm>
        </p:grpSpPr>
        <p:sp>
          <p:nvSpPr>
            <p:cNvPr id="24" name="Rectangle 23">
              <a:extLst>
                <a:ext uri="{FF2B5EF4-FFF2-40B4-BE49-F238E27FC236}">
                  <a16:creationId xmlns:a16="http://schemas.microsoft.com/office/drawing/2014/main" id="{D75403DD-87C2-314B-A97A-3568D931B600}"/>
                </a:ext>
              </a:extLst>
            </p:cNvPr>
            <p:cNvSpPr/>
            <p:nvPr/>
          </p:nvSpPr>
          <p:spPr>
            <a:xfrm>
              <a:off x="385012" y="2839452"/>
              <a:ext cx="6882062" cy="4716380"/>
            </a:xfrm>
            <a:prstGeom prst="rect">
              <a:avLst/>
            </a:prstGeom>
            <a:ln>
              <a:noFill/>
            </a:ln>
            <a:effectLst>
              <a:outerShdw blurRad="50800" dist="38100" dir="10800000" algn="r" rotWithShape="0">
                <a:prstClr val="black">
                  <a:alpha val="40000"/>
                </a:prstClr>
              </a:outerShdw>
              <a:softEdge rad="3175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81438AF5-AE99-DC49-8686-B3DD6FAE3527}"/>
                </a:ext>
              </a:extLst>
            </p:cNvPr>
            <p:cNvSpPr txBox="1"/>
            <p:nvPr/>
          </p:nvSpPr>
          <p:spPr>
            <a:xfrm>
              <a:off x="3933359" y="2947623"/>
              <a:ext cx="3285588"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chemeClr val="bg1"/>
                  </a:solidFill>
                  <a:latin typeface="Bangla Sangam MN" panose="02000000000000000000" pitchFamily="2" charset="0"/>
                  <a:cs typeface="Bangla Sangam MN" panose="02000000000000000000" pitchFamily="2" charset="0"/>
                </a:rPr>
                <a:t>Definition</a:t>
              </a:r>
              <a:r>
                <a:rPr lang="en-GB" sz="1600" b="1" dirty="0">
                  <a:solidFill>
                    <a:schemeClr val="bg1"/>
                  </a:solidFill>
                  <a:latin typeface="Bangla Sangam MN" panose="02000000000000000000" pitchFamily="2" charset="0"/>
                  <a:cs typeface="Bangla Sangam MN" panose="02000000000000000000" pitchFamily="2" charset="0"/>
                </a:rPr>
                <a:t>: </a:t>
              </a:r>
              <a:r>
                <a:rPr lang="en-GB" sz="1600" dirty="0">
                  <a:solidFill>
                    <a:schemeClr val="bg1"/>
                  </a:solidFill>
                  <a:latin typeface="Bangla Sangam MN" panose="02000000000000000000" pitchFamily="2" charset="0"/>
                  <a:ea typeface="+mn-lt"/>
                  <a:cs typeface="Bangla Sangam MN" panose="02000000000000000000" pitchFamily="2" charset="0"/>
                </a:rPr>
                <a:t>Decolonising the curriculum seeks to acknowledge and dismantle the way that imperialism and colonialism have shaped global education, with a focus on inclusion and visibility of a wider range of viewpoints which have been historically excluded.</a:t>
              </a:r>
              <a:endParaRPr lang="en-GB" sz="1600" dirty="0">
                <a:solidFill>
                  <a:schemeClr val="bg1"/>
                </a:solidFill>
                <a:latin typeface="Bangla Sangam MN" panose="02000000000000000000" pitchFamily="2" charset="0"/>
                <a:cs typeface="Bangla Sangam MN" panose="02000000000000000000" pitchFamily="2" charset="0"/>
              </a:endParaRPr>
            </a:p>
          </p:txBody>
        </p:sp>
        <p:sp>
          <p:nvSpPr>
            <p:cNvPr id="26" name="TextBox 25">
              <a:extLst>
                <a:ext uri="{FF2B5EF4-FFF2-40B4-BE49-F238E27FC236}">
                  <a16:creationId xmlns:a16="http://schemas.microsoft.com/office/drawing/2014/main" id="{A68B5B73-4AE3-F344-BAEA-1CD1EB71805D}"/>
                </a:ext>
              </a:extLst>
            </p:cNvPr>
            <p:cNvSpPr txBox="1"/>
            <p:nvPr/>
          </p:nvSpPr>
          <p:spPr>
            <a:xfrm>
              <a:off x="562610" y="5385482"/>
              <a:ext cx="3143117"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chemeClr val="bg1"/>
                  </a:solidFill>
                  <a:latin typeface="Bangla Sangam MN" panose="02000000000000000000" pitchFamily="2" charset="0"/>
                  <a:cs typeface="Bangla Sangam MN" panose="02000000000000000000" pitchFamily="2" charset="0"/>
                </a:rPr>
                <a:t>Aim: </a:t>
              </a:r>
              <a:r>
                <a:rPr lang="en-GB" sz="1600" dirty="0">
                  <a:solidFill>
                    <a:schemeClr val="bg1"/>
                  </a:solidFill>
                  <a:latin typeface="Bangla Sangam MN" panose="02000000000000000000" pitchFamily="2" charset="0"/>
                  <a:ea typeface="+mn-lt"/>
                  <a:cs typeface="Bangla Sangam MN" panose="02000000000000000000" pitchFamily="2" charset="0"/>
                </a:rPr>
                <a:t>To create awareness of the Decolonising the Curriculum movement and its relevance to Life Sciences, learning resources were developed by students undertaking their final year projects and delivered to undergraduate students.</a:t>
              </a:r>
              <a:endParaRPr lang="en-GB" sz="1600" dirty="0">
                <a:solidFill>
                  <a:schemeClr val="bg1"/>
                </a:solidFill>
                <a:latin typeface="Bangla Sangam MN" panose="02000000000000000000" pitchFamily="2" charset="0"/>
                <a:cs typeface="Bangla Sangam MN" panose="02000000000000000000" pitchFamily="2" charset="0"/>
              </a:endParaRPr>
            </a:p>
          </p:txBody>
        </p:sp>
        <p:pic>
          <p:nvPicPr>
            <p:cNvPr id="27" name="Picture 6">
              <a:extLst>
                <a:ext uri="{FF2B5EF4-FFF2-40B4-BE49-F238E27FC236}">
                  <a16:creationId xmlns:a16="http://schemas.microsoft.com/office/drawing/2014/main" id="{5A2A4770-5D61-1444-915C-DBC9A66FA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49" y="2800432"/>
              <a:ext cx="3328514" cy="2469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a:extLst>
                <a:ext uri="{FF2B5EF4-FFF2-40B4-BE49-F238E27FC236}">
                  <a16:creationId xmlns:a16="http://schemas.microsoft.com/office/drawing/2014/main" id="{5AFFA587-C1E3-1444-A579-00FCA11040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801978" y="5110595"/>
              <a:ext cx="3430511" cy="2443382"/>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a:extLst>
              <a:ext uri="{FF2B5EF4-FFF2-40B4-BE49-F238E27FC236}">
                <a16:creationId xmlns:a16="http://schemas.microsoft.com/office/drawing/2014/main" id="{AE7BE09F-60FC-6345-8CA0-8D04038927EE}"/>
              </a:ext>
            </a:extLst>
          </p:cNvPr>
          <p:cNvSpPr txBox="1"/>
          <p:nvPr/>
        </p:nvSpPr>
        <p:spPr>
          <a:xfrm>
            <a:off x="378433" y="7859548"/>
            <a:ext cx="688864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chemeClr val="accent1">
                    <a:lumMod val="75000"/>
                  </a:schemeClr>
                </a:solidFill>
                <a:latin typeface="Bangla Sangam MN" panose="02000000000000000000" pitchFamily="2" charset="0"/>
                <a:cs typeface="Bangla Sangam MN" panose="02000000000000000000" pitchFamily="2" charset="0"/>
              </a:rPr>
              <a:t>Microbiology:</a:t>
            </a:r>
          </a:p>
        </p:txBody>
      </p:sp>
      <p:sp>
        <p:nvSpPr>
          <p:cNvPr id="31" name="Rectangle 30">
            <a:extLst>
              <a:ext uri="{FF2B5EF4-FFF2-40B4-BE49-F238E27FC236}">
                <a16:creationId xmlns:a16="http://schemas.microsoft.com/office/drawing/2014/main" id="{D958968A-BCE5-F249-9C0B-2B4BB6B2F954}"/>
              </a:ext>
            </a:extLst>
          </p:cNvPr>
          <p:cNvSpPr/>
          <p:nvPr/>
        </p:nvSpPr>
        <p:spPr>
          <a:xfrm>
            <a:off x="7780422" y="2871538"/>
            <a:ext cx="6882062" cy="4716380"/>
          </a:xfrm>
          <a:prstGeom prst="rect">
            <a:avLst/>
          </a:prstGeom>
          <a:solidFill>
            <a:schemeClr val="accent1">
              <a:lumMod val="60000"/>
              <a:lumOff val="40000"/>
            </a:schemeClr>
          </a:solidFill>
          <a:ln>
            <a:solidFill>
              <a:schemeClr val="accent1">
                <a:lumMod val="60000"/>
                <a:lumOff val="40000"/>
              </a:schemeClr>
            </a:solidFill>
          </a:ln>
          <a:effectLst>
            <a:outerShdw blurRad="50800" dist="38100" dir="10800000" algn="r" rotWithShape="0">
              <a:prstClr val="black">
                <a:alpha val="40000"/>
              </a:prstClr>
            </a:outerShdw>
            <a:softEdge rad="3175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076FE1C9-FA0B-2A40-A79D-CF8EDF3707B3}"/>
              </a:ext>
            </a:extLst>
          </p:cNvPr>
          <p:cNvSpPr/>
          <p:nvPr/>
        </p:nvSpPr>
        <p:spPr>
          <a:xfrm>
            <a:off x="7804486" y="8381999"/>
            <a:ext cx="6882062" cy="6440905"/>
          </a:xfrm>
          <a:prstGeom prst="rect">
            <a:avLst/>
          </a:prstGeom>
          <a:ln>
            <a:noFill/>
          </a:ln>
          <a:effectLst>
            <a:outerShdw blurRad="50800" dist="38100" dir="10800000" algn="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A4C23EB1-A8DD-2D47-AAD9-7234C069458E}"/>
              </a:ext>
            </a:extLst>
          </p:cNvPr>
          <p:cNvSpPr/>
          <p:nvPr/>
        </p:nvSpPr>
        <p:spPr>
          <a:xfrm rot="5400000">
            <a:off x="15055517" y="2879559"/>
            <a:ext cx="6007766" cy="5943600"/>
          </a:xfrm>
          <a:prstGeom prst="rect">
            <a:avLst/>
          </a:prstGeom>
          <a:ln>
            <a:solidFill>
              <a:schemeClr val="accent1">
                <a:lumMod val="75000"/>
              </a:schemeClr>
            </a:solidFill>
          </a:ln>
          <a:effectLst>
            <a:outerShdw blurRad="50800" dist="38100" dir="10800000" algn="r" rotWithShape="0">
              <a:prstClr val="black">
                <a:alpha val="40000"/>
              </a:prstClr>
            </a:outerShdw>
            <a:softEdge rad="3175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8">
            <a:extLst>
              <a:ext uri="{FF2B5EF4-FFF2-40B4-BE49-F238E27FC236}">
                <a16:creationId xmlns:a16="http://schemas.microsoft.com/office/drawing/2014/main" id="{B4588DD4-5E51-B643-83C9-233F9BA5D08B}"/>
              </a:ext>
            </a:extLst>
          </p:cNvPr>
          <p:cNvPicPr>
            <a:picLocks noChangeAspect="1"/>
          </p:cNvPicPr>
          <p:nvPr/>
        </p:nvPicPr>
        <p:blipFill>
          <a:blip r:embed="rId6">
            <a:extLst>
              <a:ext uri="{28A0092B-C50C-407E-A947-70E740481C1C}">
                <a14:useLocalDpi xmlns:a14="http://schemas.microsoft.com/office/drawing/2010/main" val="0"/>
              </a:ext>
            </a:extLst>
          </a:blip>
          <a:srcRect l="602" r="602"/>
          <a:stretch/>
        </p:blipFill>
        <p:spPr>
          <a:xfrm>
            <a:off x="317897" y="8318948"/>
            <a:ext cx="3219388" cy="3478900"/>
          </a:xfrm>
          <a:prstGeom prst="rect">
            <a:avLst/>
          </a:prstGeom>
        </p:spPr>
      </p:pic>
      <p:pic>
        <p:nvPicPr>
          <p:cNvPr id="37" name="Picture 36" descr="A person smiling for the camera&#10;&#10;Description automatically generated with medium confidence">
            <a:extLst>
              <a:ext uri="{FF2B5EF4-FFF2-40B4-BE49-F238E27FC236}">
                <a16:creationId xmlns:a16="http://schemas.microsoft.com/office/drawing/2014/main" id="{FC7A3486-8BEC-1645-B05E-5B54BC3204F7}"/>
              </a:ext>
            </a:extLst>
          </p:cNvPr>
          <p:cNvPicPr>
            <a:picLocks noChangeAspect="1"/>
          </p:cNvPicPr>
          <p:nvPr/>
        </p:nvPicPr>
        <p:blipFill rotWithShape="1">
          <a:blip r:embed="rId7">
            <a:extLst>
              <a:ext uri="{28A0092B-C50C-407E-A947-70E740481C1C}">
                <a14:useLocalDpi xmlns:a14="http://schemas.microsoft.com/office/drawing/2010/main" val="0"/>
              </a:ext>
            </a:extLst>
          </a:blip>
          <a:srcRect l="18625" t="16676" r="19610" b="30978"/>
          <a:stretch/>
        </p:blipFill>
        <p:spPr>
          <a:xfrm>
            <a:off x="6208295" y="13670791"/>
            <a:ext cx="1026121" cy="1159517"/>
          </a:xfrm>
          <a:prstGeom prst="rect">
            <a:avLst/>
          </a:prstGeom>
        </p:spPr>
      </p:pic>
      <p:sp>
        <p:nvSpPr>
          <p:cNvPr id="38" name="TextBox 37">
            <a:extLst>
              <a:ext uri="{FF2B5EF4-FFF2-40B4-BE49-F238E27FC236}">
                <a16:creationId xmlns:a16="http://schemas.microsoft.com/office/drawing/2014/main" id="{D0410804-6A38-FE4E-9BAD-5A47358E650C}"/>
              </a:ext>
            </a:extLst>
          </p:cNvPr>
          <p:cNvSpPr txBox="1"/>
          <p:nvPr/>
        </p:nvSpPr>
        <p:spPr>
          <a:xfrm>
            <a:off x="553453" y="11832967"/>
            <a:ext cx="653354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b="1" dirty="0">
                <a:solidFill>
                  <a:schemeClr val="bg1"/>
                </a:solidFill>
                <a:latin typeface="Bangla Sangam MN" panose="02000000000000000000" pitchFamily="2" charset="0"/>
                <a:ea typeface="+mn-lt"/>
                <a:cs typeface="Bangla Sangam MN" panose="02000000000000000000" pitchFamily="2" charset="0"/>
              </a:rPr>
              <a:t>Glossary: </a:t>
            </a:r>
          </a:p>
          <a:p>
            <a:pPr algn="r"/>
            <a:r>
              <a:rPr lang="en-GB" sz="1600" dirty="0">
                <a:solidFill>
                  <a:schemeClr val="bg1"/>
                </a:solidFill>
                <a:latin typeface="Bangla Sangam MN" panose="02000000000000000000" pitchFamily="2" charset="0"/>
                <a:ea typeface="+mn-lt"/>
                <a:cs typeface="Bangla Sangam MN" panose="02000000000000000000" pitchFamily="2" charset="0"/>
              </a:rPr>
              <a:t>40 diverse scientists and their achievements within Microbiology</a:t>
            </a:r>
            <a:endParaRPr lang="en-GB" sz="1600" dirty="0">
              <a:solidFill>
                <a:schemeClr val="bg1"/>
              </a:solidFill>
              <a:latin typeface="Bangla Sangam MN" panose="02000000000000000000" pitchFamily="2" charset="0"/>
              <a:cs typeface="Bangla Sangam MN" panose="02000000000000000000" pitchFamily="2" charset="0"/>
            </a:endParaRPr>
          </a:p>
        </p:txBody>
      </p:sp>
      <p:sp>
        <p:nvSpPr>
          <p:cNvPr id="39" name="TextBox 38">
            <a:extLst>
              <a:ext uri="{FF2B5EF4-FFF2-40B4-BE49-F238E27FC236}">
                <a16:creationId xmlns:a16="http://schemas.microsoft.com/office/drawing/2014/main" id="{890DB57A-F787-9C4A-BACC-A07250813EA1}"/>
              </a:ext>
            </a:extLst>
          </p:cNvPr>
          <p:cNvSpPr txBox="1"/>
          <p:nvPr/>
        </p:nvSpPr>
        <p:spPr>
          <a:xfrm>
            <a:off x="382784" y="12322887"/>
            <a:ext cx="5223933"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chemeClr val="bg1"/>
                </a:solidFill>
                <a:latin typeface="Bangla Sangam MN" panose="02000000000000000000" pitchFamily="2" charset="0"/>
                <a:ea typeface="+mn-lt"/>
                <a:cs typeface="Bangla Sangam MN" panose="02000000000000000000" pitchFamily="2" charset="0"/>
              </a:rPr>
              <a:t>Tutorial</a:t>
            </a:r>
            <a:r>
              <a:rPr lang="en-GB" dirty="0">
                <a:solidFill>
                  <a:schemeClr val="bg1"/>
                </a:solidFill>
                <a:latin typeface="Bangla Sangam MN" panose="02000000000000000000" pitchFamily="2" charset="0"/>
                <a:ea typeface="+mn-lt"/>
                <a:cs typeface="Bangla Sangam MN" panose="02000000000000000000" pitchFamily="2" charset="0"/>
              </a:rPr>
              <a:t>: </a:t>
            </a:r>
          </a:p>
          <a:p>
            <a:r>
              <a:rPr lang="en-GB" sz="1600" dirty="0">
                <a:solidFill>
                  <a:schemeClr val="bg1"/>
                </a:solidFill>
                <a:latin typeface="Bangla Sangam MN" panose="02000000000000000000" pitchFamily="2" charset="0"/>
                <a:ea typeface="+mn-lt"/>
                <a:cs typeface="Bangla Sangam MN" panose="02000000000000000000" pitchFamily="2" charset="0"/>
              </a:rPr>
              <a:t>3h in-person tutorial, with 22 students in attendance.</a:t>
            </a:r>
            <a:endParaRPr lang="en-GB" sz="1600" dirty="0">
              <a:solidFill>
                <a:schemeClr val="bg1"/>
              </a:solidFill>
              <a:latin typeface="Bangla Sangam MN" panose="02000000000000000000" pitchFamily="2" charset="0"/>
              <a:cs typeface="Bangla Sangam MN" panose="02000000000000000000" pitchFamily="2" charset="0"/>
            </a:endParaRPr>
          </a:p>
        </p:txBody>
      </p:sp>
      <p:sp>
        <p:nvSpPr>
          <p:cNvPr id="40" name="TextBox 39">
            <a:extLst>
              <a:ext uri="{FF2B5EF4-FFF2-40B4-BE49-F238E27FC236}">
                <a16:creationId xmlns:a16="http://schemas.microsoft.com/office/drawing/2014/main" id="{B9EB24CB-B65C-6C45-8920-89A711DB7E9D}"/>
              </a:ext>
            </a:extLst>
          </p:cNvPr>
          <p:cNvSpPr txBox="1"/>
          <p:nvPr/>
        </p:nvSpPr>
        <p:spPr>
          <a:xfrm>
            <a:off x="381566" y="12954331"/>
            <a:ext cx="5465781" cy="1846659"/>
          </a:xfrm>
          <a:prstGeom prst="rect">
            <a:avLst/>
          </a:prstGeom>
          <a:noFill/>
          <a:ln>
            <a:noFill/>
          </a:ln>
        </p:spPr>
        <p:txBody>
          <a:bodyPr wrap="square" rtlCol="0">
            <a:spAutoFit/>
          </a:bodyPr>
          <a:lstStyle/>
          <a:p>
            <a:r>
              <a:rPr lang="en-GB" b="1" dirty="0">
                <a:solidFill>
                  <a:schemeClr val="bg1"/>
                </a:solidFill>
                <a:latin typeface="Bangla Sangam MN" panose="02000000000000000000" pitchFamily="2" charset="0"/>
                <a:ea typeface="+mn-lt"/>
                <a:cs typeface="Bangla Sangam MN" panose="02000000000000000000" pitchFamily="2" charset="0"/>
              </a:rPr>
              <a:t>Case Studies: </a:t>
            </a:r>
          </a:p>
          <a:p>
            <a:r>
              <a:rPr lang="en-GB" sz="1600" dirty="0">
                <a:solidFill>
                  <a:schemeClr val="bg1"/>
                </a:solidFill>
                <a:latin typeface="Bangla Sangam MN" panose="02000000000000000000" pitchFamily="2" charset="0"/>
                <a:ea typeface="+mn-lt"/>
                <a:cs typeface="Bangla Sangam MN" panose="02000000000000000000" pitchFamily="2" charset="0"/>
              </a:rPr>
              <a:t>Analysis of unethical experimentation </a:t>
            </a:r>
            <a:r>
              <a:rPr lang="en-US" sz="1600" dirty="0">
                <a:solidFill>
                  <a:schemeClr val="bg1"/>
                </a:solidFill>
                <a:latin typeface="Bangla Sangam MN" panose="02000000000000000000" pitchFamily="2" charset="0"/>
                <a:cs typeface="Bangla Sangam MN" panose="02000000000000000000" pitchFamily="2" charset="0"/>
              </a:rPr>
              <a:t>on historically marginalised populations: </a:t>
            </a:r>
          </a:p>
          <a:p>
            <a:pPr marL="1657350" lvl="2" indent="-742950">
              <a:buFont typeface="+mj-lt"/>
              <a:buAutoNum type="alphaLcParenR"/>
            </a:pPr>
            <a:r>
              <a:rPr lang="en-US" sz="1600" dirty="0">
                <a:solidFill>
                  <a:schemeClr val="bg1"/>
                </a:solidFill>
                <a:latin typeface="Bangla Sangam MN" panose="02000000000000000000" pitchFamily="2" charset="0"/>
                <a:cs typeface="Bangla Sangam MN" panose="02000000000000000000" pitchFamily="2" charset="0"/>
              </a:rPr>
              <a:t>Tuskegee Syphilis Study</a:t>
            </a:r>
          </a:p>
          <a:p>
            <a:pPr marL="1657350" lvl="2" indent="-742950">
              <a:buFont typeface="+mj-lt"/>
              <a:buAutoNum type="alphaLcParenR"/>
            </a:pPr>
            <a:r>
              <a:rPr lang="en-US" sz="1600" dirty="0">
                <a:solidFill>
                  <a:schemeClr val="bg1"/>
                </a:solidFill>
                <a:latin typeface="Bangla Sangam MN" panose="02000000000000000000" pitchFamily="2" charset="0"/>
                <a:cs typeface="Bangla Sangam MN" panose="02000000000000000000" pitchFamily="2" charset="0"/>
              </a:rPr>
              <a:t>Willowbrook Study </a:t>
            </a:r>
          </a:p>
          <a:p>
            <a:pPr marL="1657350" lvl="2" indent="-742950">
              <a:buFont typeface="+mj-lt"/>
              <a:buAutoNum type="alphaLcParenR"/>
            </a:pPr>
            <a:r>
              <a:rPr lang="en-US" sz="1600" dirty="0">
                <a:solidFill>
                  <a:schemeClr val="bg1"/>
                </a:solidFill>
                <a:latin typeface="Bangla Sangam MN" panose="02000000000000000000" pitchFamily="2" charset="0"/>
                <a:cs typeface="Bangla Sangam MN" panose="02000000000000000000" pitchFamily="2" charset="0"/>
              </a:rPr>
              <a:t>Robert Koch’s establishment of ‘Medical Concentration Camps’ in Colonial Africa</a:t>
            </a:r>
          </a:p>
        </p:txBody>
      </p:sp>
      <p:pic>
        <p:nvPicPr>
          <p:cNvPr id="41" name="Picture 40" descr="A picture containing timeline&#10;&#10;Description automatically generated">
            <a:extLst>
              <a:ext uri="{FF2B5EF4-FFF2-40B4-BE49-F238E27FC236}">
                <a16:creationId xmlns:a16="http://schemas.microsoft.com/office/drawing/2014/main" id="{02BCC7A3-6118-5F43-9DA6-C5F769E24E07}"/>
              </a:ext>
            </a:extLst>
          </p:cNvPr>
          <p:cNvPicPr>
            <a:picLocks noChangeAspect="1"/>
          </p:cNvPicPr>
          <p:nvPr/>
        </p:nvPicPr>
        <p:blipFill rotWithShape="1">
          <a:blip r:embed="rId8">
            <a:extLst>
              <a:ext uri="{28A0092B-C50C-407E-A947-70E740481C1C}">
                <a14:useLocalDpi xmlns:a14="http://schemas.microsoft.com/office/drawing/2010/main" val="0"/>
              </a:ext>
            </a:extLst>
          </a:blip>
          <a:srcRect r="10445"/>
          <a:stretch/>
        </p:blipFill>
        <p:spPr>
          <a:xfrm>
            <a:off x="3525607" y="8325853"/>
            <a:ext cx="2369867" cy="1588167"/>
          </a:xfrm>
          <a:prstGeom prst="rect">
            <a:avLst/>
          </a:prstGeom>
          <a:ln>
            <a:noFill/>
          </a:ln>
          <a:effectLst>
            <a:outerShdw blurRad="292100" dist="139700" dir="2700000" algn="tl" rotWithShape="0">
              <a:srgbClr val="333333">
                <a:alpha val="65000"/>
              </a:srgbClr>
            </a:outerShdw>
          </a:effectLst>
        </p:spPr>
      </p:pic>
      <p:pic>
        <p:nvPicPr>
          <p:cNvPr id="42" name="Picture 41" descr="Graphical user interface, application&#10;&#10;Description automatically generated">
            <a:extLst>
              <a:ext uri="{FF2B5EF4-FFF2-40B4-BE49-F238E27FC236}">
                <a16:creationId xmlns:a16="http://schemas.microsoft.com/office/drawing/2014/main" id="{89F2C357-2E8C-4049-A10B-2E786E7BCD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89159" y="10125184"/>
            <a:ext cx="2538240" cy="1681628"/>
          </a:xfrm>
          <a:prstGeom prst="rect">
            <a:avLst/>
          </a:prstGeom>
          <a:ln>
            <a:noFill/>
          </a:ln>
          <a:effectLst>
            <a:outerShdw blurRad="292100" dist="139700" dir="2700000" algn="tl" rotWithShape="0">
              <a:srgbClr val="333333">
                <a:alpha val="65000"/>
              </a:srgbClr>
            </a:outerShdw>
          </a:effectLst>
        </p:spPr>
      </p:pic>
      <p:pic>
        <p:nvPicPr>
          <p:cNvPr id="43" name="Picture 42" descr="Graphical user interface, text, application&#10;&#10;Description automatically generated">
            <a:extLst>
              <a:ext uri="{FF2B5EF4-FFF2-40B4-BE49-F238E27FC236}">
                <a16:creationId xmlns:a16="http://schemas.microsoft.com/office/drawing/2014/main" id="{AFB1CB90-606D-5146-A8DB-3D081D88DD30}"/>
              </a:ext>
            </a:extLst>
          </p:cNvPr>
          <p:cNvPicPr>
            <a:picLocks noChangeAspect="1"/>
          </p:cNvPicPr>
          <p:nvPr/>
        </p:nvPicPr>
        <p:blipFill rotWithShape="1">
          <a:blip r:embed="rId10">
            <a:extLst>
              <a:ext uri="{28A0092B-C50C-407E-A947-70E740481C1C}">
                <a14:useLocalDpi xmlns:a14="http://schemas.microsoft.com/office/drawing/2010/main" val="0"/>
              </a:ext>
            </a:extLst>
          </a:blip>
          <a:srcRect b="6217"/>
          <a:stretch/>
        </p:blipFill>
        <p:spPr>
          <a:xfrm>
            <a:off x="4873042" y="9047748"/>
            <a:ext cx="2375200" cy="1852862"/>
          </a:xfrm>
          <a:prstGeom prst="rect">
            <a:avLst/>
          </a:prstGeom>
          <a:ln>
            <a:noFill/>
          </a:ln>
          <a:effectLst>
            <a:outerShdw blurRad="292100" dist="139700" dir="2700000" algn="tl" rotWithShape="0">
              <a:srgbClr val="333333">
                <a:alpha val="65000"/>
              </a:srgbClr>
            </a:outerShdw>
          </a:effectLst>
        </p:spPr>
      </p:pic>
      <p:sp>
        <p:nvSpPr>
          <p:cNvPr id="44" name="TextBox 43">
            <a:extLst>
              <a:ext uri="{FF2B5EF4-FFF2-40B4-BE49-F238E27FC236}">
                <a16:creationId xmlns:a16="http://schemas.microsoft.com/office/drawing/2014/main" id="{124042DA-C05E-7E48-8BC5-1E7B19E5B754}"/>
              </a:ext>
            </a:extLst>
          </p:cNvPr>
          <p:cNvSpPr txBox="1"/>
          <p:nvPr/>
        </p:nvSpPr>
        <p:spPr>
          <a:xfrm>
            <a:off x="6138196" y="13325122"/>
            <a:ext cx="120106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chemeClr val="bg1"/>
                </a:solidFill>
                <a:latin typeface="Bangla Sangam MN" panose="02000000000000000000" pitchFamily="2" charset="0"/>
                <a:ea typeface="+mn-lt"/>
                <a:cs typeface="Bangla Sangam MN" panose="02000000000000000000" pitchFamily="2" charset="0"/>
              </a:rPr>
              <a:t>Lidia Errico</a:t>
            </a:r>
            <a:endParaRPr lang="en-GB" sz="1600" dirty="0">
              <a:solidFill>
                <a:schemeClr val="bg1"/>
              </a:solidFill>
              <a:latin typeface="Bangla Sangam MN" panose="02000000000000000000" pitchFamily="2" charset="0"/>
              <a:cs typeface="Bangla Sangam MN" panose="02000000000000000000" pitchFamily="2" charset="0"/>
            </a:endParaRPr>
          </a:p>
        </p:txBody>
      </p:sp>
      <p:sp>
        <p:nvSpPr>
          <p:cNvPr id="45" name="TextBox 44">
            <a:extLst>
              <a:ext uri="{FF2B5EF4-FFF2-40B4-BE49-F238E27FC236}">
                <a16:creationId xmlns:a16="http://schemas.microsoft.com/office/drawing/2014/main" id="{FA5184C4-70D4-3044-9DEC-3153BFA6729E}"/>
              </a:ext>
            </a:extLst>
          </p:cNvPr>
          <p:cNvSpPr txBox="1"/>
          <p:nvPr/>
        </p:nvSpPr>
        <p:spPr>
          <a:xfrm>
            <a:off x="7684996" y="7908292"/>
            <a:ext cx="350437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chemeClr val="accent1">
                    <a:lumMod val="75000"/>
                  </a:schemeClr>
                </a:solidFill>
                <a:latin typeface="Bangla Sangam MN" panose="02000000000000000000" pitchFamily="2" charset="0"/>
                <a:cs typeface="Bangla Sangam MN" panose="02000000000000000000" pitchFamily="2" charset="0"/>
              </a:rPr>
              <a:t>Immunology:</a:t>
            </a:r>
          </a:p>
        </p:txBody>
      </p:sp>
      <p:pic>
        <p:nvPicPr>
          <p:cNvPr id="47" name="Picture 8">
            <a:extLst>
              <a:ext uri="{FF2B5EF4-FFF2-40B4-BE49-F238E27FC236}">
                <a16:creationId xmlns:a16="http://schemas.microsoft.com/office/drawing/2014/main" id="{C866A477-375D-FA43-AF28-5732DF968373}"/>
              </a:ext>
            </a:extLst>
          </p:cNvPr>
          <p:cNvPicPr>
            <a:picLocks noChangeAspect="1"/>
          </p:cNvPicPr>
          <p:nvPr/>
        </p:nvPicPr>
        <p:blipFill>
          <a:blip r:embed="rId11"/>
          <a:stretch>
            <a:fillRect/>
          </a:stretch>
        </p:blipFill>
        <p:spPr>
          <a:xfrm>
            <a:off x="7782714" y="8354499"/>
            <a:ext cx="3298862" cy="3412385"/>
          </a:xfrm>
          <a:prstGeom prst="rect">
            <a:avLst/>
          </a:prstGeom>
        </p:spPr>
      </p:pic>
      <p:pic>
        <p:nvPicPr>
          <p:cNvPr id="55" name="Picture 54" descr="Graphical user interface, application&#10;&#10;Description automatically generated">
            <a:extLst>
              <a:ext uri="{FF2B5EF4-FFF2-40B4-BE49-F238E27FC236}">
                <a16:creationId xmlns:a16="http://schemas.microsoft.com/office/drawing/2014/main" id="{F78F529B-374B-5E4A-BA95-A6490E73C699}"/>
              </a:ext>
            </a:extLst>
          </p:cNvPr>
          <p:cNvPicPr>
            <a:picLocks noChangeAspect="1"/>
          </p:cNvPicPr>
          <p:nvPr/>
        </p:nvPicPr>
        <p:blipFill rotWithShape="1">
          <a:blip r:embed="rId12"/>
          <a:srcRect t="1821" b="1821"/>
          <a:stretch/>
        </p:blipFill>
        <p:spPr>
          <a:xfrm>
            <a:off x="10924673" y="10254140"/>
            <a:ext cx="3104148" cy="1666872"/>
          </a:xfrm>
          <a:prstGeom prst="rect">
            <a:avLst/>
          </a:prstGeom>
          <a:ln>
            <a:noFill/>
          </a:ln>
          <a:effectLst>
            <a:outerShdw blurRad="292100" dist="139700" dir="2700000" algn="tl" rotWithShape="0">
              <a:srgbClr val="333333">
                <a:alpha val="65000"/>
              </a:srgbClr>
            </a:outerShdw>
          </a:effectLst>
        </p:spPr>
      </p:pic>
      <p:pic>
        <p:nvPicPr>
          <p:cNvPr id="56" name="Picture 55" descr="A picture containing graphical user interface&#10;&#10;Description automatically generated">
            <a:extLst>
              <a:ext uri="{FF2B5EF4-FFF2-40B4-BE49-F238E27FC236}">
                <a16:creationId xmlns:a16="http://schemas.microsoft.com/office/drawing/2014/main" id="{A6F2CED6-A158-A748-A46D-B020CEA3217F}"/>
              </a:ext>
            </a:extLst>
          </p:cNvPr>
          <p:cNvPicPr>
            <a:picLocks noChangeAspect="1"/>
          </p:cNvPicPr>
          <p:nvPr/>
        </p:nvPicPr>
        <p:blipFill rotWithShape="1">
          <a:blip r:embed="rId13"/>
          <a:srcRect l="961" r="961"/>
          <a:stretch/>
        </p:blipFill>
        <p:spPr>
          <a:xfrm>
            <a:off x="11016074" y="8267333"/>
            <a:ext cx="3060874" cy="1714936"/>
          </a:xfrm>
          <a:prstGeom prst="rect">
            <a:avLst/>
          </a:prstGeom>
          <a:ln>
            <a:noFill/>
          </a:ln>
          <a:effectLst>
            <a:outerShdw blurRad="292100" dist="139700" dir="2700000" algn="tl" rotWithShape="0">
              <a:srgbClr val="333333">
                <a:alpha val="65000"/>
              </a:srgbClr>
            </a:outerShdw>
          </a:effectLst>
        </p:spPr>
      </p:pic>
      <p:pic>
        <p:nvPicPr>
          <p:cNvPr id="50" name="Picture 20" descr="Graphical user interface, text, application, Word&#10;&#10;Description automatically generated">
            <a:extLst>
              <a:ext uri="{FF2B5EF4-FFF2-40B4-BE49-F238E27FC236}">
                <a16:creationId xmlns:a16="http://schemas.microsoft.com/office/drawing/2014/main" id="{659CA16A-F4E9-D746-ABF7-40A04189F0B1}"/>
              </a:ext>
            </a:extLst>
          </p:cNvPr>
          <p:cNvPicPr>
            <a:picLocks noChangeAspect="1"/>
          </p:cNvPicPr>
          <p:nvPr/>
        </p:nvPicPr>
        <p:blipFill rotWithShape="1">
          <a:blip r:embed="rId14"/>
          <a:srcRect r="6226" b="794"/>
          <a:stretch/>
        </p:blipFill>
        <p:spPr>
          <a:xfrm>
            <a:off x="12221431" y="9553074"/>
            <a:ext cx="2437687" cy="1385637"/>
          </a:xfrm>
          <a:prstGeom prst="rect">
            <a:avLst/>
          </a:prstGeom>
        </p:spPr>
      </p:pic>
      <p:pic>
        <p:nvPicPr>
          <p:cNvPr id="58" name="Picture 2">
            <a:extLst>
              <a:ext uri="{FF2B5EF4-FFF2-40B4-BE49-F238E27FC236}">
                <a16:creationId xmlns:a16="http://schemas.microsoft.com/office/drawing/2014/main" id="{A8592194-1769-4E4C-BA15-8E618BC8451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52087" y="4869459"/>
            <a:ext cx="3966671" cy="2708584"/>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A580A91F-8426-BA47-A9D5-FF0B43905BA9}"/>
              </a:ext>
            </a:extLst>
          </p:cNvPr>
          <p:cNvSpPr txBox="1"/>
          <p:nvPr/>
        </p:nvSpPr>
        <p:spPr>
          <a:xfrm>
            <a:off x="7785825" y="3003176"/>
            <a:ext cx="5954239" cy="437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b="1" dirty="0">
                <a:solidFill>
                  <a:schemeClr val="bg1"/>
                </a:solidFill>
                <a:latin typeface="Bangla Sangam MN"/>
                <a:ea typeface="+mn-lt"/>
                <a:cs typeface="+mn-lt"/>
              </a:rPr>
              <a:t>The University of Glasgow's Vision</a:t>
            </a:r>
            <a:endParaRPr lang="en-US" sz="2200" b="1" dirty="0">
              <a:solidFill>
                <a:schemeClr val="bg1"/>
              </a:solidFill>
              <a:latin typeface="Bangla Sangam MN"/>
            </a:endParaRPr>
          </a:p>
        </p:txBody>
      </p:sp>
      <p:sp>
        <p:nvSpPr>
          <p:cNvPr id="60" name="TextBox 59">
            <a:extLst>
              <a:ext uri="{FF2B5EF4-FFF2-40B4-BE49-F238E27FC236}">
                <a16:creationId xmlns:a16="http://schemas.microsoft.com/office/drawing/2014/main" id="{0A7187AA-FBC2-B841-B005-B508BCC27F33}"/>
              </a:ext>
            </a:extLst>
          </p:cNvPr>
          <p:cNvSpPr txBox="1"/>
          <p:nvPr/>
        </p:nvSpPr>
        <p:spPr>
          <a:xfrm>
            <a:off x="7792127" y="3431355"/>
            <a:ext cx="6862335"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bg1"/>
                </a:solidFill>
                <a:latin typeface="Bangla Sangam MN" panose="02000000000000000000" pitchFamily="2" charset="0"/>
                <a:ea typeface="+mn-lt"/>
                <a:cs typeface="Bangla Sangam MN" panose="02000000000000000000" pitchFamily="2" charset="0"/>
              </a:rPr>
              <a:t>Equality and Diversity Policy: </a:t>
            </a:r>
            <a:endParaRPr lang="en-US" dirty="0">
              <a:solidFill>
                <a:schemeClr val="bg1"/>
              </a:solidFill>
              <a:latin typeface="Bangla Sangam MN" panose="02000000000000000000" pitchFamily="2" charset="0"/>
              <a:cs typeface="Bangla Sangam MN" panose="02000000000000000000" pitchFamily="2" charset="0"/>
            </a:endParaRPr>
          </a:p>
          <a:p>
            <a:r>
              <a:rPr lang="en-GB" sz="1600" dirty="0">
                <a:solidFill>
                  <a:schemeClr val="bg1"/>
                </a:solidFill>
                <a:latin typeface="Bangla Sangam MN" panose="02000000000000000000" pitchFamily="2" charset="0"/>
                <a:ea typeface="+mn-lt"/>
                <a:cs typeface="Bangla Sangam MN" panose="02000000000000000000" pitchFamily="2" charset="0"/>
              </a:rPr>
              <a:t>‘promoting respect or all, and challenging and preventing stereotyping, prejudice, discrimination and harassment’ and ‘inclusiveness which ‘embraces diversity by valuing and respecting the perspectives and contribution of all our colleagues and students.'</a:t>
            </a:r>
            <a:endParaRPr lang="en-GB" sz="1600" dirty="0">
              <a:solidFill>
                <a:schemeClr val="bg1"/>
              </a:solidFill>
              <a:latin typeface="Bangla Sangam MN" panose="02000000000000000000" pitchFamily="2" charset="0"/>
              <a:cs typeface="Bangla Sangam MN" panose="02000000000000000000" pitchFamily="2" charset="0"/>
            </a:endParaRPr>
          </a:p>
        </p:txBody>
      </p:sp>
      <p:sp>
        <p:nvSpPr>
          <p:cNvPr id="61" name="TextBox 60">
            <a:extLst>
              <a:ext uri="{FF2B5EF4-FFF2-40B4-BE49-F238E27FC236}">
                <a16:creationId xmlns:a16="http://schemas.microsoft.com/office/drawing/2014/main" id="{CA14B777-06E4-E248-8DD8-B961CE59FE5E}"/>
              </a:ext>
            </a:extLst>
          </p:cNvPr>
          <p:cNvSpPr txBox="1"/>
          <p:nvPr/>
        </p:nvSpPr>
        <p:spPr>
          <a:xfrm>
            <a:off x="11555725" y="4848778"/>
            <a:ext cx="3026548"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bg1"/>
                </a:solidFill>
                <a:latin typeface="Bangla Sangam MN" panose="02000000000000000000" pitchFamily="2" charset="0"/>
                <a:ea typeface="+mn-lt"/>
                <a:cs typeface="Bangla Sangam MN" panose="02000000000000000000" pitchFamily="2" charset="0"/>
              </a:rPr>
              <a:t>Learning and Teaching Strategy: </a:t>
            </a:r>
            <a:endParaRPr lang="en-US" dirty="0">
              <a:latin typeface="Bangla Sangam MN" panose="02000000000000000000" pitchFamily="2" charset="0"/>
              <a:cs typeface="Bangla Sangam MN" panose="02000000000000000000" pitchFamily="2" charset="0"/>
            </a:endParaRPr>
          </a:p>
          <a:p>
            <a:pPr lvl="1"/>
            <a:r>
              <a:rPr lang="en-GB" sz="1600" dirty="0">
                <a:solidFill>
                  <a:schemeClr val="bg1"/>
                </a:solidFill>
                <a:latin typeface="Bangla Sangam MN"/>
                <a:ea typeface="+mn-lt"/>
                <a:cs typeface="+mn-lt"/>
              </a:rPr>
              <a:t>‘values of inclusivity, wellbeing, integrity and respect in our learning and curriculum design through decolonising the curriculum, […] and engaging in student-staff partnerships.’ </a:t>
            </a:r>
            <a:endParaRPr lang="en-GB" sz="1600" dirty="0">
              <a:solidFill>
                <a:schemeClr val="bg1"/>
              </a:solidFill>
              <a:latin typeface="Bangla Sangam MN"/>
              <a:cs typeface="Calibri" panose="020F0502020204030204"/>
            </a:endParaRPr>
          </a:p>
        </p:txBody>
      </p:sp>
      <p:sp>
        <p:nvSpPr>
          <p:cNvPr id="62" name="TextBox 61">
            <a:extLst>
              <a:ext uri="{FF2B5EF4-FFF2-40B4-BE49-F238E27FC236}">
                <a16:creationId xmlns:a16="http://schemas.microsoft.com/office/drawing/2014/main" id="{8EA0D9B8-BC16-304D-9D31-6C10FCB3BD53}"/>
              </a:ext>
            </a:extLst>
          </p:cNvPr>
          <p:cNvSpPr txBox="1"/>
          <p:nvPr/>
        </p:nvSpPr>
        <p:spPr>
          <a:xfrm>
            <a:off x="7700211" y="11867148"/>
            <a:ext cx="695194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b="1" dirty="0">
                <a:solidFill>
                  <a:schemeClr val="bg1"/>
                </a:solidFill>
                <a:latin typeface="Bangla Sangam MN"/>
                <a:ea typeface="+mn-lt"/>
              </a:rPr>
              <a:t>Glossary:</a:t>
            </a:r>
            <a:endParaRPr lang="en-GB" b="1" dirty="0">
              <a:solidFill>
                <a:schemeClr val="bg1"/>
              </a:solidFill>
              <a:latin typeface="Bangla Sangam MN"/>
              <a:ea typeface="+mn-lt"/>
              <a:cs typeface="Calibri" panose="020F0502020204030204"/>
            </a:endParaRPr>
          </a:p>
          <a:p>
            <a:pPr algn="r"/>
            <a:r>
              <a:rPr lang="en-GB" sz="1600" dirty="0">
                <a:solidFill>
                  <a:schemeClr val="bg1"/>
                </a:solidFill>
                <a:latin typeface="Bangla Sangam MN"/>
                <a:ea typeface="+mn-lt"/>
                <a:cs typeface="Calibri" panose="020F0502020204030204"/>
              </a:rPr>
              <a:t>15 scientists representing historically marginalised groups and their achievements within Immunology</a:t>
            </a:r>
          </a:p>
        </p:txBody>
      </p:sp>
      <p:sp>
        <p:nvSpPr>
          <p:cNvPr id="63" name="TextBox 62">
            <a:extLst>
              <a:ext uri="{FF2B5EF4-FFF2-40B4-BE49-F238E27FC236}">
                <a16:creationId xmlns:a16="http://schemas.microsoft.com/office/drawing/2014/main" id="{6AF38C58-E6E2-A244-864E-9D5E3C5C271A}"/>
              </a:ext>
            </a:extLst>
          </p:cNvPr>
          <p:cNvSpPr txBox="1"/>
          <p:nvPr/>
        </p:nvSpPr>
        <p:spPr>
          <a:xfrm>
            <a:off x="7876363" y="12416927"/>
            <a:ext cx="6754037"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chemeClr val="bg1"/>
                </a:solidFill>
                <a:latin typeface="Bangla Sangam MN"/>
                <a:ea typeface="+mn-lt"/>
              </a:rPr>
              <a:t>Tutorial:</a:t>
            </a:r>
            <a:endParaRPr lang="en-US" b="1" dirty="0">
              <a:solidFill>
                <a:schemeClr val="bg1"/>
              </a:solidFill>
              <a:latin typeface="Bangla Sangam MN"/>
              <a:cs typeface="Calibri" panose="020F0502020204030204"/>
            </a:endParaRPr>
          </a:p>
          <a:p>
            <a:r>
              <a:rPr lang="en-GB" sz="1600" dirty="0">
                <a:solidFill>
                  <a:schemeClr val="bg1"/>
                </a:solidFill>
                <a:latin typeface="Bangla Sangam MN"/>
                <a:ea typeface="+mn-lt"/>
              </a:rPr>
              <a:t>1h in-person tutorial with 9 students in attendance</a:t>
            </a:r>
          </a:p>
          <a:p>
            <a:r>
              <a:rPr lang="en-GB" sz="1600" dirty="0">
                <a:solidFill>
                  <a:schemeClr val="bg1"/>
                </a:solidFill>
                <a:latin typeface="Bangla Sangam MN"/>
                <a:ea typeface="+mn-lt"/>
              </a:rPr>
              <a:t>Adapted into 4 videos and a facilitator's handbook for feedback from 3 staff members</a:t>
            </a:r>
          </a:p>
          <a:p>
            <a:pPr lvl="5"/>
            <a:r>
              <a:rPr lang="en-GB" b="1" dirty="0">
                <a:solidFill>
                  <a:schemeClr val="bg1"/>
                </a:solidFill>
                <a:latin typeface="Bangla Sangam MN"/>
                <a:ea typeface="+mn-lt"/>
              </a:rPr>
              <a:t>Tutorial Sections:</a:t>
            </a:r>
          </a:p>
          <a:p>
            <a:pPr marL="3028950" lvl="5" indent="-742950">
              <a:buAutoNum type="alphaLcParenR"/>
            </a:pPr>
            <a:r>
              <a:rPr lang="en-GB" sz="1600" dirty="0">
                <a:solidFill>
                  <a:schemeClr val="bg1"/>
                </a:solidFill>
                <a:latin typeface="Bangla Sangam MN"/>
                <a:ea typeface="+mn-lt"/>
              </a:rPr>
              <a:t>What is Decolonising the Curriculum?</a:t>
            </a:r>
          </a:p>
          <a:p>
            <a:pPr marL="3028950" lvl="5" indent="-742950">
              <a:buAutoNum type="alphaLcParenR"/>
            </a:pPr>
            <a:r>
              <a:rPr lang="en-GB" sz="1600" dirty="0">
                <a:solidFill>
                  <a:schemeClr val="bg1"/>
                </a:solidFill>
                <a:latin typeface="Bangla Sangam MN"/>
                <a:ea typeface="+mn-lt"/>
              </a:rPr>
              <a:t>Smallpox, variolation and vaccination</a:t>
            </a:r>
          </a:p>
          <a:p>
            <a:pPr marL="3028950" lvl="5" indent="-742950">
              <a:buAutoNum type="alphaLcParenR"/>
            </a:pPr>
            <a:r>
              <a:rPr lang="en-GB" sz="1600" dirty="0">
                <a:solidFill>
                  <a:schemeClr val="bg1"/>
                </a:solidFill>
                <a:latin typeface="Bangla Sangam MN"/>
                <a:ea typeface="+mn-lt"/>
              </a:rPr>
              <a:t>Vaccine hesitancy in communities of colour</a:t>
            </a:r>
          </a:p>
        </p:txBody>
      </p:sp>
      <p:pic>
        <p:nvPicPr>
          <p:cNvPr id="64" name="Picture 15">
            <a:extLst>
              <a:ext uri="{FF2B5EF4-FFF2-40B4-BE49-F238E27FC236}">
                <a16:creationId xmlns:a16="http://schemas.microsoft.com/office/drawing/2014/main" id="{BA2EEED0-9F22-114A-9E14-2ED974FD1DD8}"/>
              </a:ext>
            </a:extLst>
          </p:cNvPr>
          <p:cNvPicPr>
            <a:picLocks noChangeAspect="1"/>
          </p:cNvPicPr>
          <p:nvPr/>
        </p:nvPicPr>
        <p:blipFill rotWithShape="1">
          <a:blip r:embed="rId16"/>
          <a:srcRect l="1007" b="21538"/>
          <a:stretch/>
        </p:blipFill>
        <p:spPr>
          <a:xfrm>
            <a:off x="7784705" y="13595685"/>
            <a:ext cx="1069070" cy="1203157"/>
          </a:xfrm>
          <a:prstGeom prst="rect">
            <a:avLst/>
          </a:prstGeom>
        </p:spPr>
      </p:pic>
      <p:sp>
        <p:nvSpPr>
          <p:cNvPr id="65" name="TextBox 64">
            <a:extLst>
              <a:ext uri="{FF2B5EF4-FFF2-40B4-BE49-F238E27FC236}">
                <a16:creationId xmlns:a16="http://schemas.microsoft.com/office/drawing/2014/main" id="{EA8C76DA-BAAB-5E4C-94A7-F30695B67982}"/>
              </a:ext>
            </a:extLst>
          </p:cNvPr>
          <p:cNvSpPr txBox="1"/>
          <p:nvPr/>
        </p:nvSpPr>
        <p:spPr>
          <a:xfrm>
            <a:off x="8841291" y="14488174"/>
            <a:ext cx="120106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chemeClr val="bg1"/>
                </a:solidFill>
                <a:latin typeface="Bangla Sangam MN" panose="02000000000000000000" pitchFamily="2" charset="0"/>
                <a:ea typeface="+mn-lt"/>
                <a:cs typeface="Bangla Sangam MN" panose="02000000000000000000" pitchFamily="2" charset="0"/>
              </a:rPr>
              <a:t>Zara </a:t>
            </a:r>
            <a:r>
              <a:rPr lang="en-GB" sz="1600" dirty="0" err="1">
                <a:solidFill>
                  <a:schemeClr val="bg1"/>
                </a:solidFill>
                <a:latin typeface="Bangla Sangam MN" panose="02000000000000000000" pitchFamily="2" charset="0"/>
                <a:ea typeface="+mn-lt"/>
                <a:cs typeface="Bangla Sangam MN" panose="02000000000000000000" pitchFamily="2" charset="0"/>
              </a:rPr>
              <a:t>Gatt</a:t>
            </a:r>
            <a:endParaRPr lang="en-GB" sz="1600" dirty="0">
              <a:solidFill>
                <a:schemeClr val="bg1"/>
              </a:solidFill>
              <a:latin typeface="Bangla Sangam MN" panose="02000000000000000000" pitchFamily="2" charset="0"/>
              <a:cs typeface="Bangla Sangam MN" panose="02000000000000000000" pitchFamily="2" charset="0"/>
            </a:endParaRPr>
          </a:p>
        </p:txBody>
      </p:sp>
      <p:sp>
        <p:nvSpPr>
          <p:cNvPr id="66" name="TextBox 65">
            <a:extLst>
              <a:ext uri="{FF2B5EF4-FFF2-40B4-BE49-F238E27FC236}">
                <a16:creationId xmlns:a16="http://schemas.microsoft.com/office/drawing/2014/main" id="{9E773015-D9B3-134A-9B33-A003744B3E78}"/>
              </a:ext>
            </a:extLst>
          </p:cNvPr>
          <p:cNvSpPr txBox="1"/>
          <p:nvPr/>
        </p:nvSpPr>
        <p:spPr>
          <a:xfrm>
            <a:off x="15204980" y="2999253"/>
            <a:ext cx="335196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b="1" dirty="0">
                <a:solidFill>
                  <a:srgbClr val="FFFFFF"/>
                </a:solidFill>
                <a:latin typeface="Bangla Sangam MN"/>
                <a:cs typeface="Bangla Sangam MN" panose="02000000000000000000" pitchFamily="2" charset="0"/>
              </a:rPr>
              <a:t>Reflections</a:t>
            </a:r>
          </a:p>
          <a:p>
            <a:endParaRPr lang="en-GB" sz="2200" b="1" dirty="0">
              <a:solidFill>
                <a:srgbClr val="FFFFFF"/>
              </a:solidFill>
              <a:latin typeface="Bangla Sangam MN"/>
              <a:ea typeface="+mn-lt"/>
              <a:cs typeface="Bangla Sangam MN" panose="02000000000000000000" pitchFamily="2" charset="0"/>
            </a:endParaRPr>
          </a:p>
          <a:p>
            <a:endParaRPr lang="en-GB" sz="2200" b="1" dirty="0">
              <a:solidFill>
                <a:srgbClr val="FFFFFF"/>
              </a:solidFill>
              <a:latin typeface="Bangla Sangam MN"/>
              <a:ea typeface="+mn-lt"/>
              <a:cs typeface="Bangla Sangam MN" panose="02000000000000000000" pitchFamily="2" charset="0"/>
            </a:endParaRPr>
          </a:p>
          <a:p>
            <a:endParaRPr lang="en-GB" sz="2200" b="1" dirty="0">
              <a:solidFill>
                <a:srgbClr val="FFFFFF"/>
              </a:solidFill>
              <a:latin typeface="Bangla Sangam MN"/>
              <a:ea typeface="+mn-lt"/>
              <a:cs typeface="Bangla Sangam MN" panose="02000000000000000000" pitchFamily="2" charset="0"/>
            </a:endParaRPr>
          </a:p>
        </p:txBody>
      </p:sp>
      <p:pic>
        <p:nvPicPr>
          <p:cNvPr id="68" name="Picture 67">
            <a:extLst>
              <a:ext uri="{FF2B5EF4-FFF2-40B4-BE49-F238E27FC236}">
                <a16:creationId xmlns:a16="http://schemas.microsoft.com/office/drawing/2014/main" id="{D9B2CC37-587A-FD41-8FEC-13703AD08466}"/>
              </a:ext>
            </a:extLst>
          </p:cNvPr>
          <p:cNvPicPr>
            <a:picLocks noChangeAspect="1"/>
          </p:cNvPicPr>
          <p:nvPr/>
        </p:nvPicPr>
        <p:blipFill>
          <a:blip r:embed="rId17">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18510540" y="4639376"/>
            <a:ext cx="2621542" cy="2621542"/>
          </a:xfrm>
          <a:prstGeom prst="rect">
            <a:avLst/>
          </a:prstGeom>
        </p:spPr>
      </p:pic>
      <p:sp>
        <p:nvSpPr>
          <p:cNvPr id="69" name="Rectangle 68">
            <a:extLst>
              <a:ext uri="{FF2B5EF4-FFF2-40B4-BE49-F238E27FC236}">
                <a16:creationId xmlns:a16="http://schemas.microsoft.com/office/drawing/2014/main" id="{C8964FCE-54EB-E34F-8AFE-E19C176F7B29}"/>
              </a:ext>
            </a:extLst>
          </p:cNvPr>
          <p:cNvSpPr/>
          <p:nvPr/>
        </p:nvSpPr>
        <p:spPr>
          <a:xfrm>
            <a:off x="15031454" y="9160044"/>
            <a:ext cx="6023809" cy="5590672"/>
          </a:xfrm>
          <a:prstGeom prst="rect">
            <a:avLst/>
          </a:prstGeom>
          <a:solidFill>
            <a:schemeClr val="accent1">
              <a:lumMod val="60000"/>
              <a:lumOff val="40000"/>
            </a:schemeClr>
          </a:solidFill>
          <a:ln>
            <a:solidFill>
              <a:schemeClr val="accent1">
                <a:lumMod val="60000"/>
                <a:lumOff val="40000"/>
              </a:schemeClr>
            </a:solidFill>
          </a:ln>
          <a:effectLst>
            <a:outerShdw blurRad="50800" dist="38100" dir="10800000" algn="r" rotWithShape="0">
              <a:prstClr val="black">
                <a:alpha val="40000"/>
              </a:prstClr>
            </a:outerShdw>
            <a:softEdge rad="3175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2CA9EA48-8C34-124A-9BA9-554824D2267B}"/>
              </a:ext>
            </a:extLst>
          </p:cNvPr>
          <p:cNvSpPr txBox="1"/>
          <p:nvPr/>
        </p:nvSpPr>
        <p:spPr>
          <a:xfrm>
            <a:off x="15208623" y="9737443"/>
            <a:ext cx="5702261"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solidFill>
                  <a:schemeClr val="bg1"/>
                </a:solidFill>
                <a:latin typeface="Bangla Sangam MN" panose="02000000000000000000" pitchFamily="2" charset="0"/>
                <a:cs typeface="Bangla Sangam MN" panose="02000000000000000000" pitchFamily="2" charset="0"/>
              </a:rPr>
              <a:t>Conclusions:</a:t>
            </a:r>
            <a:endParaRPr lang="en-GB" sz="1600" dirty="0">
              <a:solidFill>
                <a:schemeClr val="bg1"/>
              </a:solidFill>
              <a:latin typeface="Bangla Sangam MN" panose="02000000000000000000" pitchFamily="2" charset="0"/>
              <a:ea typeface="+mn-lt"/>
              <a:cs typeface="Bangla Sangam MN" panose="02000000000000000000" pitchFamily="2" charset="0"/>
            </a:endParaRPr>
          </a:p>
          <a:p>
            <a:pPr marL="571500" indent="-571500">
              <a:buFontTx/>
              <a:buChar char="-"/>
            </a:pPr>
            <a:r>
              <a:rPr lang="en-GB" sz="1600" dirty="0">
                <a:solidFill>
                  <a:schemeClr val="bg1"/>
                </a:solidFill>
                <a:latin typeface="Bangla Sangam MN" panose="02000000000000000000" pitchFamily="2" charset="0"/>
                <a:ea typeface="+mn-lt"/>
                <a:cs typeface="Bangla Sangam MN" panose="02000000000000000000" pitchFamily="2" charset="0"/>
              </a:rPr>
              <a:t>There is a desire from students for the decolonisation of the curriculum.</a:t>
            </a:r>
          </a:p>
          <a:p>
            <a:pPr marL="571500" indent="-571500">
              <a:buFontTx/>
              <a:buChar char="-"/>
            </a:pPr>
            <a:r>
              <a:rPr lang="en-GB" sz="1600" dirty="0">
                <a:solidFill>
                  <a:schemeClr val="bg1"/>
                </a:solidFill>
                <a:latin typeface="Bangla Sangam MN" panose="02000000000000000000" pitchFamily="2" charset="0"/>
                <a:ea typeface="+mn-lt"/>
                <a:cs typeface="Bangla Sangam MN" panose="02000000000000000000" pitchFamily="2" charset="0"/>
              </a:rPr>
              <a:t>Projects such as these can increase student involvement in curriculum development.</a:t>
            </a:r>
          </a:p>
          <a:p>
            <a:endParaRPr lang="en-GB" sz="1600" dirty="0">
              <a:solidFill>
                <a:schemeClr val="bg1"/>
              </a:solidFill>
              <a:latin typeface="Bangla Sangam MN" panose="02000000000000000000" pitchFamily="2" charset="0"/>
              <a:ea typeface="+mn-lt"/>
              <a:cs typeface="Bangla Sangam MN" panose="02000000000000000000" pitchFamily="2" charset="0"/>
            </a:endParaRPr>
          </a:p>
          <a:p>
            <a:r>
              <a:rPr lang="en-GB" sz="1600" b="1" dirty="0">
                <a:solidFill>
                  <a:schemeClr val="bg1"/>
                </a:solidFill>
                <a:latin typeface="Bangla Sangam MN"/>
                <a:ea typeface="+mn-lt"/>
                <a:cs typeface="Bangla Sangam MN" panose="02000000000000000000" pitchFamily="2" charset="0"/>
              </a:rPr>
              <a:t>Future Consideration: </a:t>
            </a:r>
            <a:endParaRPr lang="en-GB" sz="1600" dirty="0">
              <a:solidFill>
                <a:schemeClr val="bg1"/>
              </a:solidFill>
            </a:endParaRPr>
          </a:p>
          <a:p>
            <a:pPr marL="571500" indent="-571500">
              <a:buFontTx/>
              <a:buChar char="-"/>
            </a:pPr>
            <a:r>
              <a:rPr lang="en-GB" sz="1600" dirty="0">
                <a:solidFill>
                  <a:schemeClr val="bg1"/>
                </a:solidFill>
                <a:latin typeface="Bangla Sangam MN"/>
                <a:ea typeface="+mn-lt"/>
                <a:cs typeface="Bangla Sangam MN" panose="02000000000000000000" pitchFamily="2" charset="0"/>
              </a:rPr>
              <a:t>Inclusion of ethics, so that results can be shared. </a:t>
            </a:r>
            <a:endParaRPr lang="en-GB" sz="1600" dirty="0">
              <a:solidFill>
                <a:schemeClr val="bg1"/>
              </a:solidFill>
              <a:latin typeface="Bangla Sangam MN" panose="02000000000000000000" pitchFamily="2" charset="0"/>
              <a:ea typeface="+mn-lt"/>
              <a:cs typeface="Bangla Sangam MN" panose="02000000000000000000" pitchFamily="2" charset="0"/>
            </a:endParaRPr>
          </a:p>
          <a:p>
            <a:pPr marL="571500" indent="-571500">
              <a:buFontTx/>
              <a:buChar char="-"/>
            </a:pPr>
            <a:r>
              <a:rPr lang="en-GB" sz="1600" dirty="0">
                <a:solidFill>
                  <a:schemeClr val="bg1"/>
                </a:solidFill>
                <a:latin typeface="Bangla Sangam MN"/>
                <a:ea typeface="+mn-lt"/>
                <a:cs typeface="Bangla Sangam MN" panose="02000000000000000000" pitchFamily="2" charset="0"/>
              </a:rPr>
              <a:t>Personal edits to tutorial structure.</a:t>
            </a:r>
          </a:p>
          <a:p>
            <a:pPr marL="571500" indent="-571500">
              <a:buFontTx/>
              <a:buChar char="-"/>
            </a:pPr>
            <a:r>
              <a:rPr lang="en-GB" sz="1600" dirty="0">
                <a:solidFill>
                  <a:schemeClr val="bg1"/>
                </a:solidFill>
                <a:latin typeface="Bangla Sangam MN"/>
                <a:ea typeface="+mn-lt"/>
                <a:cs typeface="Bangla Sangam MN" panose="02000000000000000000" pitchFamily="2" charset="0"/>
              </a:rPr>
              <a:t>Grants being awarded by the University of Glasgow to teaching staff for the development of such projects.</a:t>
            </a:r>
            <a:endParaRPr lang="en-GB" sz="1600" dirty="0">
              <a:solidFill>
                <a:schemeClr val="bg1"/>
              </a:solidFill>
              <a:latin typeface="Bangla Sangam MN" panose="02000000000000000000" pitchFamily="2" charset="0"/>
              <a:ea typeface="+mn-lt"/>
              <a:cs typeface="Bangla Sangam MN" panose="02000000000000000000" pitchFamily="2" charset="0"/>
            </a:endParaRPr>
          </a:p>
          <a:p>
            <a:pPr marL="571500" indent="-571500">
              <a:buFontTx/>
              <a:buChar char="-"/>
            </a:pPr>
            <a:endParaRPr lang="en-GB" sz="1600" dirty="0">
              <a:solidFill>
                <a:schemeClr val="bg1"/>
              </a:solidFill>
              <a:latin typeface="Bangla Sangam MN" panose="02000000000000000000" pitchFamily="2" charset="0"/>
              <a:ea typeface="+mn-lt"/>
              <a:cs typeface="Bangla Sangam MN" panose="02000000000000000000" pitchFamily="2" charset="0"/>
            </a:endParaRPr>
          </a:p>
          <a:p>
            <a:r>
              <a:rPr lang="en-GB" sz="1600" b="1" dirty="0">
                <a:solidFill>
                  <a:schemeClr val="bg1"/>
                </a:solidFill>
                <a:latin typeface="Bangla Sangam MN" panose="02000000000000000000" pitchFamily="2" charset="0"/>
                <a:ea typeface="+mn-lt"/>
                <a:cs typeface="Bangla Sangam MN" panose="02000000000000000000" pitchFamily="2" charset="0"/>
              </a:rPr>
              <a:t>Next: </a:t>
            </a:r>
          </a:p>
          <a:p>
            <a:pPr marL="571500" indent="-571500">
              <a:buFontTx/>
              <a:buChar char="-"/>
            </a:pPr>
            <a:r>
              <a:rPr lang="en-GB" sz="1600" dirty="0">
                <a:solidFill>
                  <a:schemeClr val="bg1"/>
                </a:solidFill>
                <a:latin typeface="Bangla Sangam MN"/>
                <a:ea typeface="+mn-lt"/>
                <a:cs typeface="Bangla Sangam MN" panose="02000000000000000000" pitchFamily="2" charset="0"/>
              </a:rPr>
              <a:t>Incorporation of these projects within the curriculum, starting 2022/23.</a:t>
            </a:r>
          </a:p>
          <a:p>
            <a:pPr marL="571500" indent="-571500">
              <a:buFontTx/>
              <a:buChar char="-"/>
            </a:pPr>
            <a:r>
              <a:rPr lang="en-GB" sz="1600" dirty="0">
                <a:solidFill>
                  <a:schemeClr val="bg1"/>
                </a:solidFill>
                <a:latin typeface="Bangla Sangam MN"/>
                <a:ea typeface="+mn-lt"/>
                <a:cs typeface="Bangla Sangam MN" panose="02000000000000000000" pitchFamily="2" charset="0"/>
              </a:rPr>
              <a:t>Continued encouragement for students to pursue such projects in their final year. </a:t>
            </a:r>
          </a:p>
          <a:p>
            <a:pPr marL="571500" indent="-571500">
              <a:buChar char="-"/>
            </a:pPr>
            <a:r>
              <a:rPr lang="en-GB" sz="1600" dirty="0">
                <a:solidFill>
                  <a:schemeClr val="bg1"/>
                </a:solidFill>
                <a:latin typeface="Bangla Sangam MN"/>
                <a:ea typeface="+mn-lt"/>
                <a:cs typeface="Bangla Sangam MN" panose="02000000000000000000" pitchFamily="2" charset="0"/>
              </a:rPr>
              <a:t>School of Life-Science wide approach, with projects in all faculties.</a:t>
            </a:r>
            <a:endParaRPr lang="en-GB" sz="1600" dirty="0">
              <a:solidFill>
                <a:schemeClr val="bg1"/>
              </a:solidFill>
              <a:latin typeface="Bangla Sangam MN" panose="02000000000000000000" pitchFamily="2" charset="0"/>
              <a:ea typeface="+mn-lt"/>
              <a:cs typeface="Bangla Sangam MN" panose="02000000000000000000" pitchFamily="2" charset="0"/>
            </a:endParaRPr>
          </a:p>
        </p:txBody>
      </p:sp>
      <p:sp>
        <p:nvSpPr>
          <p:cNvPr id="72" name="TextBox 71">
            <a:extLst>
              <a:ext uri="{FF2B5EF4-FFF2-40B4-BE49-F238E27FC236}">
                <a16:creationId xmlns:a16="http://schemas.microsoft.com/office/drawing/2014/main" id="{E7126FDF-3D65-0649-AC27-CF1DF5000BC7}"/>
              </a:ext>
            </a:extLst>
          </p:cNvPr>
          <p:cNvSpPr txBox="1"/>
          <p:nvPr/>
        </p:nvSpPr>
        <p:spPr>
          <a:xfrm>
            <a:off x="15054494" y="9308277"/>
            <a:ext cx="337788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b="1" dirty="0">
                <a:solidFill>
                  <a:schemeClr val="bg1"/>
                </a:solidFill>
                <a:latin typeface="Bangla Sangam MN" panose="02000000000000000000" pitchFamily="2" charset="0"/>
                <a:cs typeface="Bangla Sangam MN" panose="02000000000000000000" pitchFamily="2" charset="0"/>
              </a:rPr>
              <a:t>What’s Next?</a:t>
            </a:r>
          </a:p>
        </p:txBody>
      </p:sp>
      <p:sp>
        <p:nvSpPr>
          <p:cNvPr id="73" name="TextBox 72">
            <a:extLst>
              <a:ext uri="{FF2B5EF4-FFF2-40B4-BE49-F238E27FC236}">
                <a16:creationId xmlns:a16="http://schemas.microsoft.com/office/drawing/2014/main" id="{800F2C37-53E2-334E-8202-20991B87C54E}"/>
              </a:ext>
            </a:extLst>
          </p:cNvPr>
          <p:cNvSpPr txBox="1"/>
          <p:nvPr/>
        </p:nvSpPr>
        <p:spPr>
          <a:xfrm>
            <a:off x="277220" y="14900230"/>
            <a:ext cx="18275474" cy="215444"/>
          </a:xfrm>
          <a:prstGeom prst="rect">
            <a:avLst/>
          </a:prstGeom>
          <a:noFill/>
        </p:spPr>
        <p:txBody>
          <a:bodyPr wrap="square">
            <a:spAutoFit/>
          </a:bodyPr>
          <a:lstStyle/>
          <a:p>
            <a:r>
              <a:rPr lang="en-GB" sz="800" dirty="0">
                <a:ea typeface="+mj-lt"/>
                <a:cs typeface="+mj-lt"/>
              </a:rPr>
              <a:t>University of Glasgow. 2019. </a:t>
            </a:r>
            <a:r>
              <a:rPr lang="en-GB" sz="800" i="1" dirty="0">
                <a:ea typeface="+mj-lt"/>
                <a:cs typeface="+mj-lt"/>
              </a:rPr>
              <a:t>Equality and Diversity Policy</a:t>
            </a:r>
            <a:r>
              <a:rPr lang="en-GB" sz="800" dirty="0">
                <a:ea typeface="+mj-lt"/>
                <a:cs typeface="+mj-lt"/>
              </a:rPr>
              <a:t>. [online] Available at: &lt;</a:t>
            </a:r>
            <a:r>
              <a:rPr lang="en-GB" sz="800" dirty="0">
                <a:solidFill>
                  <a:schemeClr val="accent1"/>
                </a:solidFill>
                <a:ea typeface="+mj-lt"/>
                <a:cs typeface="+mj-lt"/>
              </a:rPr>
              <a:t>https://</a:t>
            </a:r>
            <a:r>
              <a:rPr lang="en-GB" sz="800" dirty="0" err="1">
                <a:solidFill>
                  <a:schemeClr val="accent1"/>
                </a:solidFill>
                <a:ea typeface="+mj-lt"/>
                <a:cs typeface="+mj-lt"/>
              </a:rPr>
              <a:t>www.gla.ac.uk</a:t>
            </a:r>
            <a:r>
              <a:rPr lang="en-GB" sz="800" dirty="0">
                <a:solidFill>
                  <a:schemeClr val="accent1"/>
                </a:solidFill>
                <a:ea typeface="+mj-lt"/>
                <a:cs typeface="+mj-lt"/>
              </a:rPr>
              <a:t>/</a:t>
            </a:r>
            <a:r>
              <a:rPr lang="en-GB" sz="800" dirty="0" err="1">
                <a:solidFill>
                  <a:schemeClr val="accent1"/>
                </a:solidFill>
                <a:ea typeface="+mj-lt"/>
                <a:cs typeface="+mj-lt"/>
              </a:rPr>
              <a:t>myglasgow</a:t>
            </a:r>
            <a:r>
              <a:rPr lang="en-GB" sz="800" dirty="0">
                <a:solidFill>
                  <a:schemeClr val="accent1"/>
                </a:solidFill>
                <a:ea typeface="+mj-lt"/>
                <a:cs typeface="+mj-lt"/>
              </a:rPr>
              <a:t>/</a:t>
            </a:r>
            <a:r>
              <a:rPr lang="en-GB" sz="800" dirty="0" err="1">
                <a:solidFill>
                  <a:schemeClr val="accent1"/>
                </a:solidFill>
                <a:ea typeface="+mj-lt"/>
                <a:cs typeface="+mj-lt"/>
              </a:rPr>
              <a:t>humanresources</a:t>
            </a:r>
            <a:r>
              <a:rPr lang="en-GB" sz="800" dirty="0">
                <a:solidFill>
                  <a:schemeClr val="accent1"/>
                </a:solidFill>
                <a:ea typeface="+mj-lt"/>
                <a:cs typeface="+mj-lt"/>
              </a:rPr>
              <a:t>/</a:t>
            </a:r>
            <a:r>
              <a:rPr lang="en-GB" sz="800" dirty="0" err="1">
                <a:solidFill>
                  <a:schemeClr val="accent1"/>
                </a:solidFill>
                <a:ea typeface="+mj-lt"/>
                <a:cs typeface="+mj-lt"/>
              </a:rPr>
              <a:t>equalitydiversity</a:t>
            </a:r>
            <a:r>
              <a:rPr lang="en-GB" sz="800" dirty="0">
                <a:solidFill>
                  <a:schemeClr val="accent1"/>
                </a:solidFill>
                <a:ea typeface="+mj-lt"/>
                <a:cs typeface="+mj-lt"/>
              </a:rPr>
              <a:t>/policy/</a:t>
            </a:r>
            <a:r>
              <a:rPr lang="en-GB" sz="800" dirty="0" err="1">
                <a:solidFill>
                  <a:schemeClr val="accent1"/>
                </a:solidFill>
                <a:ea typeface="+mj-lt"/>
                <a:cs typeface="+mj-lt"/>
              </a:rPr>
              <a:t>equalitypolicy</a:t>
            </a:r>
            <a:r>
              <a:rPr lang="en-GB" sz="800" dirty="0">
                <a:solidFill>
                  <a:schemeClr val="accent1"/>
                </a:solidFill>
                <a:ea typeface="+mj-lt"/>
                <a:cs typeface="+mj-lt"/>
              </a:rPr>
              <a:t>/#d.en.308442</a:t>
            </a:r>
            <a:r>
              <a:rPr lang="en-GB" sz="800" dirty="0">
                <a:ea typeface="+mj-lt"/>
                <a:cs typeface="+mj-lt"/>
              </a:rPr>
              <a:t>&gt; [Accessed 4 February 2022].</a:t>
            </a:r>
            <a:r>
              <a:rPr lang="en-US" sz="800" dirty="0">
                <a:cs typeface="Calibri Light"/>
              </a:rPr>
              <a:t> </a:t>
            </a:r>
            <a:r>
              <a:rPr lang="en-GB" sz="800" dirty="0">
                <a:ea typeface="+mj-lt"/>
                <a:cs typeface="+mj-lt"/>
              </a:rPr>
              <a:t>University of Glasgow. 2021. </a:t>
            </a:r>
            <a:r>
              <a:rPr lang="en-GB" sz="800" i="1" dirty="0">
                <a:ea typeface="+mj-lt"/>
                <a:cs typeface="+mj-lt"/>
              </a:rPr>
              <a:t>Learning and Teaching Strategy</a:t>
            </a:r>
            <a:r>
              <a:rPr lang="en-GB" sz="800" dirty="0">
                <a:ea typeface="+mj-lt"/>
                <a:cs typeface="+mj-lt"/>
              </a:rPr>
              <a:t>. [online] Available at: &lt;</a:t>
            </a:r>
            <a:r>
              <a:rPr lang="en-GB" sz="800" dirty="0">
                <a:solidFill>
                  <a:schemeClr val="accent1"/>
                </a:solidFill>
                <a:ea typeface="+mj-lt"/>
                <a:cs typeface="+mj-lt"/>
              </a:rPr>
              <a:t>https://</a:t>
            </a:r>
            <a:r>
              <a:rPr lang="en-GB" sz="800" dirty="0" err="1">
                <a:solidFill>
                  <a:schemeClr val="accent1"/>
                </a:solidFill>
                <a:ea typeface="+mj-lt"/>
                <a:cs typeface="+mj-lt"/>
              </a:rPr>
              <a:t>www.gla.ac.uk</a:t>
            </a:r>
            <a:r>
              <a:rPr lang="en-GB" sz="800" dirty="0">
                <a:solidFill>
                  <a:schemeClr val="accent1"/>
                </a:solidFill>
                <a:ea typeface="+mj-lt"/>
                <a:cs typeface="+mj-lt"/>
              </a:rPr>
              <a:t>/</a:t>
            </a:r>
            <a:r>
              <a:rPr lang="en-GB" sz="800" dirty="0" err="1">
                <a:solidFill>
                  <a:schemeClr val="accent1"/>
                </a:solidFill>
                <a:ea typeface="+mj-lt"/>
                <a:cs typeface="+mj-lt"/>
              </a:rPr>
              <a:t>myglasgow</a:t>
            </a:r>
            <a:r>
              <a:rPr lang="en-GB" sz="800" dirty="0">
                <a:solidFill>
                  <a:schemeClr val="accent1"/>
                </a:solidFill>
                <a:ea typeface="+mj-lt"/>
                <a:cs typeface="+mj-lt"/>
              </a:rPr>
              <a:t>/</a:t>
            </a:r>
            <a:r>
              <a:rPr lang="en-GB" sz="800" dirty="0" err="1">
                <a:solidFill>
                  <a:schemeClr val="accent1"/>
                </a:solidFill>
                <a:ea typeface="+mj-lt"/>
                <a:cs typeface="+mj-lt"/>
              </a:rPr>
              <a:t>senateoffice</a:t>
            </a:r>
            <a:r>
              <a:rPr lang="en-GB" sz="800" dirty="0">
                <a:solidFill>
                  <a:schemeClr val="accent1"/>
                </a:solidFill>
                <a:ea typeface="+mj-lt"/>
                <a:cs typeface="+mj-lt"/>
              </a:rPr>
              <a:t>/policies/</a:t>
            </a:r>
            <a:r>
              <a:rPr lang="en-GB" sz="800" dirty="0" err="1">
                <a:solidFill>
                  <a:schemeClr val="accent1"/>
                </a:solidFill>
                <a:ea typeface="+mj-lt"/>
                <a:cs typeface="+mj-lt"/>
              </a:rPr>
              <a:t>learningandteachingstrategy</a:t>
            </a:r>
            <a:r>
              <a:rPr lang="en-GB" sz="800" dirty="0">
                <a:solidFill>
                  <a:schemeClr val="accent1"/>
                </a:solidFill>
                <a:ea typeface="+mj-lt"/>
                <a:cs typeface="+mj-lt"/>
              </a:rPr>
              <a:t>/</a:t>
            </a:r>
            <a:r>
              <a:rPr lang="en-GB" sz="800" dirty="0">
                <a:ea typeface="+mj-lt"/>
                <a:cs typeface="+mj-lt"/>
              </a:rPr>
              <a:t>&gt; [Accessed 8 February 2022].</a:t>
            </a:r>
            <a:endParaRPr lang="en-US" sz="800" dirty="0"/>
          </a:p>
        </p:txBody>
      </p:sp>
      <p:sp>
        <p:nvSpPr>
          <p:cNvPr id="2" name="TextBox 1">
            <a:extLst>
              <a:ext uri="{FF2B5EF4-FFF2-40B4-BE49-F238E27FC236}">
                <a16:creationId xmlns:a16="http://schemas.microsoft.com/office/drawing/2014/main" id="{3965316B-7571-7642-ACF6-EA40AB185971}"/>
              </a:ext>
            </a:extLst>
          </p:cNvPr>
          <p:cNvSpPr txBox="1"/>
          <p:nvPr/>
        </p:nvSpPr>
        <p:spPr>
          <a:xfrm>
            <a:off x="15182096" y="6651892"/>
            <a:ext cx="3361765" cy="1815882"/>
          </a:xfrm>
          <a:prstGeom prst="rect">
            <a:avLst/>
          </a:prstGeom>
          <a:noFill/>
        </p:spPr>
        <p:txBody>
          <a:bodyPr wrap="square" rtlCol="0">
            <a:spAutoFit/>
          </a:bodyPr>
          <a:lstStyle/>
          <a:p>
            <a:pPr marL="571500" indent="-571500">
              <a:buFontTx/>
              <a:buChar char="-"/>
            </a:pPr>
            <a:r>
              <a:rPr lang="en-GB" sz="1600" dirty="0">
                <a:solidFill>
                  <a:srgbClr val="FFFFFF"/>
                </a:solidFill>
                <a:latin typeface="Bangla Sangam MN"/>
                <a:ea typeface="+mn-lt"/>
                <a:cs typeface="+mn-lt"/>
              </a:rPr>
              <a:t>Projects like ours should continue to be supported within the Life Sciences and extend to out to other disciplines within the University</a:t>
            </a:r>
          </a:p>
          <a:p>
            <a:endParaRPr lang="en-US" sz="1600" dirty="0"/>
          </a:p>
        </p:txBody>
      </p:sp>
      <p:sp>
        <p:nvSpPr>
          <p:cNvPr id="49" name="TextBox 48">
            <a:extLst>
              <a:ext uri="{FF2B5EF4-FFF2-40B4-BE49-F238E27FC236}">
                <a16:creationId xmlns:a16="http://schemas.microsoft.com/office/drawing/2014/main" id="{0050A616-AE18-1A43-BCD5-A2E2F9C2D175}"/>
              </a:ext>
            </a:extLst>
          </p:cNvPr>
          <p:cNvSpPr txBox="1"/>
          <p:nvPr/>
        </p:nvSpPr>
        <p:spPr>
          <a:xfrm>
            <a:off x="15186945" y="3410625"/>
            <a:ext cx="5278990" cy="830997"/>
          </a:xfrm>
          <a:prstGeom prst="rect">
            <a:avLst/>
          </a:prstGeom>
          <a:noFill/>
        </p:spPr>
        <p:txBody>
          <a:bodyPr wrap="square" rtlCol="0">
            <a:spAutoFit/>
          </a:bodyPr>
          <a:lstStyle/>
          <a:p>
            <a:pPr marL="571500" indent="-571500">
              <a:buFontTx/>
              <a:buChar char="-"/>
            </a:pPr>
            <a:r>
              <a:rPr lang="en-GB" sz="1600" dirty="0">
                <a:solidFill>
                  <a:srgbClr val="FFFFFF"/>
                </a:solidFill>
                <a:latin typeface="Bangla Sangam MN"/>
                <a:ea typeface="+mn-lt"/>
                <a:cs typeface="+mn-lt"/>
              </a:rPr>
              <a:t>The responses from students and staff have been very positive overall and we feel that students did gain knowledge from our resources</a:t>
            </a:r>
            <a:endParaRPr lang="en-US" sz="1600" dirty="0">
              <a:solidFill>
                <a:srgbClr val="FFFFFF"/>
              </a:solidFill>
              <a:latin typeface="Bangla Sangam MN"/>
              <a:ea typeface="+mn-lt"/>
              <a:cs typeface="+mn-lt"/>
            </a:endParaRPr>
          </a:p>
        </p:txBody>
      </p:sp>
      <p:sp>
        <p:nvSpPr>
          <p:cNvPr id="3" name="TextBox 2">
            <a:extLst>
              <a:ext uri="{FF2B5EF4-FFF2-40B4-BE49-F238E27FC236}">
                <a16:creationId xmlns:a16="http://schemas.microsoft.com/office/drawing/2014/main" id="{2E48C953-85ED-B44F-A83E-765BBE60B0CB}"/>
              </a:ext>
            </a:extLst>
          </p:cNvPr>
          <p:cNvSpPr txBox="1"/>
          <p:nvPr/>
        </p:nvSpPr>
        <p:spPr>
          <a:xfrm>
            <a:off x="15212290" y="4285211"/>
            <a:ext cx="3387437" cy="1077218"/>
          </a:xfrm>
          <a:prstGeom prst="rect">
            <a:avLst/>
          </a:prstGeom>
          <a:noFill/>
        </p:spPr>
        <p:txBody>
          <a:bodyPr wrap="square" rtlCol="0">
            <a:spAutoFit/>
          </a:bodyPr>
          <a:lstStyle/>
          <a:p>
            <a:pPr marL="571500" indent="-571500">
              <a:buFontTx/>
              <a:buChar char="-"/>
            </a:pPr>
            <a:r>
              <a:rPr lang="en-GB" sz="1600" dirty="0">
                <a:solidFill>
                  <a:srgbClr val="FFFFFF"/>
                </a:solidFill>
                <a:latin typeface="Bangla Sangam MN"/>
                <a:ea typeface="+mn-lt"/>
                <a:cs typeface="+mn-lt"/>
              </a:rPr>
              <a:t>Students and staff support the inclusion of resources like ours in Life Sciences curricula at the University of Glasgow</a:t>
            </a:r>
          </a:p>
        </p:txBody>
      </p:sp>
      <p:sp>
        <p:nvSpPr>
          <p:cNvPr id="6" name="TextBox 5">
            <a:extLst>
              <a:ext uri="{FF2B5EF4-FFF2-40B4-BE49-F238E27FC236}">
                <a16:creationId xmlns:a16="http://schemas.microsoft.com/office/drawing/2014/main" id="{0A5629EF-7616-A04A-8747-DD809846B174}"/>
              </a:ext>
            </a:extLst>
          </p:cNvPr>
          <p:cNvSpPr txBox="1"/>
          <p:nvPr/>
        </p:nvSpPr>
        <p:spPr>
          <a:xfrm>
            <a:off x="15127086" y="8235835"/>
            <a:ext cx="5860472" cy="584775"/>
          </a:xfrm>
          <a:prstGeom prst="rect">
            <a:avLst/>
          </a:prstGeom>
          <a:noFill/>
        </p:spPr>
        <p:txBody>
          <a:bodyPr wrap="square" rtlCol="0">
            <a:spAutoFit/>
          </a:bodyPr>
          <a:lstStyle/>
          <a:p>
            <a:pPr marL="571500" indent="-571500">
              <a:buFontTx/>
              <a:buChar char="-"/>
            </a:pPr>
            <a:r>
              <a:rPr lang="en-GB" sz="1600" dirty="0">
                <a:solidFill>
                  <a:srgbClr val="FFFFFF"/>
                </a:solidFill>
                <a:latin typeface="Bangla Sangam MN"/>
                <a:ea typeface="+mn-lt"/>
                <a:cs typeface="+mn-lt"/>
              </a:rPr>
              <a:t>Students  are enthusiastic about this work and should continue to help lead it</a:t>
            </a:r>
          </a:p>
        </p:txBody>
      </p:sp>
      <p:sp>
        <p:nvSpPr>
          <p:cNvPr id="9" name="TextBox 8">
            <a:extLst>
              <a:ext uri="{FF2B5EF4-FFF2-40B4-BE49-F238E27FC236}">
                <a16:creationId xmlns:a16="http://schemas.microsoft.com/office/drawing/2014/main" id="{74351C49-05C3-CC47-B781-0F03358B9280}"/>
              </a:ext>
            </a:extLst>
          </p:cNvPr>
          <p:cNvSpPr txBox="1"/>
          <p:nvPr/>
        </p:nvSpPr>
        <p:spPr>
          <a:xfrm>
            <a:off x="15191511" y="5049981"/>
            <a:ext cx="3279370" cy="1877437"/>
          </a:xfrm>
          <a:prstGeom prst="rect">
            <a:avLst/>
          </a:prstGeom>
          <a:noFill/>
        </p:spPr>
        <p:txBody>
          <a:bodyPr wrap="square" rtlCol="0">
            <a:spAutoFit/>
          </a:bodyPr>
          <a:lstStyle/>
          <a:p>
            <a:endParaRPr lang="en-US" dirty="0">
              <a:solidFill>
                <a:srgbClr val="FFFFFF"/>
              </a:solidFill>
              <a:latin typeface="Bangla Sangam MN"/>
              <a:ea typeface="+mn-lt"/>
              <a:cs typeface="+mn-lt"/>
            </a:endParaRPr>
          </a:p>
          <a:p>
            <a:pPr marL="571500" indent="-571500">
              <a:buFontTx/>
              <a:buChar char="-"/>
            </a:pPr>
            <a:r>
              <a:rPr lang="en-GB" sz="1600" dirty="0">
                <a:solidFill>
                  <a:srgbClr val="FFFFFF"/>
                </a:solidFill>
                <a:latin typeface="Bangla Sangam MN"/>
                <a:ea typeface="+mn-lt"/>
                <a:cs typeface="+mn-lt"/>
              </a:rPr>
              <a:t>It seems there is a lot of interest in work surrounding Equality &amp; Diversity and Decolonising the Curriculum across the University</a:t>
            </a:r>
            <a:endParaRPr lang="en-US" sz="1600" dirty="0">
              <a:solidFill>
                <a:srgbClr val="FFFFFF"/>
              </a:solidFill>
              <a:latin typeface="Bangla Sangam MN"/>
              <a:ea typeface="+mn-lt"/>
              <a:cs typeface="+mn-lt"/>
            </a:endParaRPr>
          </a:p>
          <a:p>
            <a:endParaRPr lang="en-US" dirty="0"/>
          </a:p>
        </p:txBody>
      </p:sp>
    </p:spTree>
    <p:extLst>
      <p:ext uri="{BB962C8B-B14F-4D97-AF65-F5344CB8AC3E}">
        <p14:creationId xmlns:p14="http://schemas.microsoft.com/office/powerpoint/2010/main" val="35106593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635</Words>
  <Application>Microsoft Macintosh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Amasis MT Pro Light</vt:lpstr>
      <vt:lpstr>Arial</vt:lpstr>
      <vt:lpstr>Bangla Sangam MN</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Lidia Errico (student)</dc:creator>
  <cp:lastModifiedBy>Lidia Errico (student)</cp:lastModifiedBy>
  <cp:revision>1</cp:revision>
  <dcterms:created xsi:type="dcterms:W3CDTF">2022-03-14T11:33:59Z</dcterms:created>
  <dcterms:modified xsi:type="dcterms:W3CDTF">2022-03-17T11:46:06Z</dcterms:modified>
</cp:coreProperties>
</file>