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E1F"/>
    <a:srgbClr val="FFD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>
        <p:scale>
          <a:sx n="102" d="100"/>
          <a:sy n="102" d="100"/>
        </p:scale>
        <p:origin x="19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4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2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2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4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1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2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0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2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8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57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1AEC-FF95-B14A-8CD0-0033EE1831FE}" type="datetimeFigureOut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314FA-5E5E-8A49-83FF-CD2B43318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9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1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, crosswalk&#10;&#10;Description automatically generated">
            <a:extLst>
              <a:ext uri="{FF2B5EF4-FFF2-40B4-BE49-F238E27FC236}">
                <a16:creationId xmlns:a16="http://schemas.microsoft.com/office/drawing/2014/main" id="{8645F30A-CC44-CF48-B9A0-C21D247D1C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0" t="24324" r="330" b="69469"/>
          <a:stretch/>
        </p:blipFill>
        <p:spPr>
          <a:xfrm>
            <a:off x="0" y="0"/>
            <a:ext cx="6858000" cy="342900"/>
          </a:xfrm>
          <a:prstGeom prst="rect">
            <a:avLst/>
          </a:prstGeom>
        </p:spPr>
      </p:pic>
      <p:pic>
        <p:nvPicPr>
          <p:cNvPr id="10" name="Picture 9" descr="A picture containing drawing, crosswalk&#10;&#10;Description automatically generated">
            <a:extLst>
              <a:ext uri="{FF2B5EF4-FFF2-40B4-BE49-F238E27FC236}">
                <a16:creationId xmlns:a16="http://schemas.microsoft.com/office/drawing/2014/main" id="{A8B1251C-AC49-F240-A912-8D9911A675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0" t="24324" r="330" b="69469"/>
          <a:stretch/>
        </p:blipFill>
        <p:spPr>
          <a:xfrm rot="16200000">
            <a:off x="3257550" y="3600450"/>
            <a:ext cx="6858000" cy="342900"/>
          </a:xfrm>
          <a:prstGeom prst="rect">
            <a:avLst/>
          </a:prstGeom>
        </p:spPr>
      </p:pic>
      <p:pic>
        <p:nvPicPr>
          <p:cNvPr id="11" name="Picture 10" descr="A picture containing drawing, crosswalk&#10;&#10;Description automatically generated">
            <a:extLst>
              <a:ext uri="{FF2B5EF4-FFF2-40B4-BE49-F238E27FC236}">
                <a16:creationId xmlns:a16="http://schemas.microsoft.com/office/drawing/2014/main" id="{595C5A50-FAE6-0D4F-90B8-100B78A818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959" t="24324" r="330" b="69469"/>
          <a:stretch/>
        </p:blipFill>
        <p:spPr>
          <a:xfrm rot="16200000">
            <a:off x="5334000" y="8381999"/>
            <a:ext cx="2705100" cy="342901"/>
          </a:xfrm>
          <a:prstGeom prst="rect">
            <a:avLst/>
          </a:prstGeom>
        </p:spPr>
      </p:pic>
      <p:pic>
        <p:nvPicPr>
          <p:cNvPr id="12" name="Picture 11" descr="A picture containing drawing, crosswalk&#10;&#10;Description automatically generated">
            <a:extLst>
              <a:ext uri="{FF2B5EF4-FFF2-40B4-BE49-F238E27FC236}">
                <a16:creationId xmlns:a16="http://schemas.microsoft.com/office/drawing/2014/main" id="{372CAE99-D1F5-3B4D-90FC-695467B894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37" t="24324" r="330" b="69469"/>
          <a:stretch/>
        </p:blipFill>
        <p:spPr>
          <a:xfrm>
            <a:off x="0" y="9563101"/>
            <a:ext cx="6515098" cy="342900"/>
          </a:xfrm>
          <a:prstGeom prst="rect">
            <a:avLst/>
          </a:prstGeom>
        </p:spPr>
      </p:pic>
      <p:pic>
        <p:nvPicPr>
          <p:cNvPr id="13" name="Picture 12" descr="A picture containing drawing, crosswalk&#10;&#10;Description automatically generated">
            <a:extLst>
              <a:ext uri="{FF2B5EF4-FFF2-40B4-BE49-F238E27FC236}">
                <a16:creationId xmlns:a16="http://schemas.microsoft.com/office/drawing/2014/main" id="{725C50C6-A9D9-BB48-993C-173316EF63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37" t="24324" r="330" b="69469"/>
          <a:stretch/>
        </p:blipFill>
        <p:spPr>
          <a:xfrm rot="5400000">
            <a:off x="-3086100" y="6134102"/>
            <a:ext cx="6515098" cy="342900"/>
          </a:xfrm>
          <a:prstGeom prst="rect">
            <a:avLst/>
          </a:prstGeom>
        </p:spPr>
      </p:pic>
      <p:pic>
        <p:nvPicPr>
          <p:cNvPr id="14" name="Picture 13" descr="A picture containing drawing, crosswalk&#10;&#10;Description automatically generated">
            <a:extLst>
              <a:ext uri="{FF2B5EF4-FFF2-40B4-BE49-F238E27FC236}">
                <a16:creationId xmlns:a16="http://schemas.microsoft.com/office/drawing/2014/main" id="{4C6E92F3-0B97-6044-BBAF-909FE1E11A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37" t="24324" r="49945" b="69469"/>
          <a:stretch/>
        </p:blipFill>
        <p:spPr>
          <a:xfrm rot="16200000">
            <a:off x="-1352553" y="1352550"/>
            <a:ext cx="3048004" cy="3429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EB47E10-FE7C-0941-A934-EB8946FE8E5F}"/>
              </a:ext>
            </a:extLst>
          </p:cNvPr>
          <p:cNvSpPr/>
          <p:nvPr/>
        </p:nvSpPr>
        <p:spPr>
          <a:xfrm>
            <a:off x="466594" y="459288"/>
            <a:ext cx="5924811" cy="1064712"/>
          </a:xfrm>
          <a:prstGeom prst="rect">
            <a:avLst/>
          </a:prstGeom>
          <a:solidFill>
            <a:srgbClr val="231E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3CFF78-87AD-2448-AB16-93075305A345}"/>
              </a:ext>
            </a:extLst>
          </p:cNvPr>
          <p:cNvSpPr txBox="1"/>
          <p:nvPr/>
        </p:nvSpPr>
        <p:spPr>
          <a:xfrm>
            <a:off x="1174315" y="545837"/>
            <a:ext cx="4509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>
                <a:solidFill>
                  <a:schemeClr val="bg1"/>
                </a:solidFill>
                <a:latin typeface="Biome" panose="020B0503030204020804" pitchFamily="34" charset="0"/>
                <a:cs typeface="Biome" panose="020B0503030204020804" pitchFamily="34" charset="0"/>
              </a:rPr>
              <a:t>WARNING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9D8197-7339-2C42-8A28-7B6EBCCDB890}"/>
              </a:ext>
            </a:extLst>
          </p:cNvPr>
          <p:cNvSpPr/>
          <p:nvPr/>
        </p:nvSpPr>
        <p:spPr>
          <a:xfrm>
            <a:off x="466594" y="1524000"/>
            <a:ext cx="5924811" cy="79227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1F5C04-07B6-8144-BCEC-1A1182940A9E}"/>
              </a:ext>
            </a:extLst>
          </p:cNvPr>
          <p:cNvSpPr/>
          <p:nvPr/>
        </p:nvSpPr>
        <p:spPr>
          <a:xfrm>
            <a:off x="619516" y="1610549"/>
            <a:ext cx="5618968" cy="31836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270CBE4-E392-5B4E-908E-824B5E6C8B3E}"/>
              </a:ext>
            </a:extLst>
          </p:cNvPr>
          <p:cNvSpPr txBox="1"/>
          <p:nvPr/>
        </p:nvSpPr>
        <p:spPr>
          <a:xfrm>
            <a:off x="1078804" y="4120720"/>
            <a:ext cx="450937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latin typeface="Bauhaus 93" pitchFamily="82" charset="77"/>
                <a:cs typeface="Biome" panose="020B0503030204020804" pitchFamily="34" charset="0"/>
              </a:rPr>
              <a:t>__________</a:t>
            </a:r>
            <a:r>
              <a:rPr lang="en-US" sz="3500" dirty="0">
                <a:latin typeface="Biome" panose="020B0503030204020804" pitchFamily="34" charset="0"/>
                <a:cs typeface="Biome" panose="020B0503030204020804" pitchFamily="34" charset="0"/>
              </a:rPr>
              <a:t>Virus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4A219D-14C8-194C-A915-90D3FC4D34AE}"/>
              </a:ext>
            </a:extLst>
          </p:cNvPr>
          <p:cNvSpPr txBox="1"/>
          <p:nvPr/>
        </p:nvSpPr>
        <p:spPr>
          <a:xfrm>
            <a:off x="-197286" y="5033688"/>
            <a:ext cx="5483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Biome" panose="020B0604020202020204" pitchFamily="34" charset="0"/>
                <a:cs typeface="Biome" panose="020B0604020202020204" pitchFamily="34" charset="0"/>
              </a:rPr>
              <a:t>What symptoms can this virus cause?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D466E64-6962-1A49-872C-D79E3D532A1B}"/>
              </a:ext>
            </a:extLst>
          </p:cNvPr>
          <p:cNvSpPr txBox="1"/>
          <p:nvPr/>
        </p:nvSpPr>
        <p:spPr>
          <a:xfrm>
            <a:off x="-710854" y="6267677"/>
            <a:ext cx="5483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Biome" panose="020B0604020202020204" pitchFamily="34" charset="0"/>
                <a:cs typeface="Biome" panose="020B0604020202020204" pitchFamily="34" charset="0"/>
              </a:rPr>
              <a:t>How does this virus spread?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7E0F6F-113B-6242-A637-2F30A6BFCD47}"/>
              </a:ext>
            </a:extLst>
          </p:cNvPr>
          <p:cNvSpPr txBox="1"/>
          <p:nvPr/>
        </p:nvSpPr>
        <p:spPr>
          <a:xfrm>
            <a:off x="-425889" y="7518640"/>
            <a:ext cx="5483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Biome" panose="020B0604020202020204" pitchFamily="34" charset="0"/>
                <a:cs typeface="Biome" panose="020B0604020202020204" pitchFamily="34" charset="0"/>
              </a:rPr>
              <a:t>How can this virus be prevented?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E764100-FB0A-634A-9375-583443DBDAD7}"/>
              </a:ext>
            </a:extLst>
          </p:cNvPr>
          <p:cNvSpPr/>
          <p:nvPr/>
        </p:nvSpPr>
        <p:spPr>
          <a:xfrm>
            <a:off x="619516" y="5358424"/>
            <a:ext cx="5618968" cy="778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753D0B0-1481-5A40-8DF5-E361C0DD6366}"/>
              </a:ext>
            </a:extLst>
          </p:cNvPr>
          <p:cNvSpPr/>
          <p:nvPr/>
        </p:nvSpPr>
        <p:spPr>
          <a:xfrm>
            <a:off x="619514" y="6576288"/>
            <a:ext cx="5618968" cy="778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94DA237-1816-DA43-B0B1-2C2D1FABC78F}"/>
              </a:ext>
            </a:extLst>
          </p:cNvPr>
          <p:cNvSpPr/>
          <p:nvPr/>
        </p:nvSpPr>
        <p:spPr>
          <a:xfrm>
            <a:off x="619514" y="7825673"/>
            <a:ext cx="5618968" cy="7787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93D6E3-A1F1-B74E-9D84-8762450F3A45}"/>
              </a:ext>
            </a:extLst>
          </p:cNvPr>
          <p:cNvSpPr txBox="1"/>
          <p:nvPr/>
        </p:nvSpPr>
        <p:spPr>
          <a:xfrm>
            <a:off x="342899" y="9055270"/>
            <a:ext cx="6172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Biome" panose="020B0604020202020204" pitchFamily="34" charset="0"/>
                <a:cs typeface="Biome" panose="020B0604020202020204" pitchFamily="34" charset="0"/>
              </a:rPr>
              <a:t>Please report any outbreaks to 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053333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29</Words>
  <Application>Microsoft Macintosh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Bauhaus 93</vt:lpstr>
      <vt:lpstr>Biome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Kerrie Hargrave</dc:creator>
  <cp:lastModifiedBy>Kerrie Hargrave</cp:lastModifiedBy>
  <cp:revision>4</cp:revision>
  <cp:lastPrinted>2020-03-05T13:49:42Z</cp:lastPrinted>
  <dcterms:created xsi:type="dcterms:W3CDTF">2020-03-05T13:20:39Z</dcterms:created>
  <dcterms:modified xsi:type="dcterms:W3CDTF">2020-03-05T13:55:18Z</dcterms:modified>
</cp:coreProperties>
</file>