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4"/>
    <p:sldMasterId id="2147483940" r:id="rId5"/>
  </p:sldMasterIdLst>
  <p:notesMasterIdLst>
    <p:notesMasterId r:id="rId9"/>
  </p:notesMasterIdLst>
  <p:sldIdLst>
    <p:sldId id="486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DB791-391E-4E55-8EA0-A46C30B7C8EE}" v="10" dt="2021-06-15T09:28:51.410"/>
    <p1510:client id="{82DE42E3-BDB8-2505-7224-AF6A65CC8708}" v="711" dt="2021-07-06T11:30:43.051"/>
    <p1510:client id="{C54A5F70-263A-0FCC-2172-13B2FAAA6B2B}" v="27" dt="2021-06-17T14:01:52.067"/>
    <p1510:client id="{E792D52C-82C8-4183-6557-E7FA37BD68CC}" v="1175" dt="2021-06-17T13:25:50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Barrie" userId="S::lindsay.barrie@glasgow.ac.uk::917ab197-bc47-4fa4-ba4c-66d4b1951d66" providerId="AD" clId="Web-{E792D52C-82C8-4183-6557-E7FA37BD68CC}"/>
    <pc:docChg chg="modSld">
      <pc:chgData name="Lindsay Barrie" userId="S::lindsay.barrie@glasgow.ac.uk::917ab197-bc47-4fa4-ba4c-66d4b1951d66" providerId="AD" clId="Web-{E792D52C-82C8-4183-6557-E7FA37BD68CC}" dt="2021-06-17T13:25:49.151" v="727" actId="20577"/>
      <pc:docMkLst>
        <pc:docMk/>
      </pc:docMkLst>
      <pc:sldChg chg="addSp delSp modSp delAnim">
        <pc:chgData name="Lindsay Barrie" userId="S::lindsay.barrie@glasgow.ac.uk::917ab197-bc47-4fa4-ba4c-66d4b1951d66" providerId="AD" clId="Web-{E792D52C-82C8-4183-6557-E7FA37BD68CC}" dt="2021-06-17T13:25:49.151" v="727" actId="20577"/>
        <pc:sldMkLst>
          <pc:docMk/>
          <pc:sldMk cId="2811826146" sldId="257"/>
        </pc:sldMkLst>
        <pc:spChg chg="mod">
          <ac:chgData name="Lindsay Barrie" userId="S::lindsay.barrie@glasgow.ac.uk::917ab197-bc47-4fa4-ba4c-66d4b1951d66" providerId="AD" clId="Web-{E792D52C-82C8-4183-6557-E7FA37BD68CC}" dt="2021-06-17T13:25:49.151" v="727" actId="20577"/>
          <ac:spMkLst>
            <pc:docMk/>
            <pc:sldMk cId="2811826146" sldId="257"/>
            <ac:spMk id="4" creationId="{3394A065-B726-4BA9-AADF-2CEAB67FE4AE}"/>
          </ac:spMkLst>
        </pc:spChg>
        <pc:spChg chg="mod">
          <ac:chgData name="Lindsay Barrie" userId="S::lindsay.barrie@glasgow.ac.uk::917ab197-bc47-4fa4-ba4c-66d4b1951d66" providerId="AD" clId="Web-{E792D52C-82C8-4183-6557-E7FA37BD68CC}" dt="2021-06-17T13:13:35.432" v="13" actId="1076"/>
          <ac:spMkLst>
            <pc:docMk/>
            <pc:sldMk cId="2811826146" sldId="257"/>
            <ac:spMk id="8" creationId="{A887D642-8817-46EF-99BD-7F146896A190}"/>
          </ac:spMkLst>
        </pc:spChg>
        <pc:spChg chg="mod">
          <ac:chgData name="Lindsay Barrie" userId="S::lindsay.barrie@glasgow.ac.uk::917ab197-bc47-4fa4-ba4c-66d4b1951d66" providerId="AD" clId="Web-{E792D52C-82C8-4183-6557-E7FA37BD68CC}" dt="2021-06-17T13:13:35.448" v="17" actId="1076"/>
          <ac:spMkLst>
            <pc:docMk/>
            <pc:sldMk cId="2811826146" sldId="257"/>
            <ac:spMk id="9" creationId="{D65748F7-8C8C-4A2D-8FEB-39ECFD31C1FF}"/>
          </ac:spMkLst>
        </pc:spChg>
        <pc:spChg chg="mod">
          <ac:chgData name="Lindsay Barrie" userId="S::lindsay.barrie@glasgow.ac.uk::917ab197-bc47-4fa4-ba4c-66d4b1951d66" providerId="AD" clId="Web-{E792D52C-82C8-4183-6557-E7FA37BD68CC}" dt="2021-06-17T13:13:35.448" v="14" actId="1076"/>
          <ac:spMkLst>
            <pc:docMk/>
            <pc:sldMk cId="2811826146" sldId="257"/>
            <ac:spMk id="10" creationId="{5DE11F35-4786-4309-A989-ADBC4E9D5821}"/>
          </ac:spMkLst>
        </pc:spChg>
        <pc:spChg chg="mod">
          <ac:chgData name="Lindsay Barrie" userId="S::lindsay.barrie@glasgow.ac.uk::917ab197-bc47-4fa4-ba4c-66d4b1951d66" providerId="AD" clId="Web-{E792D52C-82C8-4183-6557-E7FA37BD68CC}" dt="2021-06-17T13:13:35.448" v="16" actId="1076"/>
          <ac:spMkLst>
            <pc:docMk/>
            <pc:sldMk cId="2811826146" sldId="257"/>
            <ac:spMk id="13" creationId="{B1A20B2F-1D6A-4816-AA91-E92EA8BB6D41}"/>
          </ac:spMkLst>
        </pc:spChg>
        <pc:graphicFrameChg chg="add del mod modGraphic">
          <ac:chgData name="Lindsay Barrie" userId="S::lindsay.barrie@glasgow.ac.uk::917ab197-bc47-4fa4-ba4c-66d4b1951d66" providerId="AD" clId="Web-{E792D52C-82C8-4183-6557-E7FA37BD68CC}" dt="2021-06-17T13:14:33.871" v="27"/>
          <ac:graphicFrameMkLst>
            <pc:docMk/>
            <pc:sldMk cId="2811826146" sldId="257"/>
            <ac:graphicFrameMk id="2" creationId="{9E8E6A25-0390-4A96-8B46-11A5CD5122A8}"/>
          </ac:graphicFrameMkLst>
        </pc:graphicFrameChg>
        <pc:graphicFrameChg chg="add mod modGraphic">
          <ac:chgData name="Lindsay Barrie" userId="S::lindsay.barrie@glasgow.ac.uk::917ab197-bc47-4fa4-ba4c-66d4b1951d66" providerId="AD" clId="Web-{E792D52C-82C8-4183-6557-E7FA37BD68CC}" dt="2021-06-17T13:18:09.204" v="269" actId="1076"/>
          <ac:graphicFrameMkLst>
            <pc:docMk/>
            <pc:sldMk cId="2811826146" sldId="257"/>
            <ac:graphicFrameMk id="14" creationId="{412E11B5-07FF-41F2-9E4E-91DF3474D7E6}"/>
          </ac:graphicFrameMkLst>
        </pc:graphicFrameChg>
        <pc:picChg chg="del">
          <ac:chgData name="Lindsay Barrie" userId="S::lindsay.barrie@glasgow.ac.uk::917ab197-bc47-4fa4-ba4c-66d4b1951d66" providerId="AD" clId="Web-{E792D52C-82C8-4183-6557-E7FA37BD68CC}" dt="2021-06-17T13:13:36.917" v="18"/>
          <ac:picMkLst>
            <pc:docMk/>
            <pc:sldMk cId="2811826146" sldId="257"/>
            <ac:picMk id="3" creationId="{17F5A1CC-5952-4247-9241-501EAE3B93A8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3:09.666" v="11"/>
          <ac:picMkLst>
            <pc:docMk/>
            <pc:sldMk cId="2811826146" sldId="257"/>
            <ac:picMk id="6" creationId="{8C1FDA42-3FF0-4C99-83D4-FB4F1D22CE14}"/>
          </ac:picMkLst>
        </pc:picChg>
        <pc:picChg chg="mod">
          <ac:chgData name="Lindsay Barrie" userId="S::lindsay.barrie@glasgow.ac.uk::917ab197-bc47-4fa4-ba4c-66d4b1951d66" providerId="AD" clId="Web-{E792D52C-82C8-4183-6557-E7FA37BD68CC}" dt="2021-06-17T13:13:35.448" v="15" actId="1076"/>
          <ac:picMkLst>
            <pc:docMk/>
            <pc:sldMk cId="2811826146" sldId="257"/>
            <ac:picMk id="11" creationId="{A5CBD620-5327-430A-BFDD-B393BC450D75}"/>
          </ac:picMkLst>
        </pc:picChg>
      </pc:sldChg>
      <pc:sldChg chg="delSp modSp delAnim">
        <pc:chgData name="Lindsay Barrie" userId="S::lindsay.barrie@glasgow.ac.uk::917ab197-bc47-4fa4-ba4c-66d4b1951d66" providerId="AD" clId="Web-{E792D52C-82C8-4183-6557-E7FA37BD68CC}" dt="2021-06-17T13:25:29.995" v="717" actId="20577"/>
        <pc:sldMkLst>
          <pc:docMk/>
          <pc:sldMk cId="4291620546" sldId="258"/>
        </pc:sldMkLst>
        <pc:spChg chg="mod">
          <ac:chgData name="Lindsay Barrie" userId="S::lindsay.barrie@glasgow.ac.uk::917ab197-bc47-4fa4-ba4c-66d4b1951d66" providerId="AD" clId="Web-{E792D52C-82C8-4183-6557-E7FA37BD68CC}" dt="2021-06-17T13:18:43.736" v="272" actId="20577"/>
          <ac:spMkLst>
            <pc:docMk/>
            <pc:sldMk cId="4291620546" sldId="258"/>
            <ac:spMk id="4" creationId="{3394A065-B726-4BA9-AADF-2CEAB67FE4AE}"/>
          </ac:spMkLst>
        </pc:spChg>
        <pc:spChg chg="mod">
          <ac:chgData name="Lindsay Barrie" userId="S::lindsay.barrie@glasgow.ac.uk::917ab197-bc47-4fa4-ba4c-66d4b1951d66" providerId="AD" clId="Web-{E792D52C-82C8-4183-6557-E7FA37BD68CC}" dt="2021-06-17T13:25:29.995" v="717" actId="20577"/>
          <ac:spMkLst>
            <pc:docMk/>
            <pc:sldMk cId="4291620546" sldId="258"/>
            <ac:spMk id="8" creationId="{A47E84BE-EAB0-40F3-AE7C-973D0FB54F7E}"/>
          </ac:spMkLst>
        </pc:spChg>
        <pc:spChg chg="del">
          <ac:chgData name="Lindsay Barrie" userId="S::lindsay.barrie@glasgow.ac.uk::917ab197-bc47-4fa4-ba4c-66d4b1951d66" providerId="AD" clId="Web-{E792D52C-82C8-4183-6557-E7FA37BD68CC}" dt="2021-06-17T13:18:50.548" v="285"/>
          <ac:spMkLst>
            <pc:docMk/>
            <pc:sldMk cId="4291620546" sldId="258"/>
            <ac:spMk id="12" creationId="{068A78DB-10FA-43C4-8245-DDA10D0BD1F1}"/>
          </ac:spMkLst>
        </pc:spChg>
        <pc:spChg chg="del">
          <ac:chgData name="Lindsay Barrie" userId="S::lindsay.barrie@glasgow.ac.uk::917ab197-bc47-4fa4-ba4c-66d4b1951d66" providerId="AD" clId="Web-{E792D52C-82C8-4183-6557-E7FA37BD68CC}" dt="2021-06-17T13:18:50.548" v="276"/>
          <ac:spMkLst>
            <pc:docMk/>
            <pc:sldMk cId="4291620546" sldId="258"/>
            <ac:spMk id="19" creationId="{59E2E2B4-0C20-4BC7-8B5B-3D2D62AEEE43}"/>
          </ac:spMkLst>
        </pc:spChg>
        <pc:spChg chg="del">
          <ac:chgData name="Lindsay Barrie" userId="S::lindsay.barrie@glasgow.ac.uk::917ab197-bc47-4fa4-ba4c-66d4b1951d66" providerId="AD" clId="Web-{E792D52C-82C8-4183-6557-E7FA37BD68CC}" dt="2021-06-17T13:18:50.548" v="275"/>
          <ac:spMkLst>
            <pc:docMk/>
            <pc:sldMk cId="4291620546" sldId="258"/>
            <ac:spMk id="20" creationId="{4D3C5607-83CC-4478-A564-A783A35D871D}"/>
          </ac:spMkLst>
        </pc:spChg>
        <pc:picChg chg="del">
          <ac:chgData name="Lindsay Barrie" userId="S::lindsay.barrie@glasgow.ac.uk::917ab197-bc47-4fa4-ba4c-66d4b1951d66" providerId="AD" clId="Web-{E792D52C-82C8-4183-6557-E7FA37BD68CC}" dt="2021-06-17T13:13:07.197" v="10"/>
          <ac:picMkLst>
            <pc:docMk/>
            <pc:sldMk cId="4291620546" sldId="258"/>
            <ac:picMk id="3" creationId="{78C8BF1A-453D-4B9B-A2DD-D535C7CD2162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8:50.548" v="284"/>
          <ac:picMkLst>
            <pc:docMk/>
            <pc:sldMk cId="4291620546" sldId="258"/>
            <ac:picMk id="10" creationId="{1DF0E5C8-BA0C-4F87-87AA-ED857E85E271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8:50.548" v="283"/>
          <ac:picMkLst>
            <pc:docMk/>
            <pc:sldMk cId="4291620546" sldId="258"/>
            <ac:picMk id="11" creationId="{21D9B1F7-F888-41DF-AE9B-BB7341A55F68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8:50.548" v="282"/>
          <ac:picMkLst>
            <pc:docMk/>
            <pc:sldMk cId="4291620546" sldId="258"/>
            <ac:picMk id="13" creationId="{441C8A45-3D20-4FF8-9EA7-3C3B35803E24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8:50.548" v="279"/>
          <ac:picMkLst>
            <pc:docMk/>
            <pc:sldMk cId="4291620546" sldId="258"/>
            <ac:picMk id="16" creationId="{A55010BB-D177-4164-8E94-725E4D13280D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8:50.548" v="278"/>
          <ac:picMkLst>
            <pc:docMk/>
            <pc:sldMk cId="4291620546" sldId="258"/>
            <ac:picMk id="17" creationId="{F63E03E1-040F-4CA8-AE51-0531CCE8CC86}"/>
          </ac:picMkLst>
        </pc:picChg>
        <pc:picChg chg="del">
          <ac:chgData name="Lindsay Barrie" userId="S::lindsay.barrie@glasgow.ac.uk::917ab197-bc47-4fa4-ba4c-66d4b1951d66" providerId="AD" clId="Web-{E792D52C-82C8-4183-6557-E7FA37BD68CC}" dt="2021-06-17T13:18:50.548" v="277"/>
          <ac:picMkLst>
            <pc:docMk/>
            <pc:sldMk cId="4291620546" sldId="258"/>
            <ac:picMk id="18" creationId="{FCB2E6E5-0B94-4A30-A4B7-1DFD5FECCFDD}"/>
          </ac:picMkLst>
        </pc:picChg>
        <pc:cxnChg chg="del">
          <ac:chgData name="Lindsay Barrie" userId="S::lindsay.barrie@glasgow.ac.uk::917ab197-bc47-4fa4-ba4c-66d4b1951d66" providerId="AD" clId="Web-{E792D52C-82C8-4183-6557-E7FA37BD68CC}" dt="2021-06-17T13:18:50.548" v="281"/>
          <ac:cxnSpMkLst>
            <pc:docMk/>
            <pc:sldMk cId="4291620546" sldId="258"/>
            <ac:cxnSpMk id="14" creationId="{F32E5AA4-E142-4429-81A4-4ADEA972F98E}"/>
          </ac:cxnSpMkLst>
        </pc:cxnChg>
        <pc:cxnChg chg="del">
          <ac:chgData name="Lindsay Barrie" userId="S::lindsay.barrie@glasgow.ac.uk::917ab197-bc47-4fa4-ba4c-66d4b1951d66" providerId="AD" clId="Web-{E792D52C-82C8-4183-6557-E7FA37BD68CC}" dt="2021-06-17T13:18:50.548" v="280"/>
          <ac:cxnSpMkLst>
            <pc:docMk/>
            <pc:sldMk cId="4291620546" sldId="258"/>
            <ac:cxnSpMk id="15" creationId="{230E4E8B-C417-458B-8FAD-BAA922B972F6}"/>
          </ac:cxnSpMkLst>
        </pc:cxnChg>
      </pc:sldChg>
      <pc:sldChg chg="modSp">
        <pc:chgData name="Lindsay Barrie" userId="S::lindsay.barrie@glasgow.ac.uk::917ab197-bc47-4fa4-ba4c-66d4b1951d66" providerId="AD" clId="Web-{E792D52C-82C8-4183-6557-E7FA37BD68CC}" dt="2021-06-17T13:12:34.978" v="9" actId="20577"/>
        <pc:sldMkLst>
          <pc:docMk/>
          <pc:sldMk cId="2723933758" sldId="486"/>
        </pc:sldMkLst>
        <pc:spChg chg="mod">
          <ac:chgData name="Lindsay Barrie" userId="S::lindsay.barrie@glasgow.ac.uk::917ab197-bc47-4fa4-ba4c-66d4b1951d66" providerId="AD" clId="Web-{E792D52C-82C8-4183-6557-E7FA37BD68CC}" dt="2021-06-17T13:12:34.978" v="9" actId="20577"/>
          <ac:spMkLst>
            <pc:docMk/>
            <pc:sldMk cId="2723933758" sldId="486"/>
            <ac:spMk id="2" creationId="{B9402AD0-13F4-43E0-9FE8-91AEFD65CAFA}"/>
          </ac:spMkLst>
        </pc:spChg>
      </pc:sldChg>
    </pc:docChg>
  </pc:docChgLst>
  <pc:docChgLst>
    <pc:chgData name="Sarah Hubbard" userId="S::sarah.hubbard@glasgow.ac.uk::f0eff379-5a3e-4e83-a798-af6c0cad8ef4" providerId="AD" clId="Web-{82DE42E3-BDB8-2505-7224-AF6A65CC8708}"/>
    <pc:docChg chg="modSld">
      <pc:chgData name="Sarah Hubbard" userId="S::sarah.hubbard@glasgow.ac.uk::f0eff379-5a3e-4e83-a798-af6c0cad8ef4" providerId="AD" clId="Web-{82DE42E3-BDB8-2505-7224-AF6A65CC8708}" dt="2021-07-06T11:30:28.613" v="703"/>
      <pc:docMkLst>
        <pc:docMk/>
      </pc:docMkLst>
      <pc:sldChg chg="modSp">
        <pc:chgData name="Sarah Hubbard" userId="S::sarah.hubbard@glasgow.ac.uk::f0eff379-5a3e-4e83-a798-af6c0cad8ef4" providerId="AD" clId="Web-{82DE42E3-BDB8-2505-7224-AF6A65CC8708}" dt="2021-07-06T11:30:28.613" v="703"/>
        <pc:sldMkLst>
          <pc:docMk/>
          <pc:sldMk cId="2811826146" sldId="257"/>
        </pc:sldMkLst>
        <pc:graphicFrameChg chg="mod modGraphic">
          <ac:chgData name="Sarah Hubbard" userId="S::sarah.hubbard@glasgow.ac.uk::f0eff379-5a3e-4e83-a798-af6c0cad8ef4" providerId="AD" clId="Web-{82DE42E3-BDB8-2505-7224-AF6A65CC8708}" dt="2021-07-06T11:30:28.613" v="703"/>
          <ac:graphicFrameMkLst>
            <pc:docMk/>
            <pc:sldMk cId="2811826146" sldId="257"/>
            <ac:graphicFrameMk id="14" creationId="{412E11B5-07FF-41F2-9E4E-91DF3474D7E6}"/>
          </ac:graphicFrameMkLst>
        </pc:graphicFrameChg>
      </pc:sldChg>
    </pc:docChg>
  </pc:docChgLst>
  <pc:docChgLst>
    <pc:chgData name="Lindsay Barrie" userId="S::lindsay.barrie@glasgow.ac.uk::917ab197-bc47-4fa4-ba4c-66d4b1951d66" providerId="AD" clId="Web-{C54A5F70-263A-0FCC-2172-13B2FAAA6B2B}"/>
    <pc:docChg chg="modSld">
      <pc:chgData name="Lindsay Barrie" userId="S::lindsay.barrie@glasgow.ac.uk::917ab197-bc47-4fa4-ba4c-66d4b1951d66" providerId="AD" clId="Web-{C54A5F70-263A-0FCC-2172-13B2FAAA6B2B}" dt="2021-06-17T14:01:50.646" v="15" actId="20577"/>
      <pc:docMkLst>
        <pc:docMk/>
      </pc:docMkLst>
      <pc:sldChg chg="modSp">
        <pc:chgData name="Lindsay Barrie" userId="S::lindsay.barrie@glasgow.ac.uk::917ab197-bc47-4fa4-ba4c-66d4b1951d66" providerId="AD" clId="Web-{C54A5F70-263A-0FCC-2172-13B2FAAA6B2B}" dt="2021-06-17T14:00:55.988" v="11"/>
        <pc:sldMkLst>
          <pc:docMk/>
          <pc:sldMk cId="2811826146" sldId="257"/>
        </pc:sldMkLst>
        <pc:graphicFrameChg chg="mod modGraphic">
          <ac:chgData name="Lindsay Barrie" userId="S::lindsay.barrie@glasgow.ac.uk::917ab197-bc47-4fa4-ba4c-66d4b1951d66" providerId="AD" clId="Web-{C54A5F70-263A-0FCC-2172-13B2FAAA6B2B}" dt="2021-06-17T14:00:55.988" v="11"/>
          <ac:graphicFrameMkLst>
            <pc:docMk/>
            <pc:sldMk cId="2811826146" sldId="257"/>
            <ac:graphicFrameMk id="14" creationId="{412E11B5-07FF-41F2-9E4E-91DF3474D7E6}"/>
          </ac:graphicFrameMkLst>
        </pc:graphicFrameChg>
      </pc:sldChg>
      <pc:sldChg chg="modSp">
        <pc:chgData name="Lindsay Barrie" userId="S::lindsay.barrie@glasgow.ac.uk::917ab197-bc47-4fa4-ba4c-66d4b1951d66" providerId="AD" clId="Web-{C54A5F70-263A-0FCC-2172-13B2FAAA6B2B}" dt="2021-06-17T14:01:50.646" v="15" actId="20577"/>
        <pc:sldMkLst>
          <pc:docMk/>
          <pc:sldMk cId="4291620546" sldId="258"/>
        </pc:sldMkLst>
        <pc:spChg chg="mod">
          <ac:chgData name="Lindsay Barrie" userId="S::lindsay.barrie@glasgow.ac.uk::917ab197-bc47-4fa4-ba4c-66d4b1951d66" providerId="AD" clId="Web-{C54A5F70-263A-0FCC-2172-13B2FAAA6B2B}" dt="2021-06-17T14:01:50.646" v="15" actId="20577"/>
          <ac:spMkLst>
            <pc:docMk/>
            <pc:sldMk cId="4291620546" sldId="258"/>
            <ac:spMk id="8" creationId="{A47E84BE-EAB0-40F3-AE7C-973D0FB54F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912D-01E4-4B23-8B9C-6054F3DD1759}" type="datetimeFigureOut">
              <a:rPr lang="en-US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5B874-6637-4481-97D6-70B4099BEE2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9339"/>
            <a:ext cx="9144000" cy="2070631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1465" indent="0" algn="ctr">
              <a:buNone/>
              <a:defRPr sz="1600"/>
            </a:lvl2pPr>
            <a:lvl3pPr marL="742932" indent="0" algn="ctr">
              <a:buNone/>
              <a:defRPr sz="1500"/>
            </a:lvl3pPr>
            <a:lvl4pPr marL="1114397" indent="0" algn="ctr">
              <a:buNone/>
              <a:defRPr sz="1300"/>
            </a:lvl4pPr>
            <a:lvl5pPr marL="1485863" indent="0" algn="ctr">
              <a:buNone/>
              <a:defRPr sz="1300"/>
            </a:lvl5pPr>
            <a:lvl6pPr marL="1857328" indent="0" algn="ctr">
              <a:buNone/>
              <a:defRPr sz="1300"/>
            </a:lvl6pPr>
            <a:lvl7pPr marL="2228795" indent="0" algn="ctr">
              <a:buNone/>
              <a:defRPr sz="1300"/>
            </a:lvl7pPr>
            <a:lvl8pPr marL="2600260" indent="0" algn="ctr">
              <a:buNone/>
              <a:defRPr sz="1300"/>
            </a:lvl8pPr>
            <a:lvl9pPr marL="2971726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07B8A9-5198-4394-83AE-9C3143E3342B}" type="datetime1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59699-0F2A-4C3E-8B32-5C150D6C2B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FECECD-26C6-42CB-82BE-86C73BDF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8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1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9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342C26-881A-4153-988E-867B26D0157F}"/>
              </a:ext>
            </a:extLst>
          </p:cNvPr>
          <p:cNvSpPr/>
          <p:nvPr userDrawn="1"/>
        </p:nvSpPr>
        <p:spPr bwMode="auto">
          <a:xfrm>
            <a:off x="0" y="3621023"/>
            <a:ext cx="4980373" cy="3236979"/>
          </a:xfrm>
          <a:prstGeom prst="rect">
            <a:avLst/>
          </a:prstGeom>
          <a:solidFill>
            <a:srgbClr val="0035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1" rIns="99060" bIns="4953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4BD39-B9F8-4E51-A3AB-EBA71ED4AA40}"/>
              </a:ext>
            </a:extLst>
          </p:cNvPr>
          <p:cNvSpPr txBox="1"/>
          <p:nvPr userDrawn="1"/>
        </p:nvSpPr>
        <p:spPr>
          <a:xfrm>
            <a:off x="6462437" y="202346"/>
            <a:ext cx="558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World-Changing Glasgow 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4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9339"/>
            <a:ext cx="9144000" cy="2070631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1465" indent="0" algn="ctr">
              <a:buNone/>
              <a:defRPr sz="1600"/>
            </a:lvl2pPr>
            <a:lvl3pPr marL="742932" indent="0" algn="ctr">
              <a:buNone/>
              <a:defRPr sz="1500"/>
            </a:lvl3pPr>
            <a:lvl4pPr marL="1114397" indent="0" algn="ctr">
              <a:buNone/>
              <a:defRPr sz="1300"/>
            </a:lvl4pPr>
            <a:lvl5pPr marL="1485863" indent="0" algn="ctr">
              <a:buNone/>
              <a:defRPr sz="1300"/>
            </a:lvl5pPr>
            <a:lvl6pPr marL="1857328" indent="0" algn="ctr">
              <a:buNone/>
              <a:defRPr sz="1300"/>
            </a:lvl6pPr>
            <a:lvl7pPr marL="2228795" indent="0" algn="ctr">
              <a:buNone/>
              <a:defRPr sz="1300"/>
            </a:lvl7pPr>
            <a:lvl8pPr marL="2600260" indent="0" algn="ctr">
              <a:buNone/>
              <a:defRPr sz="1300"/>
            </a:lvl8pPr>
            <a:lvl9pPr marL="2971726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59699-0F2A-4C3E-8B32-5C150D6C2B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AAD60-397E-48D5-84DB-3B508F56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b="17458"/>
          <a:stretch/>
        </p:blipFill>
        <p:spPr>
          <a:xfrm>
            <a:off x="1" y="136529"/>
            <a:ext cx="11254153" cy="930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8B83D6-5A0C-4FAF-8AD8-26D1EB090A2A}"/>
              </a:ext>
            </a:extLst>
          </p:cNvPr>
          <p:cNvSpPr/>
          <p:nvPr userDrawn="1"/>
        </p:nvSpPr>
        <p:spPr bwMode="auto">
          <a:xfrm>
            <a:off x="0" y="3621023"/>
            <a:ext cx="4980373" cy="3236979"/>
          </a:xfrm>
          <a:prstGeom prst="rect">
            <a:avLst/>
          </a:prstGeom>
          <a:solidFill>
            <a:srgbClr val="0035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1" rIns="99060" bIns="4953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B9ED0-6174-4B8B-A158-3466481BCEC0}"/>
              </a:ext>
            </a:extLst>
          </p:cNvPr>
          <p:cNvSpPr txBox="1"/>
          <p:nvPr userDrawn="1"/>
        </p:nvSpPr>
        <p:spPr>
          <a:xfrm>
            <a:off x="6462437" y="202346"/>
            <a:ext cx="558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World-Changing Glasgow 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6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753165" y="1604799"/>
            <a:ext cx="4958792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19402" y="1604800"/>
            <a:ext cx="4992556" cy="67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2" y="2468896"/>
            <a:ext cx="4992556" cy="412845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9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0762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7BAB8-04C4-4EE0-9727-192D0B96C061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0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47D67-525D-4CC2-96A0-81D7FCC147BF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345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047" y="423036"/>
            <a:ext cx="8769071" cy="845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97" y="1514340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699-0F2A-4C3E-8B32-5C150D6C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0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BC95-A930-4015-9237-A6F2A52D163A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7830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AA8F9-E6AD-41FA-AF88-6DD38E737CDB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88710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C6DD8-3311-4C9F-8800-171DAA4D5996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247280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9476F-3199-481C-978C-0D7545BEA5F9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066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4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2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1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2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91E367-610C-487F-9392-E8D73D80D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694" y="433422"/>
            <a:ext cx="8898111" cy="81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96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C1DCB-B873-4EEE-91EA-A2EB2E02C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Glasgow logo">
            <a:extLst>
              <a:ext uri="{FF2B5EF4-FFF2-40B4-BE49-F238E27FC236}">
                <a16:creationId xmlns:a16="http://schemas.microsoft.com/office/drawing/2014/main" id="{F38CB292-13F2-4CEA-8B95-8AC6E4E58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637"/>
            <a:ext cx="2447595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spc="-13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121914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57178" indent="-457178" algn="l" rtl="0" eaLnBrk="1" fontAlgn="base" hangingPunct="1">
        <a:spcBef>
          <a:spcPct val="20000"/>
        </a:spcBef>
        <a:spcAft>
          <a:spcPct val="0"/>
        </a:spcAft>
        <a:defRPr sz="2133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60957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121914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828709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243827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3352632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6pPr>
      <a:lvl7pPr marL="3962202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7pPr>
      <a:lvl8pPr marL="4571772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8pPr>
      <a:lvl9pPr marL="5181341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hyperlink" Target="mailto:org-dev@glasgow.ac.uk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2AD0-13F4-43E0-9FE8-91AEFD65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53201"/>
            <a:ext cx="7426036" cy="1325033"/>
          </a:xfrm>
        </p:spPr>
        <p:txBody>
          <a:bodyPr lIns="91440" tIns="45720" rIns="91440" bIns="45720" anchor="t"/>
          <a:lstStyle/>
          <a:p>
            <a:r>
              <a:rPr lang="en-GB" sz="3700" dirty="0">
                <a:latin typeface="Arial"/>
                <a:ea typeface="ヒラギノ角ゴ Pro W3"/>
                <a:cs typeface="Arial"/>
              </a:rPr>
              <a:t>Driving &amp; Releasing Change</a:t>
            </a:r>
            <a:br>
              <a:rPr lang="en-GB" sz="3700" dirty="0"/>
            </a:br>
            <a:r>
              <a:rPr lang="en-GB" sz="3200" b="0" dirty="0">
                <a:latin typeface="Arial"/>
                <a:ea typeface="ヒラギノ角ゴ Pro W3"/>
                <a:cs typeface="Arial"/>
              </a:rPr>
              <a:t>Template: Change Impact Analysis</a:t>
            </a:r>
            <a:endParaRPr lang="en-GB" sz="3200" b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F3EBF6-B58D-4CDE-9B18-834BD7AA8D20}"/>
              </a:ext>
            </a:extLst>
          </p:cNvPr>
          <p:cNvSpPr/>
          <p:nvPr/>
        </p:nvSpPr>
        <p:spPr>
          <a:xfrm>
            <a:off x="7295150" y="5447292"/>
            <a:ext cx="960581" cy="960581"/>
          </a:xfrm>
          <a:prstGeom prst="ellipse">
            <a:avLst/>
          </a:prstGeom>
          <a:solidFill>
            <a:schemeClr val="bg1"/>
          </a:solidFill>
          <a:ln>
            <a:solidFill>
              <a:srgbClr val="003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FFFFFE"/>
              </a:solidFill>
              <a:latin typeface="Calibri"/>
            </a:endParaRPr>
          </a:p>
        </p:txBody>
      </p:sp>
      <p:pic>
        <p:nvPicPr>
          <p:cNvPr id="6" name="Graphic 5" descr="Rocket with solid fill">
            <a:extLst>
              <a:ext uri="{FF2B5EF4-FFF2-40B4-BE49-F238E27FC236}">
                <a16:creationId xmlns:a16="http://schemas.microsoft.com/office/drawing/2014/main" id="{AE498C45-B2FA-435D-A856-EE063839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6801" y="5587415"/>
            <a:ext cx="698807" cy="6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99CDC-1CA0-4248-8C11-0F515F96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59"/>
            <a:ext cx="12192000" cy="1803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94A065-B726-4BA9-AADF-2CEAB67F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234" y="496093"/>
            <a:ext cx="7973593" cy="6720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Change impact analysis</a:t>
            </a:r>
            <a:endParaRPr lang="en-GB" b="0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E84BE-EAB0-40F3-AE7C-973D0FB54F7E}"/>
              </a:ext>
            </a:extLst>
          </p:cNvPr>
          <p:cNvSpPr txBox="1"/>
          <p:nvPr/>
        </p:nvSpPr>
        <p:spPr>
          <a:xfrm>
            <a:off x="420137" y="1551576"/>
            <a:ext cx="10908908" cy="473975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rgbClr val="003560"/>
                </a:solidFill>
                <a:latin typeface="Arial"/>
                <a:cs typeface="Arial"/>
              </a:rPr>
              <a:t>What is it?</a:t>
            </a:r>
            <a:endParaRPr lang="en-GB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It is an assessment of the effect or impact the change project has on different roles, and/or teams in regards to process, technology and people.</a:t>
            </a: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In its most basic form, it assesses whether the impact on affected teams is high, medium or low, and captures what action should be taken to reduce any negative impact.</a:t>
            </a: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rgbClr val="003560"/>
                </a:solidFill>
                <a:latin typeface="Arial"/>
                <a:cs typeface="Arial"/>
              </a:rPr>
              <a:t>Why use it?</a:t>
            </a:r>
            <a:endParaRPr lang="en-GB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It can help to inform a communication, training and engagement plan.</a:t>
            </a:r>
            <a:endParaRPr lang="en-GB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rgbClr val="003560"/>
                </a:solidFill>
                <a:latin typeface="Arial"/>
                <a:cs typeface="Arial"/>
              </a:rPr>
              <a:t>How to use it</a:t>
            </a:r>
          </a:p>
          <a:p>
            <a:pPr marL="342900" indent="-342900" defTabSz="914377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Assess the impact of the change project when the vision, benefits and outline plan have taken shape  </a:t>
            </a:r>
          </a:p>
          <a:p>
            <a:pPr marL="342900" indent="-342900" defTabSz="914377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Draft it together with project team members</a:t>
            </a:r>
            <a:endParaRPr lang="en-GB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7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Ask the Sponsor and other key stakeholders for their comments</a:t>
            </a:r>
          </a:p>
          <a:p>
            <a:pPr marL="342900" indent="-342900" defTabSz="914377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Keep it as a live and working document and update as the project progresses</a:t>
            </a:r>
          </a:p>
          <a:p>
            <a:pPr marL="342900" indent="-342900" defTabSz="914377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1600" dirty="0">
                <a:solidFill>
                  <a:srgbClr val="003560"/>
                </a:solidFill>
                <a:latin typeface="Arial"/>
                <a:cs typeface="Arial"/>
              </a:rPr>
              <a:t>Use the assessment to plan your engagement, training and communication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429162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99CDC-1CA0-4248-8C11-0F515F96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59"/>
            <a:ext cx="12192000" cy="1803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94A065-B726-4BA9-AADF-2CEAB67F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234" y="496093"/>
            <a:ext cx="7973593" cy="6720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Template: Change impact analysis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68A78DB-10FA-43C4-8245-DDA10D0BD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1"/>
            <a:ext cx="343806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ヒラギノ角ゴ Pro W3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fld id="{82EFA5A9-2472-424C-89B0-7C942B113B4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807F7-74BD-4EA0-A154-872E1029E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317" y="135468"/>
            <a:ext cx="1032345" cy="1032345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887D642-8817-46EF-99BD-7F146896A190}"/>
              </a:ext>
            </a:extLst>
          </p:cNvPr>
          <p:cNvSpPr/>
          <p:nvPr/>
        </p:nvSpPr>
        <p:spPr>
          <a:xfrm>
            <a:off x="5603303" y="5916148"/>
            <a:ext cx="4298078" cy="484632"/>
          </a:xfrm>
          <a:prstGeom prst="homePlate">
            <a:avLst/>
          </a:prstGeom>
          <a:solidFill>
            <a:srgbClr val="951272"/>
          </a:solidFill>
          <a:ln>
            <a:solidFill>
              <a:srgbClr val="951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748F7-8C8C-4A2D-8FEB-39ECFD31C1FF}"/>
              </a:ext>
            </a:extLst>
          </p:cNvPr>
          <p:cNvSpPr txBox="1"/>
          <p:nvPr/>
        </p:nvSpPr>
        <p:spPr>
          <a:xfrm>
            <a:off x="5604634" y="5970372"/>
            <a:ext cx="42417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or comments about this resource?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E11F35-4786-4309-A989-ADBC4E9D5821}"/>
              </a:ext>
            </a:extLst>
          </p:cNvPr>
          <p:cNvSpPr/>
          <p:nvPr/>
        </p:nvSpPr>
        <p:spPr>
          <a:xfrm>
            <a:off x="10067634" y="5472039"/>
            <a:ext cx="1361209" cy="1306808"/>
          </a:xfrm>
          <a:prstGeom prst="roundRect">
            <a:avLst/>
          </a:prstGeom>
          <a:solidFill>
            <a:srgbClr val="951272"/>
          </a:solidFill>
          <a:ln>
            <a:solidFill>
              <a:srgbClr val="951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Open envelope outline">
            <a:hlinkClick r:id="rId5"/>
            <a:extLst>
              <a:ext uri="{FF2B5EF4-FFF2-40B4-BE49-F238E27FC236}">
                <a16:creationId xmlns:a16="http://schemas.microsoft.com/office/drawing/2014/main" id="{A5CBD620-5327-430A-BFDD-B393BC450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1136" y="6040997"/>
            <a:ext cx="530275" cy="530275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B1A20B2F-1D6A-4816-AA91-E92EA8BB6D41}"/>
              </a:ext>
            </a:extLst>
          </p:cNvPr>
          <p:cNvSpPr txBox="1"/>
          <p:nvPr/>
        </p:nvSpPr>
        <p:spPr>
          <a:xfrm>
            <a:off x="10157686" y="5631355"/>
            <a:ext cx="12371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12E11B5-07FF-41F2-9E4E-91DF3474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73727"/>
              </p:ext>
            </p:extLst>
          </p:nvPr>
        </p:nvGraphicFramePr>
        <p:xfrm>
          <a:off x="573851" y="1909704"/>
          <a:ext cx="10779293" cy="33121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5835">
                  <a:extLst>
                    <a:ext uri="{9D8B030D-6E8A-4147-A177-3AD203B41FA5}">
                      <a16:colId xmlns:a16="http://schemas.microsoft.com/office/drawing/2014/main" val="2464826511"/>
                    </a:ext>
                  </a:extLst>
                </a:gridCol>
                <a:gridCol w="2105888">
                  <a:extLst>
                    <a:ext uri="{9D8B030D-6E8A-4147-A177-3AD203B41FA5}">
                      <a16:colId xmlns:a16="http://schemas.microsoft.com/office/drawing/2014/main" val="495226124"/>
                    </a:ext>
                  </a:extLst>
                </a:gridCol>
                <a:gridCol w="2015835">
                  <a:extLst>
                    <a:ext uri="{9D8B030D-6E8A-4147-A177-3AD203B41FA5}">
                      <a16:colId xmlns:a16="http://schemas.microsoft.com/office/drawing/2014/main" val="4257793438"/>
                    </a:ext>
                  </a:extLst>
                </a:gridCol>
                <a:gridCol w="2105890">
                  <a:extLst>
                    <a:ext uri="{9D8B030D-6E8A-4147-A177-3AD203B41FA5}">
                      <a16:colId xmlns:a16="http://schemas.microsoft.com/office/drawing/2014/main" val="2586362052"/>
                    </a:ext>
                  </a:extLst>
                </a:gridCol>
                <a:gridCol w="2535845">
                  <a:extLst>
                    <a:ext uri="{9D8B030D-6E8A-4147-A177-3AD203B41FA5}">
                      <a16:colId xmlns:a16="http://schemas.microsoft.com/office/drawing/2014/main" val="219682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Team / Impact on..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Team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High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Include a brief description...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2060"/>
                          </a:solidFill>
                        </a:rPr>
                        <a:t>Medium</a:t>
                      </a:r>
                    </a:p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2060"/>
                          </a:solidFill>
                        </a:rPr>
                        <a:t>Include a brief description...</a:t>
                      </a:r>
                    </a:p>
                    <a:p>
                      <a:pPr lvl="0">
                        <a:buNone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2060"/>
                          </a:solidFill>
                        </a:rPr>
                        <a:t>Low</a:t>
                      </a:r>
                    </a:p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2060"/>
                          </a:solidFill>
                        </a:rPr>
                        <a:t>Include a brief description...</a:t>
                      </a:r>
                    </a:p>
                    <a:p>
                      <a:pPr lvl="0">
                        <a:buNone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Training for new skills...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3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51272"/>
                          </a:solidFill>
                        </a:rPr>
                        <a:t>Unicorn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951272"/>
                          </a:solidFill>
                        </a:rPr>
                        <a:t>Change to first line enquiries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51272"/>
                          </a:solidFill>
                        </a:rPr>
                        <a:t>Ivanti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51272"/>
                          </a:solidFill>
                        </a:rPr>
                        <a:t>Our service users</a:t>
                      </a:r>
                    </a:p>
                    <a:p>
                      <a:pPr lvl="0">
                        <a:buNone/>
                      </a:pPr>
                      <a:endParaRPr lang="en-US" dirty="0">
                        <a:solidFill>
                          <a:srgbClr val="951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951272"/>
                          </a:solidFill>
                        </a:rPr>
                        <a:t>Update contact details e.g. web and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47582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9976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9279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7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26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UoG_PowerPoint_16.9">
  <a:themeElements>
    <a:clrScheme name="Custom 4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 WCGT PowerPoint Template " id="{07C2A9E5-CCDC-49BC-9F96-250456025006}" vid="{C244BF2D-64BD-403D-BD96-5E157A49C2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e70db4-eadf-4ccf-92f7-34c25b36937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C4FD69EA1E24D8E285EBEC5234FAF" ma:contentTypeVersion="13" ma:contentTypeDescription="Create a new document." ma:contentTypeScope="" ma:versionID="f5611b331bce96a90d26a0e777fa475b">
  <xsd:schema xmlns:xsd="http://www.w3.org/2001/XMLSchema" xmlns:xs="http://www.w3.org/2001/XMLSchema" xmlns:p="http://schemas.microsoft.com/office/2006/metadata/properties" xmlns:ns2="fdc8312d-25c7-4a0c-a77c-e9281b567d89" xmlns:ns3="94e70db4-eadf-4ccf-92f7-34c25b369377" targetNamespace="http://schemas.microsoft.com/office/2006/metadata/properties" ma:root="true" ma:fieldsID="30e9e8147725461dd45a9f1b114802d8" ns2:_="" ns3:_="">
    <xsd:import namespace="fdc8312d-25c7-4a0c-a77c-e9281b567d89"/>
    <xsd:import namespace="94e70db4-eadf-4ccf-92f7-34c25b3693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8312d-25c7-4a0c-a77c-e9281b567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70db4-eadf-4ccf-92f7-34c25b369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44569-6D69-4DA1-92AC-C005729EF4E5}">
  <ds:schemaRefs>
    <ds:schemaRef ds:uri="http://schemas.microsoft.com/office/2006/metadata/properties"/>
    <ds:schemaRef ds:uri="http://schemas.microsoft.com/office/infopath/2007/PartnerControls"/>
    <ds:schemaRef ds:uri="94e70db4-eadf-4ccf-92f7-34c25b369377"/>
  </ds:schemaRefs>
</ds:datastoreItem>
</file>

<file path=customXml/itemProps2.xml><?xml version="1.0" encoding="utf-8"?>
<ds:datastoreItem xmlns:ds="http://schemas.openxmlformats.org/officeDocument/2006/customXml" ds:itemID="{E52423C4-3B8E-4E2A-924E-ECCB93D178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A62B80-A724-4B15-99B7-F8844BD94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8312d-25c7-4a0c-a77c-e9281b567d89"/>
    <ds:schemaRef ds:uri="94e70db4-eadf-4ccf-92f7-34c25b369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Widescreen</PresentationFormat>
  <Paragraphs>26</Paragraphs>
  <Slides>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3_UoG_PowerPoint_16.9</vt:lpstr>
      <vt:lpstr>Driving &amp; Releasing Change Template: Change Impact Analysis</vt:lpstr>
      <vt:lpstr>Change impact analysis</vt:lpstr>
      <vt:lpstr>Template: Change impact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&amp; Releasing Change Template: Change Impact Analysis</dc:title>
  <dc:creator/>
  <cp:lastModifiedBy>Roisin Reilly</cp:lastModifiedBy>
  <cp:revision>115</cp:revision>
  <dcterms:created xsi:type="dcterms:W3CDTF">2021-06-08T09:04:09Z</dcterms:created>
  <dcterms:modified xsi:type="dcterms:W3CDTF">2021-07-06T11:30:50Z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0x010100727C4FD69EA1E24D8E285EBEC5234FAF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