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4"/>
    <p:sldMasterId id="2147483940" r:id="rId5"/>
  </p:sldMasterIdLst>
  <p:notesMasterIdLst>
    <p:notesMasterId r:id="rId9"/>
  </p:notesMasterIdLst>
  <p:sldIdLst>
    <p:sldId id="486" r:id="rId6"/>
    <p:sldId id="258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1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5CB35-C632-731C-FED8-FC5A9112C7C7}" v="1" dt="2021-07-06T11:23:21.179"/>
    <p1510:client id="{385E5AC6-DFF6-4F44-A773-E305B276DAC5}" v="37" dt="2021-07-06T11:22:54.365"/>
    <p1510:client id="{9C275413-7C11-09A3-5AE1-981E39A5A25A}" v="4" dt="2021-07-06T11:31:12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Hubbard" userId="f0eff379-5a3e-4e83-a798-af6c0cad8ef4" providerId="ADAL" clId="{385E5AC6-DFF6-4F44-A773-E305B276DAC5}"/>
    <pc:docChg chg="custSel modSld">
      <pc:chgData name="Sarah Hubbard" userId="f0eff379-5a3e-4e83-a798-af6c0cad8ef4" providerId="ADAL" clId="{385E5AC6-DFF6-4F44-A773-E305B276DAC5}" dt="2021-07-06T11:22:54.365" v="32" actId="1076"/>
      <pc:docMkLst>
        <pc:docMk/>
      </pc:docMkLst>
      <pc:sldChg chg="addSp delSp modSp mod">
        <pc:chgData name="Sarah Hubbard" userId="f0eff379-5a3e-4e83-a798-af6c0cad8ef4" providerId="ADAL" clId="{385E5AC6-DFF6-4F44-A773-E305B276DAC5}" dt="2021-07-06T11:22:54.365" v="32" actId="1076"/>
        <pc:sldMkLst>
          <pc:docMk/>
          <pc:sldMk cId="2811826146" sldId="257"/>
        </pc:sldMkLst>
        <pc:spChg chg="add mod">
          <ac:chgData name="Sarah Hubbard" userId="f0eff379-5a3e-4e83-a798-af6c0cad8ef4" providerId="ADAL" clId="{385E5AC6-DFF6-4F44-A773-E305B276DAC5}" dt="2021-07-06T11:22:44.994" v="29"/>
          <ac:spMkLst>
            <pc:docMk/>
            <pc:sldMk cId="2811826146" sldId="257"/>
            <ac:spMk id="14" creationId="{4C6DA8F8-352F-4F67-95B3-3C3179CBC9DD}"/>
          </ac:spMkLst>
        </pc:spChg>
        <pc:picChg chg="mod">
          <ac:chgData name="Sarah Hubbard" userId="f0eff379-5a3e-4e83-a798-af6c0cad8ef4" providerId="ADAL" clId="{385E5AC6-DFF6-4F44-A773-E305B276DAC5}" dt="2021-07-06T11:22:54.365" v="32" actId="1076"/>
          <ac:picMkLst>
            <pc:docMk/>
            <pc:sldMk cId="2811826146" sldId="257"/>
            <ac:picMk id="6" creationId="{8C1FDA42-3FF0-4C99-83D4-FB4F1D22CE14}"/>
          </ac:picMkLst>
        </pc:picChg>
        <pc:picChg chg="del mod">
          <ac:chgData name="Sarah Hubbard" userId="f0eff379-5a3e-4e83-a798-af6c0cad8ef4" providerId="ADAL" clId="{385E5AC6-DFF6-4F44-A773-E305B276DAC5}" dt="2021-07-06T11:22:50.599" v="31" actId="478"/>
          <ac:picMkLst>
            <pc:docMk/>
            <pc:sldMk cId="2811826146" sldId="257"/>
            <ac:picMk id="7" creationId="{F20807F7-74BD-4EA0-A154-872E1029E9BE}"/>
          </ac:picMkLst>
        </pc:picChg>
      </pc:sldChg>
      <pc:sldChg chg="addSp modSp mod">
        <pc:chgData name="Sarah Hubbard" userId="f0eff379-5a3e-4e83-a798-af6c0cad8ef4" providerId="ADAL" clId="{385E5AC6-DFF6-4F44-A773-E305B276DAC5}" dt="2021-07-06T11:22:40.671" v="28" actId="1076"/>
        <pc:sldMkLst>
          <pc:docMk/>
          <pc:sldMk cId="4291620546" sldId="258"/>
        </pc:sldMkLst>
        <pc:spChg chg="add mod">
          <ac:chgData name="Sarah Hubbard" userId="f0eff379-5a3e-4e83-a798-af6c0cad8ef4" providerId="ADAL" clId="{385E5AC6-DFF6-4F44-A773-E305B276DAC5}" dt="2021-07-06T11:22:40.671" v="28" actId="1076"/>
          <ac:spMkLst>
            <pc:docMk/>
            <pc:sldMk cId="4291620546" sldId="258"/>
            <ac:spMk id="2" creationId="{2F3CF0D2-6DC5-46ED-9245-D38711986061}"/>
          </ac:spMkLst>
        </pc:spChg>
        <pc:picChg chg="mod">
          <ac:chgData name="Sarah Hubbard" userId="f0eff379-5a3e-4e83-a798-af6c0cad8ef4" providerId="ADAL" clId="{385E5AC6-DFF6-4F44-A773-E305B276DAC5}" dt="2021-07-06T11:21:58.554" v="21" actId="1076"/>
          <ac:picMkLst>
            <pc:docMk/>
            <pc:sldMk cId="4291620546" sldId="258"/>
            <ac:picMk id="3" creationId="{78C8BF1A-453D-4B9B-A2DD-D535C7CD2162}"/>
          </ac:picMkLst>
        </pc:picChg>
      </pc:sldChg>
    </pc:docChg>
  </pc:docChgLst>
  <pc:docChgLst>
    <pc:chgData name="Sarah Hubbard" userId="S::sarah.hubbard@glasgow.ac.uk::f0eff379-5a3e-4e83-a798-af6c0cad8ef4" providerId="AD" clId="Web-{0465CB35-C632-731C-FED8-FC5A9112C7C7}"/>
    <pc:docChg chg="modSld">
      <pc:chgData name="Sarah Hubbard" userId="S::sarah.hubbard@glasgow.ac.uk::f0eff379-5a3e-4e83-a798-af6c0cad8ef4" providerId="AD" clId="Web-{0465CB35-C632-731C-FED8-FC5A9112C7C7}" dt="2021-07-06T11:23:21.179" v="0" actId="1076"/>
      <pc:docMkLst>
        <pc:docMk/>
      </pc:docMkLst>
      <pc:sldChg chg="modSp">
        <pc:chgData name="Sarah Hubbard" userId="S::sarah.hubbard@glasgow.ac.uk::f0eff379-5a3e-4e83-a798-af6c0cad8ef4" providerId="AD" clId="Web-{0465CB35-C632-731C-FED8-FC5A9112C7C7}" dt="2021-07-06T11:23:21.179" v="0" actId="1076"/>
        <pc:sldMkLst>
          <pc:docMk/>
          <pc:sldMk cId="4291620546" sldId="258"/>
        </pc:sldMkLst>
        <pc:spChg chg="mod">
          <ac:chgData name="Sarah Hubbard" userId="S::sarah.hubbard@glasgow.ac.uk::f0eff379-5a3e-4e83-a798-af6c0cad8ef4" providerId="AD" clId="Web-{0465CB35-C632-731C-FED8-FC5A9112C7C7}" dt="2021-07-06T11:23:21.179" v="0" actId="1076"/>
          <ac:spMkLst>
            <pc:docMk/>
            <pc:sldMk cId="4291620546" sldId="258"/>
            <ac:spMk id="2" creationId="{2F3CF0D2-6DC5-46ED-9245-D38711986061}"/>
          </ac:spMkLst>
        </pc:spChg>
      </pc:sldChg>
    </pc:docChg>
  </pc:docChgLst>
  <pc:docChgLst>
    <pc:chgData name="Roisin Reilly" userId="379706a3-ea63-47ec-9514-c08583238c95" providerId="ADAL" clId="{579DB791-391E-4E55-8EA0-A46C30B7C8EE}"/>
    <pc:docChg chg="undo custSel addSld delSld modSld">
      <pc:chgData name="Roisin Reilly" userId="379706a3-ea63-47ec-9514-c08583238c95" providerId="ADAL" clId="{579DB791-391E-4E55-8EA0-A46C30B7C8EE}" dt="2021-06-15T09:28:56.358" v="253" actId="14100"/>
      <pc:docMkLst>
        <pc:docMk/>
      </pc:docMkLst>
      <pc:sldChg chg="addSp modSp mod">
        <pc:chgData name="Roisin Reilly" userId="379706a3-ea63-47ec-9514-c08583238c95" providerId="ADAL" clId="{579DB791-391E-4E55-8EA0-A46C30B7C8EE}" dt="2021-06-15T09:28:56.358" v="253" actId="14100"/>
        <pc:sldMkLst>
          <pc:docMk/>
          <pc:sldMk cId="2811826146" sldId="257"/>
        </pc:sldMkLst>
        <pc:spChg chg="add mod">
          <ac:chgData name="Roisin Reilly" userId="379706a3-ea63-47ec-9514-c08583238c95" providerId="ADAL" clId="{579DB791-391E-4E55-8EA0-A46C30B7C8EE}" dt="2021-06-15T09:25:22.876" v="249" actId="1076"/>
          <ac:spMkLst>
            <pc:docMk/>
            <pc:sldMk cId="2811826146" sldId="257"/>
            <ac:spMk id="8" creationId="{A887D642-8817-46EF-99BD-7F146896A190}"/>
          </ac:spMkLst>
        </pc:spChg>
        <pc:spChg chg="add mod">
          <ac:chgData name="Roisin Reilly" userId="379706a3-ea63-47ec-9514-c08583238c95" providerId="ADAL" clId="{579DB791-391E-4E55-8EA0-A46C30B7C8EE}" dt="2021-06-15T09:25:22.876" v="249" actId="1076"/>
          <ac:spMkLst>
            <pc:docMk/>
            <pc:sldMk cId="2811826146" sldId="257"/>
            <ac:spMk id="9" creationId="{D65748F7-8C8C-4A2D-8FEB-39ECFD31C1FF}"/>
          </ac:spMkLst>
        </pc:spChg>
        <pc:spChg chg="add mod">
          <ac:chgData name="Roisin Reilly" userId="379706a3-ea63-47ec-9514-c08583238c95" providerId="ADAL" clId="{579DB791-391E-4E55-8EA0-A46C30B7C8EE}" dt="2021-06-15T09:25:22.876" v="249" actId="1076"/>
          <ac:spMkLst>
            <pc:docMk/>
            <pc:sldMk cId="2811826146" sldId="257"/>
            <ac:spMk id="10" creationId="{5DE11F35-4786-4309-A989-ADBC4E9D5821}"/>
          </ac:spMkLst>
        </pc:spChg>
        <pc:spChg chg="add mod">
          <ac:chgData name="Roisin Reilly" userId="379706a3-ea63-47ec-9514-c08583238c95" providerId="ADAL" clId="{579DB791-391E-4E55-8EA0-A46C30B7C8EE}" dt="2021-06-15T09:25:22.876" v="249" actId="1076"/>
          <ac:spMkLst>
            <pc:docMk/>
            <pc:sldMk cId="2811826146" sldId="257"/>
            <ac:spMk id="13" creationId="{B1A20B2F-1D6A-4816-AA91-E92EA8BB6D41}"/>
          </ac:spMkLst>
        </pc:spChg>
        <pc:picChg chg="mod modCrop">
          <ac:chgData name="Roisin Reilly" userId="379706a3-ea63-47ec-9514-c08583238c95" providerId="ADAL" clId="{579DB791-391E-4E55-8EA0-A46C30B7C8EE}" dt="2021-06-15T09:28:56.358" v="253" actId="14100"/>
          <ac:picMkLst>
            <pc:docMk/>
            <pc:sldMk cId="2811826146" sldId="257"/>
            <ac:picMk id="3" creationId="{17F5A1CC-5952-4247-9241-501EAE3B93A8}"/>
          </ac:picMkLst>
        </pc:picChg>
        <pc:picChg chg="add mod">
          <ac:chgData name="Roisin Reilly" userId="379706a3-ea63-47ec-9514-c08583238c95" providerId="ADAL" clId="{579DB791-391E-4E55-8EA0-A46C30B7C8EE}" dt="2021-06-15T09:25:22.876" v="249" actId="1076"/>
          <ac:picMkLst>
            <pc:docMk/>
            <pc:sldMk cId="2811826146" sldId="257"/>
            <ac:picMk id="11" creationId="{A5CBD620-5327-430A-BFDD-B393BC450D75}"/>
          </ac:picMkLst>
        </pc:picChg>
      </pc:sldChg>
      <pc:sldChg chg="modSp mod">
        <pc:chgData name="Roisin Reilly" userId="379706a3-ea63-47ec-9514-c08583238c95" providerId="ADAL" clId="{579DB791-391E-4E55-8EA0-A46C30B7C8EE}" dt="2021-06-15T08:44:16.019" v="34" actId="27107"/>
        <pc:sldMkLst>
          <pc:docMk/>
          <pc:sldMk cId="4291620546" sldId="258"/>
        </pc:sldMkLst>
        <pc:spChg chg="mod">
          <ac:chgData name="Roisin Reilly" userId="379706a3-ea63-47ec-9514-c08583238c95" providerId="ADAL" clId="{579DB791-391E-4E55-8EA0-A46C30B7C8EE}" dt="2021-06-15T08:44:16.019" v="34" actId="27107"/>
          <ac:spMkLst>
            <pc:docMk/>
            <pc:sldMk cId="4291620546" sldId="258"/>
            <ac:spMk id="20" creationId="{4D3C5607-83CC-4478-A564-A783A35D871D}"/>
          </ac:spMkLst>
        </pc:spChg>
      </pc:sldChg>
      <pc:sldChg chg="modSp mod">
        <pc:chgData name="Roisin Reilly" userId="379706a3-ea63-47ec-9514-c08583238c95" providerId="ADAL" clId="{579DB791-391E-4E55-8EA0-A46C30B7C8EE}" dt="2021-06-15T09:06:21.712" v="216" actId="113"/>
        <pc:sldMkLst>
          <pc:docMk/>
          <pc:sldMk cId="2723933758" sldId="486"/>
        </pc:sldMkLst>
        <pc:spChg chg="mod">
          <ac:chgData name="Roisin Reilly" userId="379706a3-ea63-47ec-9514-c08583238c95" providerId="ADAL" clId="{579DB791-391E-4E55-8EA0-A46C30B7C8EE}" dt="2021-06-15T09:06:21.712" v="216" actId="113"/>
          <ac:spMkLst>
            <pc:docMk/>
            <pc:sldMk cId="2723933758" sldId="486"/>
            <ac:spMk id="2" creationId="{B9402AD0-13F4-43E0-9FE8-91AEFD65CAFA}"/>
          </ac:spMkLst>
        </pc:spChg>
      </pc:sldChg>
      <pc:sldChg chg="addSp delSp modSp add del mod delAnim">
        <pc:chgData name="Roisin Reilly" userId="379706a3-ea63-47ec-9514-c08583238c95" providerId="ADAL" clId="{579DB791-391E-4E55-8EA0-A46C30B7C8EE}" dt="2021-06-15T09:23:18.917" v="218" actId="47"/>
        <pc:sldMkLst>
          <pc:docMk/>
          <pc:sldMk cId="1833382191" sldId="487"/>
        </pc:sldMkLst>
        <pc:spChg chg="add mod">
          <ac:chgData name="Roisin Reilly" userId="379706a3-ea63-47ec-9514-c08583238c95" providerId="ADAL" clId="{579DB791-391E-4E55-8EA0-A46C30B7C8EE}" dt="2021-06-15T09:01:05.409" v="145" actId="14100"/>
          <ac:spMkLst>
            <pc:docMk/>
            <pc:sldMk cId="1833382191" sldId="487"/>
            <ac:spMk id="2" creationId="{1CC31442-EA22-4726-809D-A4D9935E7CF9}"/>
          </ac:spMkLst>
        </pc:spChg>
        <pc:spChg chg="del mod">
          <ac:chgData name="Roisin Reilly" userId="379706a3-ea63-47ec-9514-c08583238c95" providerId="ADAL" clId="{579DB791-391E-4E55-8EA0-A46C30B7C8EE}" dt="2021-06-15T08:45:36.813" v="78" actId="478"/>
          <ac:spMkLst>
            <pc:docMk/>
            <pc:sldMk cId="1833382191" sldId="487"/>
            <ac:spMk id="4" creationId="{3394A065-B726-4BA9-AADF-2CEAB67FE4AE}"/>
          </ac:spMkLst>
        </pc:spChg>
        <pc:spChg chg="add del mod">
          <ac:chgData name="Roisin Reilly" userId="379706a3-ea63-47ec-9514-c08583238c95" providerId="ADAL" clId="{579DB791-391E-4E55-8EA0-A46C30B7C8EE}" dt="2021-06-15T08:45:43.405" v="82" actId="478"/>
          <ac:spMkLst>
            <pc:docMk/>
            <pc:sldMk cId="1833382191" sldId="487"/>
            <ac:spMk id="9" creationId="{C726A088-2241-40B5-83FA-27D65E8CBA57}"/>
          </ac:spMkLst>
        </pc:spChg>
        <pc:spChg chg="add mod">
          <ac:chgData name="Roisin Reilly" userId="379706a3-ea63-47ec-9514-c08583238c95" providerId="ADAL" clId="{579DB791-391E-4E55-8EA0-A46C30B7C8EE}" dt="2021-06-15T08:45:37.044" v="79"/>
          <ac:spMkLst>
            <pc:docMk/>
            <pc:sldMk cId="1833382191" sldId="487"/>
            <ac:spMk id="11" creationId="{EF433DFD-A90D-4152-AEEA-C90AECB55910}"/>
          </ac:spMkLst>
        </pc:spChg>
        <pc:spChg chg="add mod">
          <ac:chgData name="Roisin Reilly" userId="379706a3-ea63-47ec-9514-c08583238c95" providerId="ADAL" clId="{579DB791-391E-4E55-8EA0-A46C30B7C8EE}" dt="2021-06-15T09:01:01.996" v="144" actId="1076"/>
          <ac:spMkLst>
            <pc:docMk/>
            <pc:sldMk cId="1833382191" sldId="487"/>
            <ac:spMk id="14" creationId="{51CE1582-D87C-49FF-894A-BBB015DC78B3}"/>
          </ac:spMkLst>
        </pc:spChg>
        <pc:spChg chg="add mod">
          <ac:chgData name="Roisin Reilly" userId="379706a3-ea63-47ec-9514-c08583238c95" providerId="ADAL" clId="{579DB791-391E-4E55-8EA0-A46C30B7C8EE}" dt="2021-06-15T09:01:35.996" v="157" actId="1076"/>
          <ac:spMkLst>
            <pc:docMk/>
            <pc:sldMk cId="1833382191" sldId="487"/>
            <ac:spMk id="15" creationId="{92242F62-1D6F-483F-A64E-AF0FB41E4754}"/>
          </ac:spMkLst>
        </pc:spChg>
        <pc:spChg chg="add mod">
          <ac:chgData name="Roisin Reilly" userId="379706a3-ea63-47ec-9514-c08583238c95" providerId="ADAL" clId="{579DB791-391E-4E55-8EA0-A46C30B7C8EE}" dt="2021-06-15T09:05:42.325" v="202"/>
          <ac:spMkLst>
            <pc:docMk/>
            <pc:sldMk cId="1833382191" sldId="487"/>
            <ac:spMk id="18" creationId="{72294D81-7981-4BF6-A136-86C8B9928A7D}"/>
          </ac:spMkLst>
        </pc:spChg>
        <pc:picChg chg="del">
          <ac:chgData name="Roisin Reilly" userId="379706a3-ea63-47ec-9514-c08583238c95" providerId="ADAL" clId="{579DB791-391E-4E55-8EA0-A46C30B7C8EE}" dt="2021-06-15T08:45:13.956" v="44" actId="478"/>
          <ac:picMkLst>
            <pc:docMk/>
            <pc:sldMk cId="1833382191" sldId="487"/>
            <ac:picMk id="3" creationId="{17F5A1CC-5952-4247-9241-501EAE3B93A8}"/>
          </ac:picMkLst>
        </pc:picChg>
        <pc:picChg chg="del mod">
          <ac:chgData name="Roisin Reilly" userId="379706a3-ea63-47ec-9514-c08583238c95" providerId="ADAL" clId="{579DB791-391E-4E55-8EA0-A46C30B7C8EE}" dt="2021-06-15T08:45:40.995" v="81" actId="478"/>
          <ac:picMkLst>
            <pc:docMk/>
            <pc:sldMk cId="1833382191" sldId="487"/>
            <ac:picMk id="5" creationId="{7FC99CDC-1CA0-4248-8C11-0F515F9691F5}"/>
          </ac:picMkLst>
        </pc:picChg>
        <pc:picChg chg="del">
          <ac:chgData name="Roisin Reilly" userId="379706a3-ea63-47ec-9514-c08583238c95" providerId="ADAL" clId="{579DB791-391E-4E55-8EA0-A46C30B7C8EE}" dt="2021-06-15T08:45:12.451" v="42" actId="478"/>
          <ac:picMkLst>
            <pc:docMk/>
            <pc:sldMk cId="1833382191" sldId="487"/>
            <ac:picMk id="6" creationId="{8C1FDA42-3FF0-4C99-83D4-FB4F1D22CE14}"/>
          </ac:picMkLst>
        </pc:picChg>
        <pc:picChg chg="del">
          <ac:chgData name="Roisin Reilly" userId="379706a3-ea63-47ec-9514-c08583238c95" providerId="ADAL" clId="{579DB791-391E-4E55-8EA0-A46C30B7C8EE}" dt="2021-06-15T08:45:13.349" v="43" actId="478"/>
          <ac:picMkLst>
            <pc:docMk/>
            <pc:sldMk cId="1833382191" sldId="487"/>
            <ac:picMk id="7" creationId="{F20807F7-74BD-4EA0-A154-872E1029E9BE}"/>
          </ac:picMkLst>
        </pc:picChg>
        <pc:picChg chg="add del mod">
          <ac:chgData name="Roisin Reilly" userId="379706a3-ea63-47ec-9514-c08583238c95" providerId="ADAL" clId="{579DB791-391E-4E55-8EA0-A46C30B7C8EE}" dt="2021-06-15T08:48:34.084" v="88" actId="478"/>
          <ac:picMkLst>
            <pc:docMk/>
            <pc:sldMk cId="1833382191" sldId="487"/>
            <ac:picMk id="13" creationId="{51F191E7-2C07-4062-B01F-63CCE0978352}"/>
          </ac:picMkLst>
        </pc:picChg>
        <pc:picChg chg="add mod">
          <ac:chgData name="Roisin Reilly" userId="379706a3-ea63-47ec-9514-c08583238c95" providerId="ADAL" clId="{579DB791-391E-4E55-8EA0-A46C30B7C8EE}" dt="2021-06-15T09:05:31.832" v="201"/>
          <ac:picMkLst>
            <pc:docMk/>
            <pc:sldMk cId="1833382191" sldId="487"/>
            <ac:picMk id="17" creationId="{1E92F9D9-6ACC-4241-9CB2-9C5B6AEC390D}"/>
          </ac:picMkLst>
        </pc:picChg>
      </pc:sldChg>
    </pc:docChg>
  </pc:docChgLst>
  <pc:docChgLst>
    <pc:chgData name="Lindsay Barrie" userId="S::lindsay.barrie@glasgow.ac.uk::917ab197-bc47-4fa4-ba4c-66d4b1951d66" providerId="AD" clId="Web-{62FC09EB-864C-59F3-AABE-63DD5BD0018F}"/>
    <pc:docChg chg="modSld">
      <pc:chgData name="Lindsay Barrie" userId="S::lindsay.barrie@glasgow.ac.uk::917ab197-bc47-4fa4-ba4c-66d4b1951d66" providerId="AD" clId="Web-{62FC09EB-864C-59F3-AABE-63DD5BD0018F}" dt="2021-06-08T12:44:30.339" v="0" actId="1076"/>
      <pc:docMkLst>
        <pc:docMk/>
      </pc:docMkLst>
      <pc:sldChg chg="modSp">
        <pc:chgData name="Lindsay Barrie" userId="S::lindsay.barrie@glasgow.ac.uk::917ab197-bc47-4fa4-ba4c-66d4b1951d66" providerId="AD" clId="Web-{62FC09EB-864C-59F3-AABE-63DD5BD0018F}" dt="2021-06-08T12:44:30.339" v="0" actId="1076"/>
        <pc:sldMkLst>
          <pc:docMk/>
          <pc:sldMk cId="2811826146" sldId="257"/>
        </pc:sldMkLst>
        <pc:picChg chg="mod">
          <ac:chgData name="Lindsay Barrie" userId="S::lindsay.barrie@glasgow.ac.uk::917ab197-bc47-4fa4-ba4c-66d4b1951d66" providerId="AD" clId="Web-{62FC09EB-864C-59F3-AABE-63DD5BD0018F}" dt="2021-06-08T12:44:30.339" v="0" actId="1076"/>
          <ac:picMkLst>
            <pc:docMk/>
            <pc:sldMk cId="2811826146" sldId="257"/>
            <ac:picMk id="6" creationId="{8C1FDA42-3FF0-4C99-83D4-FB4F1D22CE14}"/>
          </ac:picMkLst>
        </pc:picChg>
      </pc:sldChg>
    </pc:docChg>
  </pc:docChgLst>
  <pc:docChgLst>
    <pc:chgData name="Sarah Hubbard" userId="S::sarah.hubbard@glasgow.ac.uk::f0eff379-5a3e-4e83-a798-af6c0cad8ef4" providerId="AD" clId="Web-{9C275413-7C11-09A3-5AE1-981E39A5A25A}"/>
    <pc:docChg chg="modSld">
      <pc:chgData name="Sarah Hubbard" userId="S::sarah.hubbard@glasgow.ac.uk::f0eff379-5a3e-4e83-a798-af6c0cad8ef4" providerId="AD" clId="Web-{9C275413-7C11-09A3-5AE1-981E39A5A25A}" dt="2021-07-06T11:31:12.540" v="2" actId="1076"/>
      <pc:docMkLst>
        <pc:docMk/>
      </pc:docMkLst>
      <pc:sldChg chg="addSp modSp">
        <pc:chgData name="Sarah Hubbard" userId="S::sarah.hubbard@glasgow.ac.uk::f0eff379-5a3e-4e83-a798-af6c0cad8ef4" providerId="AD" clId="Web-{9C275413-7C11-09A3-5AE1-981E39A5A25A}" dt="2021-07-06T11:31:12.540" v="2" actId="1076"/>
        <pc:sldMkLst>
          <pc:docMk/>
          <pc:sldMk cId="2811826146" sldId="257"/>
        </pc:sldMkLst>
        <pc:picChg chg="add mod">
          <ac:chgData name="Sarah Hubbard" userId="S::sarah.hubbard@glasgow.ac.uk::f0eff379-5a3e-4e83-a798-af6c0cad8ef4" providerId="AD" clId="Web-{9C275413-7C11-09A3-5AE1-981E39A5A25A}" dt="2021-07-06T11:31:12.540" v="2" actId="1076"/>
          <ac:picMkLst>
            <pc:docMk/>
            <pc:sldMk cId="2811826146" sldId="257"/>
            <ac:picMk id="2" creationId="{3623CF5C-14C3-45B2-B454-9F3ACE95087F}"/>
          </ac:picMkLst>
        </pc:picChg>
      </pc:sldChg>
    </pc:docChg>
  </pc:docChgLst>
  <pc:docChgLst>
    <pc:chgData clId="Web-{62FC09EB-864C-59F3-AABE-63DD5BD0018F}"/>
    <pc:docChg chg="modSld">
      <pc:chgData name="" userId="" providerId="" clId="Web-{62FC09EB-864C-59F3-AABE-63DD5BD0018F}" dt="2021-06-08T12:44:25.979" v="0" actId="1076"/>
      <pc:docMkLst>
        <pc:docMk/>
      </pc:docMkLst>
      <pc:sldChg chg="modSp">
        <pc:chgData name="" userId="" providerId="" clId="Web-{62FC09EB-864C-59F3-AABE-63DD5BD0018F}" dt="2021-06-08T12:44:25.979" v="0" actId="1076"/>
        <pc:sldMkLst>
          <pc:docMk/>
          <pc:sldMk cId="4291620546" sldId="258"/>
        </pc:sldMkLst>
        <pc:picChg chg="mod">
          <ac:chgData name="" userId="" providerId="" clId="Web-{62FC09EB-864C-59F3-AABE-63DD5BD0018F}" dt="2021-06-08T12:44:25.979" v="0" actId="1076"/>
          <ac:picMkLst>
            <pc:docMk/>
            <pc:sldMk cId="4291620546" sldId="258"/>
            <ac:picMk id="3" creationId="{78C8BF1A-453D-4B9B-A2DD-D535C7CD216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E912D-01E4-4B23-8B9C-6054F3DD1759}" type="datetimeFigureOut">
              <a:rPr lang="en-US"/>
              <a:t>7/6/2021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5B874-6637-4481-97D6-70B4099BEE2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1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3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6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39339"/>
            <a:ext cx="9144000" cy="2070631"/>
          </a:xfrm>
          <a:prstGeom prst="rect">
            <a:avLst/>
          </a:prstGeom>
        </p:spPr>
        <p:txBody>
          <a:bodyPr anchor="b"/>
          <a:lstStyle>
            <a:lvl1pPr algn="ctr">
              <a:defRPr sz="49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371465" indent="0" algn="ctr">
              <a:buNone/>
              <a:defRPr sz="1600"/>
            </a:lvl2pPr>
            <a:lvl3pPr marL="742932" indent="0" algn="ctr">
              <a:buNone/>
              <a:defRPr sz="1500"/>
            </a:lvl3pPr>
            <a:lvl4pPr marL="1114397" indent="0" algn="ctr">
              <a:buNone/>
              <a:defRPr sz="1300"/>
            </a:lvl4pPr>
            <a:lvl5pPr marL="1485863" indent="0" algn="ctr">
              <a:buNone/>
              <a:defRPr sz="1300"/>
            </a:lvl5pPr>
            <a:lvl6pPr marL="1857328" indent="0" algn="ctr">
              <a:buNone/>
              <a:defRPr sz="1300"/>
            </a:lvl6pPr>
            <a:lvl7pPr marL="2228795" indent="0" algn="ctr">
              <a:buNone/>
              <a:defRPr sz="1300"/>
            </a:lvl7pPr>
            <a:lvl8pPr marL="2600260" indent="0" algn="ctr">
              <a:buNone/>
              <a:defRPr sz="1300"/>
            </a:lvl8pPr>
            <a:lvl9pPr marL="2971726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07B8A9-5198-4394-83AE-9C3143E3342B}" type="datetime1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E59699-0F2A-4C3E-8B32-5C150D6C2B9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FECECD-26C6-42CB-82BE-86C73BDF8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663B0875-29A4-43F5-95EA-8B1AB52430F7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1DCB-B873-4EEE-91EA-A2EB2E02C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84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663B0875-29A4-43F5-95EA-8B1AB52430F7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1DCB-B873-4EEE-91EA-A2EB2E02C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86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663B0875-29A4-43F5-95EA-8B1AB52430F7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1DCB-B873-4EEE-91EA-A2EB2E02C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415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5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663B0875-29A4-43F5-95EA-8B1AB52430F7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1DCB-B873-4EEE-91EA-A2EB2E02C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92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342C26-881A-4153-988E-867B26D0157F}"/>
              </a:ext>
            </a:extLst>
          </p:cNvPr>
          <p:cNvSpPr/>
          <p:nvPr userDrawn="1"/>
        </p:nvSpPr>
        <p:spPr bwMode="auto">
          <a:xfrm>
            <a:off x="0" y="3621023"/>
            <a:ext cx="4980373" cy="3236979"/>
          </a:xfrm>
          <a:prstGeom prst="rect">
            <a:avLst/>
          </a:prstGeom>
          <a:solidFill>
            <a:srgbClr val="0035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60" tIns="49531" rIns="99060" bIns="4953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5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4BD39-B9F8-4E51-A3AB-EBA71ED4AA40}"/>
              </a:ext>
            </a:extLst>
          </p:cNvPr>
          <p:cNvSpPr txBox="1"/>
          <p:nvPr userDrawn="1"/>
        </p:nvSpPr>
        <p:spPr>
          <a:xfrm>
            <a:off x="6462437" y="202346"/>
            <a:ext cx="55862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World-Changing Glasgow </a:t>
            </a:r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endParaRPr lang="en-GB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47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39339"/>
            <a:ext cx="9144000" cy="2070631"/>
          </a:xfrm>
          <a:prstGeom prst="rect">
            <a:avLst/>
          </a:prstGeom>
        </p:spPr>
        <p:txBody>
          <a:bodyPr anchor="b"/>
          <a:lstStyle>
            <a:lvl1pPr algn="ctr">
              <a:defRPr sz="49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371465" indent="0" algn="ctr">
              <a:buNone/>
              <a:defRPr sz="1600"/>
            </a:lvl2pPr>
            <a:lvl3pPr marL="742932" indent="0" algn="ctr">
              <a:buNone/>
              <a:defRPr sz="1500"/>
            </a:lvl3pPr>
            <a:lvl4pPr marL="1114397" indent="0" algn="ctr">
              <a:buNone/>
              <a:defRPr sz="1300"/>
            </a:lvl4pPr>
            <a:lvl5pPr marL="1485863" indent="0" algn="ctr">
              <a:buNone/>
              <a:defRPr sz="1300"/>
            </a:lvl5pPr>
            <a:lvl6pPr marL="1857328" indent="0" algn="ctr">
              <a:buNone/>
              <a:defRPr sz="1300"/>
            </a:lvl6pPr>
            <a:lvl7pPr marL="2228795" indent="0" algn="ctr">
              <a:buNone/>
              <a:defRPr sz="1300"/>
            </a:lvl7pPr>
            <a:lvl8pPr marL="2600260" indent="0" algn="ctr">
              <a:buNone/>
              <a:defRPr sz="1300"/>
            </a:lvl8pPr>
            <a:lvl9pPr marL="2971726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E59699-0F2A-4C3E-8B32-5C150D6C2B9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6AAD60-397E-48D5-84DB-3B508F56B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2" b="17458"/>
          <a:stretch/>
        </p:blipFill>
        <p:spPr>
          <a:xfrm>
            <a:off x="1" y="136529"/>
            <a:ext cx="11254153" cy="9306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D8B83D6-5A0C-4FAF-8AD8-26D1EB090A2A}"/>
              </a:ext>
            </a:extLst>
          </p:cNvPr>
          <p:cNvSpPr/>
          <p:nvPr userDrawn="1"/>
        </p:nvSpPr>
        <p:spPr bwMode="auto">
          <a:xfrm>
            <a:off x="0" y="3621023"/>
            <a:ext cx="4980373" cy="3236979"/>
          </a:xfrm>
          <a:prstGeom prst="rect">
            <a:avLst/>
          </a:prstGeom>
          <a:solidFill>
            <a:srgbClr val="0035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60" tIns="49531" rIns="99060" bIns="4953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5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CB9ED0-6174-4B8B-A158-3466481BCEC0}"/>
              </a:ext>
            </a:extLst>
          </p:cNvPr>
          <p:cNvSpPr txBox="1"/>
          <p:nvPr userDrawn="1"/>
        </p:nvSpPr>
        <p:spPr>
          <a:xfrm>
            <a:off x="6462437" y="202346"/>
            <a:ext cx="55862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World-Changing Glasgow </a:t>
            </a:r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endParaRPr lang="en-GB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63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753165" y="1604799"/>
            <a:ext cx="4958792" cy="4954149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19402" y="1604800"/>
            <a:ext cx="4992556" cy="672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/>
              <a:t>Title: Font size 24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402" y="2468896"/>
            <a:ext cx="4992556" cy="4128457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90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07626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GT Titl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E56EAC-3C55-4123-A166-39DB75107278}"/>
              </a:ext>
            </a:extLst>
          </p:cNvPr>
          <p:cNvSpPr txBox="1">
            <a:spLocks/>
          </p:cNvSpPr>
          <p:nvPr userDrawn="1"/>
        </p:nvSpPr>
        <p:spPr>
          <a:xfrm>
            <a:off x="0" y="5253202"/>
            <a:ext cx="8496267" cy="1325033"/>
          </a:xfrm>
          <a:prstGeom prst="rect">
            <a:avLst/>
          </a:prstGeom>
          <a:solidFill>
            <a:srgbClr val="00355F"/>
          </a:solidFill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spc="-10">
                <a:solidFill>
                  <a:srgbClr val="483F6A"/>
                </a:solidFill>
                <a:latin typeface="Times New Roman"/>
                <a:ea typeface="ヒラギノ角ゴ Pro W3" charset="0"/>
                <a:cs typeface="Times New Roman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37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en-GB" sz="3733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07BAB8-04C4-4EE0-9727-192D0B96C061}"/>
              </a:ext>
            </a:extLst>
          </p:cNvPr>
          <p:cNvSpPr txBox="1"/>
          <p:nvPr userDrawn="1"/>
        </p:nvSpPr>
        <p:spPr>
          <a:xfrm>
            <a:off x="9971088" y="452669"/>
            <a:ext cx="225557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World-Changing Glasgow </a:t>
            </a:r>
            <a:r>
              <a:rPr kumimoji="0" lang="en-GB" sz="1333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15D32-2011-4135-A72C-2B82E63A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53201"/>
            <a:ext cx="10515600" cy="1325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50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GT Titl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E56EAC-3C55-4123-A166-39DB75107278}"/>
              </a:ext>
            </a:extLst>
          </p:cNvPr>
          <p:cNvSpPr txBox="1">
            <a:spLocks/>
          </p:cNvSpPr>
          <p:nvPr userDrawn="1"/>
        </p:nvSpPr>
        <p:spPr>
          <a:xfrm>
            <a:off x="0" y="5253202"/>
            <a:ext cx="8496267" cy="1325033"/>
          </a:xfrm>
          <a:prstGeom prst="rect">
            <a:avLst/>
          </a:prstGeom>
          <a:solidFill>
            <a:srgbClr val="00355F"/>
          </a:solidFill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spc="-10">
                <a:solidFill>
                  <a:srgbClr val="483F6A"/>
                </a:solidFill>
                <a:latin typeface="Times New Roman"/>
                <a:ea typeface="ヒラギノ角ゴ Pro W3" charset="0"/>
                <a:cs typeface="Times New Roman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37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en-GB" sz="3733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15D32-2011-4135-A72C-2B82E63A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53201"/>
            <a:ext cx="10515600" cy="1325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047D67-525D-4CC2-96A0-81D7FCC147BF}"/>
              </a:ext>
            </a:extLst>
          </p:cNvPr>
          <p:cNvSpPr txBox="1"/>
          <p:nvPr userDrawn="1"/>
        </p:nvSpPr>
        <p:spPr>
          <a:xfrm>
            <a:off x="9971088" y="452669"/>
            <a:ext cx="225557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World-Changing Glasgow </a:t>
            </a:r>
            <a:r>
              <a:rPr kumimoji="0" lang="en-GB" sz="1333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23452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GT Titl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E56EAC-3C55-4123-A166-39DB75107278}"/>
              </a:ext>
            </a:extLst>
          </p:cNvPr>
          <p:cNvSpPr txBox="1">
            <a:spLocks/>
          </p:cNvSpPr>
          <p:nvPr userDrawn="1"/>
        </p:nvSpPr>
        <p:spPr>
          <a:xfrm>
            <a:off x="0" y="5253202"/>
            <a:ext cx="8496267" cy="1325033"/>
          </a:xfrm>
          <a:prstGeom prst="rect">
            <a:avLst/>
          </a:prstGeom>
          <a:solidFill>
            <a:srgbClr val="00355F"/>
          </a:solidFill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spc="-10">
                <a:solidFill>
                  <a:srgbClr val="483F6A"/>
                </a:solidFill>
                <a:latin typeface="Times New Roman"/>
                <a:ea typeface="ヒラギノ角ゴ Pro W3" charset="0"/>
                <a:cs typeface="Times New Roman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37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en-GB" sz="3733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15D32-2011-4135-A72C-2B82E63A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53201"/>
            <a:ext cx="10515600" cy="1325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91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047" y="423036"/>
            <a:ext cx="8769071" cy="8459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97" y="1514340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9699-0F2A-4C3E-8B32-5C150D6C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08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GT Titl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E56EAC-3C55-4123-A166-39DB75107278}"/>
              </a:ext>
            </a:extLst>
          </p:cNvPr>
          <p:cNvSpPr txBox="1">
            <a:spLocks/>
          </p:cNvSpPr>
          <p:nvPr userDrawn="1"/>
        </p:nvSpPr>
        <p:spPr>
          <a:xfrm>
            <a:off x="0" y="5253202"/>
            <a:ext cx="8496267" cy="1325033"/>
          </a:xfrm>
          <a:prstGeom prst="rect">
            <a:avLst/>
          </a:prstGeom>
          <a:solidFill>
            <a:srgbClr val="00355F"/>
          </a:solidFill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spc="-10">
                <a:solidFill>
                  <a:srgbClr val="483F6A"/>
                </a:solidFill>
                <a:latin typeface="Times New Roman"/>
                <a:ea typeface="ヒラギノ角ゴ Pro W3" charset="0"/>
                <a:cs typeface="Times New Roman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37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en-GB" sz="3733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15D32-2011-4135-A72C-2B82E63A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53201"/>
            <a:ext cx="10515600" cy="1325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BC95-A930-4015-9237-A6F2A52D163A}"/>
              </a:ext>
            </a:extLst>
          </p:cNvPr>
          <p:cNvSpPr txBox="1"/>
          <p:nvPr userDrawn="1"/>
        </p:nvSpPr>
        <p:spPr>
          <a:xfrm>
            <a:off x="9971088" y="452669"/>
            <a:ext cx="225557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World-Changing Glasgow </a:t>
            </a:r>
            <a:r>
              <a:rPr kumimoji="0" lang="en-GB" sz="1333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678303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GT Title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E56EAC-3C55-4123-A166-39DB75107278}"/>
              </a:ext>
            </a:extLst>
          </p:cNvPr>
          <p:cNvSpPr txBox="1">
            <a:spLocks/>
          </p:cNvSpPr>
          <p:nvPr userDrawn="1"/>
        </p:nvSpPr>
        <p:spPr>
          <a:xfrm>
            <a:off x="0" y="5253202"/>
            <a:ext cx="8496267" cy="1325033"/>
          </a:xfrm>
          <a:prstGeom prst="rect">
            <a:avLst/>
          </a:prstGeom>
          <a:solidFill>
            <a:srgbClr val="00355F"/>
          </a:solidFill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spc="-10">
                <a:solidFill>
                  <a:srgbClr val="483F6A"/>
                </a:solidFill>
                <a:latin typeface="Times New Roman"/>
                <a:ea typeface="ヒラギノ角ゴ Pro W3" charset="0"/>
                <a:cs typeface="Times New Roman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37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en-GB" sz="3733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15D32-2011-4135-A72C-2B82E63A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53201"/>
            <a:ext cx="10515600" cy="1325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AA8F9-E6AD-41FA-AF88-6DD38E737CDB}"/>
              </a:ext>
            </a:extLst>
          </p:cNvPr>
          <p:cNvSpPr txBox="1"/>
          <p:nvPr userDrawn="1"/>
        </p:nvSpPr>
        <p:spPr>
          <a:xfrm>
            <a:off x="9971088" y="452669"/>
            <a:ext cx="225557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World-Changing Glasgow </a:t>
            </a:r>
            <a:r>
              <a:rPr kumimoji="0" lang="en-GB" sz="1333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887108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GT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3C6DD8-3311-4C9F-8800-171DAA4D5996}"/>
              </a:ext>
            </a:extLst>
          </p:cNvPr>
          <p:cNvSpPr txBox="1"/>
          <p:nvPr userDrawn="1"/>
        </p:nvSpPr>
        <p:spPr>
          <a:xfrm>
            <a:off x="9971088" y="452669"/>
            <a:ext cx="225557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rgbClr val="0035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World-Changing Glasgow </a:t>
            </a:r>
            <a:r>
              <a:rPr kumimoji="0" lang="en-GB" sz="1333" b="1" i="0" u="none" strike="noStrike" kern="1200" cap="none" spc="0" normalizeH="0" baseline="0" noProof="0">
                <a:ln>
                  <a:noFill/>
                </a:ln>
                <a:solidFill>
                  <a:srgbClr val="0035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247280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79476F-3199-481C-978C-0D7545BEA5F9}"/>
              </a:ext>
            </a:extLst>
          </p:cNvPr>
          <p:cNvSpPr txBox="1"/>
          <p:nvPr userDrawn="1"/>
        </p:nvSpPr>
        <p:spPr>
          <a:xfrm>
            <a:off x="9971088" y="452669"/>
            <a:ext cx="225557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rgbClr val="0035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World-Changing Glasgow </a:t>
            </a:r>
            <a:r>
              <a:rPr kumimoji="0" lang="en-GB" sz="1333" b="1" i="0" u="none" strike="noStrike" kern="1200" cap="none" spc="0" normalizeH="0" baseline="0" noProof="0">
                <a:ln>
                  <a:noFill/>
                </a:ln>
                <a:solidFill>
                  <a:srgbClr val="0035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066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663B0875-29A4-43F5-95EA-8B1AB52430F7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1DCB-B873-4EEE-91EA-A2EB2E02C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34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663B0875-29A4-43F5-95EA-8B1AB52430F7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1DCB-B873-4EEE-91EA-A2EB2E02C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92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5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5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663B0875-29A4-43F5-95EA-8B1AB52430F7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1DCB-B873-4EEE-91EA-A2EB2E02C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92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663B0875-29A4-43F5-95EA-8B1AB52430F7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1DCB-B873-4EEE-91EA-A2EB2E02C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95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663B0875-29A4-43F5-95EA-8B1AB52430F7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1DCB-B873-4EEE-91EA-A2EB2E02C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71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663B0875-29A4-43F5-95EA-8B1AB52430F7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1DCB-B873-4EEE-91EA-A2EB2E02C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73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663B0875-29A4-43F5-95EA-8B1AB52430F7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1DCB-B873-4EEE-91EA-A2EB2E02C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22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91E367-610C-487F-9392-E8D73D80D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03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5694" y="433422"/>
            <a:ext cx="8898111" cy="81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8096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C1DCB-B873-4EEE-91EA-A2EB2E02C3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2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 of Glasgow logo">
            <a:extLst>
              <a:ext uri="{FF2B5EF4-FFF2-40B4-BE49-F238E27FC236}">
                <a16:creationId xmlns:a16="http://schemas.microsoft.com/office/drawing/2014/main" id="{F38CB292-13F2-4CEA-8B95-8AC6E4E58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637"/>
            <a:ext cx="2447595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0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 spc="-13">
          <a:solidFill>
            <a:srgbClr val="483F6A"/>
          </a:solidFill>
          <a:latin typeface="Times New Roman"/>
          <a:ea typeface="ヒラギノ角ゴ Pro W3" charset="0"/>
          <a:cs typeface="Times New Roman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5pPr>
      <a:lvl6pPr marL="609570"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1219140"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828709"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2438278"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457178" indent="-457178" algn="l" rtl="0" eaLnBrk="1" fontAlgn="base" hangingPunct="1">
        <a:spcBef>
          <a:spcPct val="20000"/>
        </a:spcBef>
        <a:spcAft>
          <a:spcPct val="0"/>
        </a:spcAft>
        <a:defRPr sz="2133">
          <a:solidFill>
            <a:srgbClr val="4F5961"/>
          </a:solidFill>
          <a:latin typeface="+mn-lt"/>
          <a:ea typeface="ヒラギノ角ゴ Pro W3" charset="0"/>
          <a:cs typeface="ヒラギノ角ゴ Pro W3" charset="0"/>
        </a:defRPr>
      </a:lvl1pPr>
      <a:lvl2pPr marL="60957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213B"/>
          </a:solidFill>
          <a:latin typeface="+mn-lt"/>
          <a:ea typeface="ヒラギノ角ゴ Pro W3" charset="0"/>
          <a:cs typeface="ＭＳ Ｐゴシック" charset="0"/>
        </a:defRPr>
      </a:lvl2pPr>
      <a:lvl3pPr marL="121914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3pPr>
      <a:lvl4pPr marL="1828709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4pPr>
      <a:lvl5pPr marL="2438278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5pPr>
      <a:lvl6pPr marL="3352632" indent="-304784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rgbClr val="00213B"/>
          </a:solidFill>
          <a:latin typeface="+mn-lt"/>
          <a:ea typeface="+mn-ea"/>
        </a:defRPr>
      </a:lvl6pPr>
      <a:lvl7pPr marL="3962202" indent="-304784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rgbClr val="00213B"/>
          </a:solidFill>
          <a:latin typeface="+mn-lt"/>
          <a:ea typeface="+mn-ea"/>
        </a:defRPr>
      </a:lvl7pPr>
      <a:lvl8pPr marL="4571772" indent="-304784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rgbClr val="00213B"/>
          </a:solidFill>
          <a:latin typeface="+mn-lt"/>
          <a:ea typeface="+mn-ea"/>
        </a:defRPr>
      </a:lvl8pPr>
      <a:lvl9pPr marL="5181341" indent="-304784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audio" Target="../media/media1.m4a"/><Relationship Id="rId16" Type="http://schemas.openxmlformats.org/officeDocument/2006/relationships/image" Target="../media/image22.png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.pn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gla-my.sharepoint.com/:w:/g/personal/lindsay_barrie_glasgow_ac_uk/EXFKMhS89olFvxfs12TvelkBQLH9Gpb_PfhAycdmynG05Q?e=uXaeqg" TargetMode="External"/><Relationship Id="rId11" Type="http://schemas.openxmlformats.org/officeDocument/2006/relationships/image" Target="../media/image27.svg"/><Relationship Id="rId5" Type="http://schemas.openxmlformats.org/officeDocument/2006/relationships/image" Target="../media/image1.png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2.xml"/><Relationship Id="rId9" Type="http://schemas.openxmlformats.org/officeDocument/2006/relationships/hyperlink" Target="mailto:org-dev@glasgow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02AD0-13F4-43E0-9FE8-91AEFD65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253201"/>
            <a:ext cx="7426036" cy="1325033"/>
          </a:xfrm>
        </p:spPr>
        <p:txBody>
          <a:bodyPr/>
          <a:lstStyle/>
          <a:p>
            <a:r>
              <a:rPr lang="en-GB"/>
              <a:t>Driving &amp; Releasing Change</a:t>
            </a:r>
            <a:br>
              <a:rPr lang="en-GB"/>
            </a:br>
            <a:r>
              <a:rPr lang="en-GB" sz="3200" b="0"/>
              <a:t>Template: Case for Change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AF3EBF6-B58D-4CDE-9B18-834BD7AA8D20}"/>
              </a:ext>
            </a:extLst>
          </p:cNvPr>
          <p:cNvSpPr/>
          <p:nvPr/>
        </p:nvSpPr>
        <p:spPr>
          <a:xfrm>
            <a:off x="7295150" y="5447292"/>
            <a:ext cx="960581" cy="960581"/>
          </a:xfrm>
          <a:prstGeom prst="ellipse">
            <a:avLst/>
          </a:prstGeom>
          <a:solidFill>
            <a:schemeClr val="bg1"/>
          </a:solidFill>
          <a:ln>
            <a:solidFill>
              <a:srgbClr val="0035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FFFFFE"/>
              </a:solidFill>
              <a:latin typeface="Calibri"/>
            </a:endParaRPr>
          </a:p>
        </p:txBody>
      </p:sp>
      <p:pic>
        <p:nvPicPr>
          <p:cNvPr id="6" name="Graphic 5" descr="Rocket with solid fill">
            <a:extLst>
              <a:ext uri="{FF2B5EF4-FFF2-40B4-BE49-F238E27FC236}">
                <a16:creationId xmlns:a16="http://schemas.microsoft.com/office/drawing/2014/main" id="{AE498C45-B2FA-435D-A856-EE0638398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6801" y="5587415"/>
            <a:ext cx="698807" cy="69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C99CDC-1CA0-4248-8C11-0F515F969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59"/>
            <a:ext cx="12192000" cy="18034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394A065-B726-4BA9-AADF-2CEAB67FE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234" y="496093"/>
            <a:ext cx="7973593" cy="67207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Make it essential – a case for change</a:t>
            </a:r>
            <a:endParaRPr lang="en-GB" b="0">
              <a:latin typeface="Arial"/>
              <a:cs typeface="Arial" panose="020B0604020202020204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068A78DB-10FA-43C4-8245-DDA10D0BD1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1"/>
            <a:ext cx="3438061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ヒラギノ角ゴ Pro W3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fld id="{82EFA5A9-2472-424C-89B0-7C942B113B4D}" type="slidenum">
              <a:rPr lang="en-GB" dirty="0" smtClean="0"/>
              <a:pPr/>
              <a:t>2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7E84BE-EAB0-40F3-AE7C-973D0FB54F7E}"/>
              </a:ext>
            </a:extLst>
          </p:cNvPr>
          <p:cNvSpPr txBox="1"/>
          <p:nvPr/>
        </p:nvSpPr>
        <p:spPr>
          <a:xfrm>
            <a:off x="420137" y="1551576"/>
            <a:ext cx="10908908" cy="5801588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defTabSz="914377" fontAlgn="auto">
              <a:spcBef>
                <a:spcPts val="300"/>
              </a:spcBef>
              <a:spcAft>
                <a:spcPts val="300"/>
              </a:spcAft>
            </a:pPr>
            <a:r>
              <a:rPr lang="en-GB" sz="1800" b="1">
                <a:solidFill>
                  <a:srgbClr val="003560"/>
                </a:solidFill>
                <a:latin typeface="Arial"/>
                <a:ea typeface="+mn-ea"/>
                <a:cs typeface="Arial"/>
              </a:rPr>
              <a:t>A good change story captures the hearts and mind...</a:t>
            </a:r>
            <a:endParaRPr lang="en-GB" sz="1800" b="1">
              <a:solidFill>
                <a:srgbClr val="0035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377">
              <a:spcBef>
                <a:spcPts val="300"/>
              </a:spcBef>
              <a:spcAft>
                <a:spcPts val="300"/>
              </a:spcAft>
            </a:pPr>
            <a:endParaRPr lang="en-GB" sz="1800" b="1">
              <a:solidFill>
                <a:srgbClr val="0035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377">
              <a:spcBef>
                <a:spcPts val="300"/>
              </a:spcBef>
              <a:spcAft>
                <a:spcPts val="300"/>
              </a:spcAft>
            </a:pPr>
            <a:r>
              <a:rPr lang="en-GB" sz="1800" b="1">
                <a:solidFill>
                  <a:srgbClr val="003560"/>
                </a:solidFill>
                <a:latin typeface="Arial"/>
                <a:ea typeface="+mn-ea"/>
                <a:cs typeface="Arial"/>
              </a:rPr>
              <a:t>A change story offers</a:t>
            </a:r>
            <a:r>
              <a:rPr lang="en-GB" sz="1800">
                <a:solidFill>
                  <a:srgbClr val="003560"/>
                </a:solidFill>
                <a:latin typeface="Arial"/>
                <a:ea typeface="+mn-ea"/>
                <a:cs typeface="Arial"/>
              </a:rPr>
              <a:t> </a:t>
            </a:r>
            <a:endParaRPr lang="en-GB" sz="1800" b="1">
              <a:solidFill>
                <a:srgbClr val="0035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377">
              <a:spcBef>
                <a:spcPts val="300"/>
              </a:spcBef>
              <a:spcAft>
                <a:spcPts val="300"/>
              </a:spcAft>
            </a:pPr>
            <a:endParaRPr lang="en-GB" sz="1800">
              <a:solidFill>
                <a:srgbClr val="0035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377">
              <a:spcBef>
                <a:spcPts val="300"/>
              </a:spcBef>
              <a:spcAft>
                <a:spcPts val="300"/>
              </a:spcAft>
            </a:pPr>
            <a:endParaRPr lang="en-GB" sz="1800">
              <a:solidFill>
                <a:srgbClr val="0035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377">
              <a:spcBef>
                <a:spcPts val="300"/>
              </a:spcBef>
              <a:spcAft>
                <a:spcPts val="300"/>
              </a:spcAft>
            </a:pPr>
            <a:r>
              <a:rPr lang="en-GB" sz="1800">
                <a:solidFill>
                  <a:srgbClr val="003560"/>
                </a:solidFill>
                <a:latin typeface="Arial"/>
                <a:ea typeface="+mn-ea"/>
                <a:cs typeface="Arial"/>
              </a:rPr>
              <a:t>Context, rationale and                      A clear and compelling                        A personal message</a:t>
            </a:r>
            <a:endParaRPr lang="en-GB" sz="1800">
              <a:solidFill>
                <a:srgbClr val="0035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377">
              <a:spcBef>
                <a:spcPts val="300"/>
              </a:spcBef>
              <a:spcAft>
                <a:spcPts val="300"/>
              </a:spcAft>
            </a:pPr>
            <a:r>
              <a:rPr lang="en-GB" sz="1800">
                <a:solidFill>
                  <a:srgbClr val="003560"/>
                </a:solidFill>
                <a:latin typeface="Arial"/>
                <a:ea typeface="+mn-ea"/>
                <a:cs typeface="Arial"/>
              </a:rPr>
              <a:t>explanation                                       aspiration</a:t>
            </a:r>
            <a:endParaRPr lang="en-GB" sz="1800">
              <a:solidFill>
                <a:srgbClr val="0035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377">
              <a:spcBef>
                <a:spcPts val="300"/>
              </a:spcBef>
              <a:spcAft>
                <a:spcPts val="300"/>
              </a:spcAft>
            </a:pPr>
            <a:endParaRPr lang="en-GB" sz="1800">
              <a:solidFill>
                <a:srgbClr val="0035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377"/>
            <a:r>
              <a:rPr lang="en-GB" sz="1800" b="1">
                <a:solidFill>
                  <a:srgbClr val="003560"/>
                </a:solidFill>
                <a:latin typeface="Arial"/>
                <a:ea typeface="+mn-ea"/>
                <a:cs typeface="Arial"/>
              </a:rPr>
              <a:t>When it works</a:t>
            </a:r>
            <a:endParaRPr lang="en-GB" sz="1800" b="1">
              <a:latin typeface="Arial"/>
              <a:ea typeface="+mn-ea"/>
              <a:cs typeface="Arial"/>
            </a:endParaRPr>
          </a:p>
          <a:p>
            <a:pPr defTabSz="914377"/>
            <a:endParaRPr lang="en-GB" sz="1800">
              <a:solidFill>
                <a:srgbClr val="0035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377"/>
            <a:endParaRPr lang="en-GB" sz="1800">
              <a:solidFill>
                <a:srgbClr val="0035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377"/>
            <a:endParaRPr lang="en-GB" sz="1800">
              <a:solidFill>
                <a:srgbClr val="0035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377"/>
            <a:r>
              <a:rPr lang="en-GB" sz="1800">
                <a:solidFill>
                  <a:srgbClr val="003560"/>
                </a:solidFill>
                <a:latin typeface="Arial"/>
                <a:ea typeface="+mn-ea"/>
                <a:cs typeface="Arial"/>
              </a:rPr>
              <a:t>It helps people make                                                   </a:t>
            </a:r>
            <a:endParaRPr lang="en-GB" sz="1800">
              <a:solidFill>
                <a:srgbClr val="0035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377"/>
            <a:r>
              <a:rPr lang="en-GB" sz="1800">
                <a:solidFill>
                  <a:srgbClr val="003560"/>
                </a:solidFill>
                <a:latin typeface="Arial"/>
                <a:ea typeface="+mn-ea"/>
                <a:cs typeface="Arial"/>
              </a:rPr>
              <a:t>sense of the changes                                                                                                                                                              </a:t>
            </a:r>
            <a:endParaRPr lang="en-GB" sz="1800">
              <a:solidFill>
                <a:srgbClr val="0035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377">
              <a:spcBef>
                <a:spcPts val="300"/>
              </a:spcBef>
              <a:spcAft>
                <a:spcPts val="300"/>
              </a:spcAft>
            </a:pPr>
            <a:endParaRPr lang="en-GB" sz="1800">
              <a:solidFill>
                <a:srgbClr val="0035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377" fontAlgn="auto">
              <a:spcBef>
                <a:spcPts val="300"/>
              </a:spcBef>
              <a:spcAft>
                <a:spcPts val="300"/>
              </a:spcAft>
            </a:pPr>
            <a:endParaRPr lang="en-GB" sz="1800">
              <a:solidFill>
                <a:srgbClr val="0035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Graphic 10" descr="Checklist outline">
            <a:extLst>
              <a:ext uri="{FF2B5EF4-FFF2-40B4-BE49-F238E27FC236}">
                <a16:creationId xmlns:a16="http://schemas.microsoft.com/office/drawing/2014/main" id="{1DF0E5C8-BA0C-4F87-87AA-ED857E85E2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3289" y="2753549"/>
            <a:ext cx="504239" cy="504239"/>
          </a:xfrm>
          <a:prstGeom prst="rect">
            <a:avLst/>
          </a:prstGeom>
        </p:spPr>
      </p:pic>
      <p:pic>
        <p:nvPicPr>
          <p:cNvPr id="11" name="Graphic 12" descr="Paper with solid fill">
            <a:extLst>
              <a:ext uri="{FF2B5EF4-FFF2-40B4-BE49-F238E27FC236}">
                <a16:creationId xmlns:a16="http://schemas.microsoft.com/office/drawing/2014/main" id="{21D9B1F7-F888-41DF-AE9B-BB7341A55F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57511" y="2753547"/>
            <a:ext cx="523055" cy="513648"/>
          </a:xfrm>
          <a:prstGeom prst="rect">
            <a:avLst/>
          </a:prstGeom>
        </p:spPr>
      </p:pic>
      <p:pic>
        <p:nvPicPr>
          <p:cNvPr id="13" name="Graphic 13" descr="Chat outline">
            <a:extLst>
              <a:ext uri="{FF2B5EF4-FFF2-40B4-BE49-F238E27FC236}">
                <a16:creationId xmlns:a16="http://schemas.microsoft.com/office/drawing/2014/main" id="{441C8A45-3D20-4FF8-9EA7-3C3B35803E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73437" y="2631253"/>
            <a:ext cx="711201" cy="71120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2E5AA4-E142-4429-81A4-4ADEA972F98E}"/>
              </a:ext>
            </a:extLst>
          </p:cNvPr>
          <p:cNvCxnSpPr/>
          <p:nvPr/>
        </p:nvCxnSpPr>
        <p:spPr>
          <a:xfrm>
            <a:off x="462845" y="4682067"/>
            <a:ext cx="10141184" cy="0"/>
          </a:xfrm>
          <a:prstGeom prst="straightConnector1">
            <a:avLst/>
          </a:prstGeom>
          <a:ln>
            <a:solidFill>
              <a:srgbClr val="0035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0E4E8B-C417-458B-8FAD-BAA922B972F6}"/>
              </a:ext>
            </a:extLst>
          </p:cNvPr>
          <p:cNvCxnSpPr>
            <a:cxnSpLocks/>
          </p:cNvCxnSpPr>
          <p:nvPr/>
        </p:nvCxnSpPr>
        <p:spPr>
          <a:xfrm>
            <a:off x="509883" y="2650067"/>
            <a:ext cx="10141184" cy="0"/>
          </a:xfrm>
          <a:prstGeom prst="straightConnector1">
            <a:avLst/>
          </a:prstGeom>
          <a:ln>
            <a:solidFill>
              <a:srgbClr val="0035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6" descr="Brain outline">
            <a:extLst>
              <a:ext uri="{FF2B5EF4-FFF2-40B4-BE49-F238E27FC236}">
                <a16:creationId xmlns:a16="http://schemas.microsoft.com/office/drawing/2014/main" id="{A55010BB-D177-4164-8E94-725E4D1328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2176" y="4729103"/>
            <a:ext cx="645349" cy="635943"/>
          </a:xfrm>
          <a:prstGeom prst="rect">
            <a:avLst/>
          </a:prstGeom>
        </p:spPr>
      </p:pic>
      <p:pic>
        <p:nvPicPr>
          <p:cNvPr id="17" name="Graphic 17" descr="Star outline">
            <a:extLst>
              <a:ext uri="{FF2B5EF4-FFF2-40B4-BE49-F238E27FC236}">
                <a16:creationId xmlns:a16="http://schemas.microsoft.com/office/drawing/2014/main" id="{F63E03E1-040F-4CA8-AE51-0531CCE8CC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35215" y="4785549"/>
            <a:ext cx="532460" cy="523052"/>
          </a:xfrm>
          <a:prstGeom prst="rect">
            <a:avLst/>
          </a:prstGeom>
        </p:spPr>
      </p:pic>
      <p:pic>
        <p:nvPicPr>
          <p:cNvPr id="18" name="Graphic 18" descr="Right And Left Brain outline">
            <a:extLst>
              <a:ext uri="{FF2B5EF4-FFF2-40B4-BE49-F238E27FC236}">
                <a16:creationId xmlns:a16="http://schemas.microsoft.com/office/drawing/2014/main" id="{FCB2E6E5-0B94-4A30-A4B7-1DFD5FECCFD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94697" y="4738511"/>
            <a:ext cx="607719" cy="6077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9E2E2B4-0C20-4BC7-8B5B-3D2D62AEEE43}"/>
              </a:ext>
            </a:extLst>
          </p:cNvPr>
          <p:cNvSpPr txBox="1"/>
          <p:nvPr/>
        </p:nvSpPr>
        <p:spPr>
          <a:xfrm>
            <a:off x="7584141" y="5365378"/>
            <a:ext cx="36576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355F"/>
                </a:solidFill>
                <a:latin typeface="Arial"/>
                <a:ea typeface="ヒラギノ角ゴ Pro W3"/>
                <a:cs typeface="Arial"/>
              </a:rPr>
              <a:t>It engages staff at a personal level, both rationally and emotionally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C5607-83CC-4478-A564-A783A35D871D}"/>
              </a:ext>
            </a:extLst>
          </p:cNvPr>
          <p:cNvSpPr txBox="1"/>
          <p:nvPr/>
        </p:nvSpPr>
        <p:spPr>
          <a:xfrm>
            <a:off x="3807757" y="5398995"/>
            <a:ext cx="365760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355F"/>
                </a:solidFill>
                <a:latin typeface="Arial"/>
                <a:ea typeface="ヒラギノ角ゴ Pro W3"/>
                <a:cs typeface="Arial"/>
              </a:rPr>
              <a:t>Leaders role model their </a:t>
            </a:r>
          </a:p>
          <a:p>
            <a:r>
              <a:rPr lang="en-US" sz="1800">
                <a:solidFill>
                  <a:srgbClr val="00355F"/>
                </a:solidFill>
                <a:latin typeface="Arial"/>
                <a:ea typeface="ヒラギノ角ゴ Pro W3"/>
                <a:cs typeface="Arial"/>
              </a:rPr>
              <a:t>commitment 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C8BF1A-453D-4B9B-A2DD-D535C7CD21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085363" y="429478"/>
            <a:ext cx="487363" cy="487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3CF0D2-6DC5-46ED-9245-D38711986061}"/>
              </a:ext>
            </a:extLst>
          </p:cNvPr>
          <p:cNvSpPr txBox="1"/>
          <p:nvPr/>
        </p:nvSpPr>
        <p:spPr>
          <a:xfrm>
            <a:off x="10828446" y="60146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Listen! </a:t>
            </a:r>
            <a:r>
              <a:rPr lang="en-GB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GB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2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C99CDC-1CA0-4248-8C11-0F515F969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59"/>
            <a:ext cx="12192000" cy="18034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394A065-B726-4BA9-AADF-2CEAB67FE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234" y="496093"/>
            <a:ext cx="7973593" cy="672073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Make it essential</a:t>
            </a:r>
            <a:endParaRPr lang="en-GB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068A78DB-10FA-43C4-8245-DDA10D0BD1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1"/>
            <a:ext cx="3438061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ヒラギノ角ゴ Pro W3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fld id="{82EFA5A9-2472-424C-89B0-7C942B113B4D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3" name="Picture 2" descr="Table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17F5A1CC-5952-4247-9241-501EAE3B93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235"/>
          <a:stretch/>
        </p:blipFill>
        <p:spPr>
          <a:xfrm>
            <a:off x="658852" y="1495118"/>
            <a:ext cx="4290539" cy="5227416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1FDA42-3FF0-4C99-83D4-FB4F1D22C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85361" y="496093"/>
            <a:ext cx="487363" cy="487363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A887D642-8817-46EF-99BD-7F146896A190}"/>
              </a:ext>
            </a:extLst>
          </p:cNvPr>
          <p:cNvSpPr/>
          <p:nvPr/>
        </p:nvSpPr>
        <p:spPr>
          <a:xfrm>
            <a:off x="5603303" y="3743037"/>
            <a:ext cx="4298078" cy="484632"/>
          </a:xfrm>
          <a:prstGeom prst="homePlate">
            <a:avLst/>
          </a:prstGeom>
          <a:solidFill>
            <a:srgbClr val="951272"/>
          </a:solidFill>
          <a:ln>
            <a:solidFill>
              <a:srgbClr val="951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748F7-8C8C-4A2D-8FEB-39ECFD31C1FF}"/>
              </a:ext>
            </a:extLst>
          </p:cNvPr>
          <p:cNvSpPr txBox="1"/>
          <p:nvPr/>
        </p:nvSpPr>
        <p:spPr>
          <a:xfrm>
            <a:off x="5614041" y="3816076"/>
            <a:ext cx="424179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or comments about this resource?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DE11F35-4786-4309-A989-ADBC4E9D5821}"/>
              </a:ext>
            </a:extLst>
          </p:cNvPr>
          <p:cNvSpPr/>
          <p:nvPr/>
        </p:nvSpPr>
        <p:spPr>
          <a:xfrm>
            <a:off x="10067634" y="3298928"/>
            <a:ext cx="1361209" cy="1306808"/>
          </a:xfrm>
          <a:prstGeom prst="roundRect">
            <a:avLst/>
          </a:prstGeom>
          <a:solidFill>
            <a:srgbClr val="951272"/>
          </a:solidFill>
          <a:ln>
            <a:solidFill>
              <a:srgbClr val="951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Open envelope outline">
            <a:hlinkClick r:id="rId9"/>
            <a:extLst>
              <a:ext uri="{FF2B5EF4-FFF2-40B4-BE49-F238E27FC236}">
                <a16:creationId xmlns:a16="http://schemas.microsoft.com/office/drawing/2014/main" id="{A5CBD620-5327-430A-BFDD-B393BC450D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11136" y="3867886"/>
            <a:ext cx="530275" cy="530275"/>
          </a:xfrm>
          <a:prstGeom prst="rect">
            <a:avLst/>
          </a:prstGeom>
        </p:spPr>
      </p:pic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B1A20B2F-1D6A-4816-AA91-E92EA8BB6D41}"/>
              </a:ext>
            </a:extLst>
          </p:cNvPr>
          <p:cNvSpPr txBox="1"/>
          <p:nvPr/>
        </p:nvSpPr>
        <p:spPr>
          <a:xfrm>
            <a:off x="10157686" y="3458244"/>
            <a:ext cx="12371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6DA8F8-352F-4F67-95B3-3C3179CBC9DD}"/>
              </a:ext>
            </a:extLst>
          </p:cNvPr>
          <p:cNvSpPr txBox="1"/>
          <p:nvPr/>
        </p:nvSpPr>
        <p:spPr>
          <a:xfrm>
            <a:off x="10767832" y="60146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Listen! </a:t>
            </a:r>
            <a:r>
              <a:rPr lang="en-GB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GB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6" descr="Icon&#10;&#10;Description automatically generated">
            <a:extLst>
              <a:ext uri="{FF2B5EF4-FFF2-40B4-BE49-F238E27FC236}">
                <a16:creationId xmlns:a16="http://schemas.microsoft.com/office/drawing/2014/main" id="{3623CF5C-14C3-45B2-B454-9F3ACE9508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47842" y="1498455"/>
            <a:ext cx="1038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2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UoG_PowerPoint_16.9">
  <a:themeElements>
    <a:clrScheme name="Custom 4">
      <a:dk1>
        <a:srgbClr val="002542"/>
      </a:dk1>
      <a:lt1>
        <a:srgbClr val="FFFFFE"/>
      </a:lt1>
      <a:dk2>
        <a:srgbClr val="354047"/>
      </a:dk2>
      <a:lt2>
        <a:srgbClr val="C54520"/>
      </a:lt2>
      <a:accent1>
        <a:srgbClr val="63548B"/>
      </a:accent1>
      <a:accent2>
        <a:srgbClr val="8D0C64"/>
      </a:accent2>
      <a:accent3>
        <a:srgbClr val="CF1C20"/>
      </a:accent3>
      <a:accent4>
        <a:srgbClr val="4B3B7D"/>
      </a:accent4>
      <a:accent5>
        <a:srgbClr val="003824"/>
      </a:accent5>
      <a:accent6>
        <a:srgbClr val="500B29"/>
      </a:accent6>
      <a:hlink>
        <a:srgbClr val="584B3D"/>
      </a:hlink>
      <a:folHlink>
        <a:srgbClr val="0068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1 WCGT PowerPoint Template " id="{07C2A9E5-CCDC-49BC-9F96-250456025006}" vid="{C244BF2D-64BD-403D-BD96-5E157A49C22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C4FD69EA1E24D8E285EBEC5234FAF" ma:contentTypeVersion="13" ma:contentTypeDescription="Create a new document." ma:contentTypeScope="" ma:versionID="f5611b331bce96a90d26a0e777fa475b">
  <xsd:schema xmlns:xsd="http://www.w3.org/2001/XMLSchema" xmlns:xs="http://www.w3.org/2001/XMLSchema" xmlns:p="http://schemas.microsoft.com/office/2006/metadata/properties" xmlns:ns2="fdc8312d-25c7-4a0c-a77c-e9281b567d89" xmlns:ns3="94e70db4-eadf-4ccf-92f7-34c25b369377" targetNamespace="http://schemas.microsoft.com/office/2006/metadata/properties" ma:root="true" ma:fieldsID="30e9e8147725461dd45a9f1b114802d8" ns2:_="" ns3:_="">
    <xsd:import namespace="fdc8312d-25c7-4a0c-a77c-e9281b567d89"/>
    <xsd:import namespace="94e70db4-eadf-4ccf-92f7-34c25b3693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8312d-25c7-4a0c-a77c-e9281b567d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e70db4-eadf-4ccf-92f7-34c25b3693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4e70db4-eadf-4ccf-92f7-34c25b369377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A8CE14D-63E6-448E-9A82-FC5E90EB47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F77D2C-4EE0-4BB4-A299-F18A11331B09}">
  <ds:schemaRefs>
    <ds:schemaRef ds:uri="94e70db4-eadf-4ccf-92f7-34c25b369377"/>
    <ds:schemaRef ds:uri="fdc8312d-25c7-4a0c-a77c-e9281b567d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DC6B182-EA2D-49A4-BC6F-EE1827EF6A0A}">
  <ds:schemaRefs>
    <ds:schemaRef ds:uri="94e70db4-eadf-4ccf-92f7-34c25b36937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</Slides>
  <Notes>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3_UoG_PowerPoint_16.9</vt:lpstr>
      <vt:lpstr>Driving &amp; Releasing Change Template: Case for Change</vt:lpstr>
      <vt:lpstr>Make it essential – a case for change</vt:lpstr>
      <vt:lpstr>Make it essential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&amp; Releasing Change Template: Case for Change</dc:title>
  <dc:creator/>
  <cp:revision>3</cp:revision>
  <dcterms:created xsi:type="dcterms:W3CDTF">2021-06-08T09:04:09Z</dcterms:created>
  <dcterms:modified xsi:type="dcterms:W3CDTF">2021-07-06T11:31:15Z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0x010100727C4FD69EA1E24D8E285EBEC5234FAF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</Properties>
</file>