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92" r:id="rId2"/>
    <p:sldId id="256" r:id="rId3"/>
    <p:sldId id="516" r:id="rId4"/>
    <p:sldId id="495" r:id="rId5"/>
    <p:sldId id="501" r:id="rId6"/>
    <p:sldId id="503" r:id="rId7"/>
    <p:sldId id="515" r:id="rId8"/>
    <p:sldId id="506" r:id="rId9"/>
    <p:sldId id="505" r:id="rId10"/>
    <p:sldId id="517" r:id="rId11"/>
    <p:sldId id="518" r:id="rId12"/>
    <p:sldId id="519" r:id="rId13"/>
    <p:sldId id="520" r:id="rId14"/>
    <p:sldId id="508" r:id="rId15"/>
    <p:sldId id="507" r:id="rId16"/>
    <p:sldId id="510" r:id="rId17"/>
    <p:sldId id="509" r:id="rId18"/>
    <p:sldId id="504" r:id="rId19"/>
    <p:sldId id="512" r:id="rId20"/>
    <p:sldId id="513"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39" autoAdjust="0"/>
    <p:restoredTop sz="96327"/>
  </p:normalViewPr>
  <p:slideViewPr>
    <p:cSldViewPr snapToGrid="0">
      <p:cViewPr varScale="1">
        <p:scale>
          <a:sx n="108" d="100"/>
          <a:sy n="108" d="100"/>
        </p:scale>
        <p:origin x="232" y="4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403683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54141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102100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287990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259303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111517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265104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426373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96787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27570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89689283-4AE9-CC41-A966-2BE6BFD5CA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30/11/2023</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marketing slides are intended to support staff who are making presentations about the University and want to use a Gaelic marque. These slides are pre-populated with some image-only slide layouts ready for your own text. You will be able to see the options by scrolling down the left hand side.</a:t>
            </a:r>
          </a:p>
          <a:p>
            <a:pPr marL="380990" indent="-380990">
              <a:spcAft>
                <a:spcPts val="667"/>
              </a:spcAft>
              <a:buFont typeface="Arial" charset="0"/>
              <a:buChar char="•"/>
            </a:pPr>
            <a:r>
              <a:rPr lang="en-GB" dirty="0"/>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t>These slides have been designed to be accessible to all, meeting our legal requirements on digital accessibility. You will have to add your own text (title and body text) to make these pages comply with accessibility guidance. For more information see </a:t>
            </a:r>
            <a:r>
              <a:rPr lang="en-GB">
                <a:hlinkClick r:id="rId3"/>
              </a:rPr>
              <a:t>glasgow.</a:t>
            </a:r>
            <a:r>
              <a:rPr lang="en-GB" dirty="0">
                <a:hlinkClick r:id="rId3"/>
              </a:rPr>
              <a:t>ac.uk/myglasgow/digitalaccessibility/documents/powerpoint</a:t>
            </a:r>
            <a:endParaRPr lang="en-GB" dirty="0"/>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in the James McCune Smith Learning Hub">
            <a:extLst>
              <a:ext uri="{FF2B5EF4-FFF2-40B4-BE49-F238E27FC236}">
                <a16:creationId xmlns:a16="http://schemas.microsoft.com/office/drawing/2014/main" id="{764618A5-8000-C4A9-3EC9-31969A46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90830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358042D-3F91-2A72-B82E-1F7AAE87D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9152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D5544888-3153-EE79-B6B6-BF472EABC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4020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in Student Services">
            <a:extLst>
              <a:ext uri="{FF2B5EF4-FFF2-40B4-BE49-F238E27FC236}">
                <a16:creationId xmlns:a16="http://schemas.microsoft.com/office/drawing/2014/main" id="{03E00BF5-A2AE-A60E-BFC6-B33F6FE2F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4646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CE Building">
            <a:extLst>
              <a:ext uri="{FF2B5EF4-FFF2-40B4-BE49-F238E27FC236}">
                <a16:creationId xmlns:a16="http://schemas.microsoft.com/office/drawing/2014/main" id="{98B21EE6-F135-BD46-9090-E68950F47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5536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F5698131-48B1-314D-BFCE-3235BC5CA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A25E8861-B8AC-2647-8767-C29105B73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1037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6D956B01-E7AD-174C-9C11-453D6E1A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06985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HF Building">
            <a:extLst>
              <a:ext uri="{FF2B5EF4-FFF2-40B4-BE49-F238E27FC236}">
                <a16:creationId xmlns:a16="http://schemas.microsoft.com/office/drawing/2014/main" id="{FA5E6B2C-6399-DB48-B0BE-AEA707066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duates in the Quadrangles">
            <a:extLst>
              <a:ext uri="{FF2B5EF4-FFF2-40B4-BE49-F238E27FC236}">
                <a16:creationId xmlns:a16="http://schemas.microsoft.com/office/drawing/2014/main" id="{4B0A79C1-0369-AF8C-D074-59E1A971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F92423F9-0614-CF55-DF71-BE70A6B34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447635"/>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340429"/>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t sunset">
            <a:extLst>
              <a:ext uri="{FF2B5EF4-FFF2-40B4-BE49-F238E27FC236}">
                <a16:creationId xmlns:a16="http://schemas.microsoft.com/office/drawing/2014/main" id="{41899042-25D8-C747-BAF7-ECD48A34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FFE8D2E6-CE5E-9344-8A5F-03E8D2B1A773}"/>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13" name="TextBox 12">
              <a:extLst>
                <a:ext uri="{FF2B5EF4-FFF2-40B4-BE49-F238E27FC236}">
                  <a16:creationId xmlns:a16="http://schemas.microsoft.com/office/drawing/2014/main" id="{2C0453A2-AEE0-5240-8453-87A32EE76A19}"/>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DFC026-C260-A146-90D3-068313FC637F}"/>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15" name="Group 14">
              <a:extLst>
                <a:ext uri="{FF2B5EF4-FFF2-40B4-BE49-F238E27FC236}">
                  <a16:creationId xmlns:a16="http://schemas.microsoft.com/office/drawing/2014/main" id="{210452A7-409E-2B4B-BDEB-4830E7E43CE4}"/>
                </a:ext>
              </a:extLst>
            </p:cNvPr>
            <p:cNvGrpSpPr/>
            <p:nvPr/>
          </p:nvGrpSpPr>
          <p:grpSpPr>
            <a:xfrm>
              <a:off x="5868144" y="4759697"/>
              <a:ext cx="870873" cy="246401"/>
              <a:chOff x="-704667" y="465075"/>
              <a:chExt cx="718929" cy="203410"/>
            </a:xfrm>
          </p:grpSpPr>
          <p:pic>
            <p:nvPicPr>
              <p:cNvPr id="16" name="Picture 15">
                <a:extLst>
                  <a:ext uri="{FF2B5EF4-FFF2-40B4-BE49-F238E27FC236}">
                    <a16:creationId xmlns:a16="http://schemas.microsoft.com/office/drawing/2014/main" id="{F19679AC-163D-0141-A7B2-1701C1A60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17" name="Picture 16">
                <a:extLst>
                  <a:ext uri="{FF2B5EF4-FFF2-40B4-BE49-F238E27FC236}">
                    <a16:creationId xmlns:a16="http://schemas.microsoft.com/office/drawing/2014/main" id="{B3BD8E9D-7401-184D-B897-73F772A327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8" name="Picture 17">
                <a:extLst>
                  <a:ext uri="{FF2B5EF4-FFF2-40B4-BE49-F238E27FC236}">
                    <a16:creationId xmlns:a16="http://schemas.microsoft.com/office/drawing/2014/main" id="{0CB68A71-5BDD-A040-A021-252AE28C2F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452AE833-745F-CBB2-8DDA-A3D95BC33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447635"/>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396867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3DAABC00-A5C6-9B49-AE4B-275329C2C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684890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1014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63378407-F277-C341-ADB9-128E30436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FB2D321E-E4D0-5446-9809-C0EA3183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221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on University Gardens">
            <a:extLst>
              <a:ext uri="{FF2B5EF4-FFF2-40B4-BE49-F238E27FC236}">
                <a16:creationId xmlns:a16="http://schemas.microsoft.com/office/drawing/2014/main" id="{3FE8564A-A826-04C3-ACC4-3A5EF5B7C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84714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6642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495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studying in the library">
            <a:extLst>
              <a:ext uri="{FF2B5EF4-FFF2-40B4-BE49-F238E27FC236}">
                <a16:creationId xmlns:a16="http://schemas.microsoft.com/office/drawing/2014/main" id="{7ADC2602-EF57-C351-31D8-D6E0E1A00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5904"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8267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345906"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alking on a sidewalk&#10;&#10;Description automatically generated with medium confidence">
            <a:extLst>
              <a:ext uri="{FF2B5EF4-FFF2-40B4-BE49-F238E27FC236}">
                <a16:creationId xmlns:a16="http://schemas.microsoft.com/office/drawing/2014/main" id="{E96A3D23-FB13-BA36-11EA-F6C69A1B2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2788</TotalTime>
  <Words>1117</Words>
  <Application>Microsoft Macintosh PowerPoint</Application>
  <PresentationFormat>Widescreen</PresentationFormat>
  <Paragraphs>77</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82</cp:revision>
  <dcterms:created xsi:type="dcterms:W3CDTF">2021-01-06T14:22:07Z</dcterms:created>
  <dcterms:modified xsi:type="dcterms:W3CDTF">2023-11-30T11:27:25Z</dcterms:modified>
</cp:coreProperties>
</file>