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8" r:id="rId1"/>
  </p:sldMasterIdLst>
  <p:notesMasterIdLst>
    <p:notesMasterId r:id="rId6"/>
  </p:notesMasterIdLst>
  <p:handoutMasterIdLst>
    <p:handoutMasterId r:id="rId7"/>
  </p:handoutMasterIdLst>
  <p:sldIdLst>
    <p:sldId id="280" r:id="rId2"/>
    <p:sldId id="283" r:id="rId3"/>
    <p:sldId id="282" r:id="rId4"/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4D00"/>
    <a:srgbClr val="385A4F"/>
    <a:srgbClr val="00843D"/>
    <a:srgbClr val="D50032"/>
    <a:srgbClr val="0075B0"/>
    <a:srgbClr val="4F5961"/>
    <a:srgbClr val="5B4D94"/>
    <a:srgbClr val="005133"/>
    <a:srgbClr val="951272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75374" autoAdjust="0"/>
  </p:normalViewPr>
  <p:slideViewPr>
    <p:cSldViewPr snapToGrid="0">
      <p:cViewPr varScale="1">
        <p:scale>
          <a:sx n="95" d="100"/>
          <a:sy n="95" d="100"/>
        </p:scale>
        <p:origin x="75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92BB96-BA21-43DE-9C9C-1F5F025F4175}" type="datetimeFigureOut">
              <a:rPr lang="en-GB" smtClean="0"/>
              <a:t>09/04/2019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2286C-2599-4879-B399-CBB46ECD9A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562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69F7A-95D3-4554-B757-D23C69119288}" type="datetimeFigureOut">
              <a:rPr lang="en-GB" smtClean="0"/>
              <a:t>09/04/2019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EB3FF-8B9C-41E9-875E-569DC5C00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123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EB3FF-8B9C-41E9-875E-569DC5C001A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033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EB3FF-8B9C-41E9-875E-569DC5C001A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520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EB3FF-8B9C-41E9-875E-569DC5C001A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205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0" y="-980"/>
            <a:ext cx="9124950" cy="55435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9266237" y="0"/>
            <a:ext cx="2929343" cy="5554382"/>
          </a:xfrm>
          <a:prstGeom prst="rect">
            <a:avLst/>
          </a:prstGeom>
          <a:solidFill>
            <a:srgbClr val="BE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-9526"/>
            <a:ext cx="9124950" cy="5563907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 userDrawn="1"/>
        </p:nvSpPr>
        <p:spPr>
          <a:xfrm>
            <a:off x="728899" y="5999834"/>
            <a:ext cx="21804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gla.ac.uk/</a:t>
            </a:r>
            <a:r>
              <a:rPr lang="en-GB" sz="1600" b="0" u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ltconference</a:t>
            </a:r>
            <a:endParaRPr lang="en-GB" sz="1600" b="1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ubtitle 2"/>
          <p:cNvSpPr txBox="1">
            <a:spLocks/>
          </p:cNvSpPr>
          <p:nvPr userDrawn="1"/>
        </p:nvSpPr>
        <p:spPr>
          <a:xfrm>
            <a:off x="217630" y="6344106"/>
            <a:ext cx="8659670" cy="3303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0075B0"/>
              </a:buClr>
              <a:buFont typeface="Wingdings 2" pitchFamily="18" charset="2"/>
              <a:buNone/>
              <a:defRPr lang="en-US" sz="2200" kern="1200" cap="none" spc="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GB" sz="1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Annual University of Glasgow Learning &amp; Teaching Conference   |   #LTConf19   |   @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UofGLEADS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martArt Placeholder 26"/>
          <p:cNvSpPr>
            <a:spLocks noGrp="1"/>
          </p:cNvSpPr>
          <p:nvPr>
            <p:ph type="dgm" sz="quarter" idx="14" hasCustomPrompt="1"/>
          </p:nvPr>
        </p:nvSpPr>
        <p:spPr>
          <a:xfrm>
            <a:off x="254270" y="4619455"/>
            <a:ext cx="8325708" cy="924096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[Progress indicator goes here. Can’t embed in Master slide or it’ll get locked. You’ll get one copy in a fresh file if you select File &gt; New and use our LEADS template.]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54000" y="4162425"/>
            <a:ext cx="7340600" cy="546100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237" indent="0">
              <a:buNone/>
              <a:defRPr>
                <a:solidFill>
                  <a:schemeClr val="bg1"/>
                </a:solidFill>
              </a:defRPr>
            </a:lvl2pPr>
            <a:lvl3pPr marL="960120" indent="0">
              <a:buNone/>
              <a:defRPr>
                <a:solidFill>
                  <a:schemeClr val="bg1"/>
                </a:solidFill>
              </a:defRPr>
            </a:lvl3pPr>
            <a:lvl4pPr marL="1417320" indent="0">
              <a:buNone/>
              <a:defRPr>
                <a:solidFill>
                  <a:schemeClr val="bg1"/>
                </a:solidFill>
              </a:defRPr>
            </a:lvl4pPr>
            <a:lvl5pPr marL="187452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[NAME] Series for College of [NAME] Students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496" y="5844869"/>
            <a:ext cx="420403" cy="420403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 userDrawn="1"/>
        </p:nvSpPr>
        <p:spPr>
          <a:xfrm>
            <a:off x="0" y="3317777"/>
            <a:ext cx="5600700" cy="1121809"/>
          </a:xfrm>
          <a:prstGeom prst="rect">
            <a:avLst/>
          </a:prstGeom>
          <a:solidFill>
            <a:srgbClr val="BE4D00"/>
          </a:solidFill>
        </p:spPr>
        <p:txBody>
          <a:bodyPr vert="horz" wrap="square" lIns="273600" tIns="144000" rIns="273600" bIns="14400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6000" dirty="0"/>
              <a:t>Title here </a:t>
            </a:r>
            <a:r>
              <a:rPr lang="en-GB" sz="1100" dirty="0"/>
              <a:t>(box sized</a:t>
            </a:r>
            <a:r>
              <a:rPr lang="en-GB" sz="1100" baseline="0" dirty="0"/>
              <a:t> for no descenders)</a:t>
            </a:r>
            <a:endParaRPr lang="en-GB" sz="6000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1354"/>
            <a:ext cx="15875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649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6032" y="1143000"/>
            <a:ext cx="2834640" cy="4582682"/>
          </a:xfrm>
        </p:spPr>
        <p:txBody>
          <a:bodyPr anchor="ctr">
            <a:normAutofit/>
          </a:bodyPr>
          <a:lstStyle>
            <a:lvl1pPr algn="l">
              <a:defRPr sz="3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Photographic slide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4/9/19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6032" y="6356350"/>
            <a:ext cx="5911517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073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3570642" y="759598"/>
            <a:ext cx="8115232" cy="277833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3570642" y="759599"/>
            <a:ext cx="8115231" cy="277833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570642" y="4807687"/>
            <a:ext cx="8115230" cy="1080124"/>
          </a:xfrm>
        </p:spPr>
        <p:txBody>
          <a:bodyPr/>
          <a:lstStyle>
            <a:lvl1pPr marL="265113" indent="-265113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7550" indent="-214313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047620" y="6281434"/>
            <a:ext cx="53342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gla.ac.uk/</a:t>
            </a:r>
            <a:r>
              <a:rPr lang="en-GB" sz="16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ltconference</a:t>
            </a:r>
            <a:r>
              <a:rPr lang="en-GB" sz="1600" b="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|   </a:t>
            </a:r>
            <a:r>
              <a:rPr lang="en-GB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#LTConf19</a:t>
            </a:r>
            <a:r>
              <a:rPr lang="en-GB" sz="1600" b="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|   @</a:t>
            </a:r>
            <a:r>
              <a:rPr lang="en-GB" sz="1600" b="0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UofGLEADS</a:t>
            </a:r>
            <a:endParaRPr lang="en-GB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4491" y="6165687"/>
            <a:ext cx="411545" cy="4115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"/>
          <a:stretch/>
        </p:blipFill>
        <p:spPr>
          <a:xfrm>
            <a:off x="3570642" y="-1"/>
            <a:ext cx="8621358" cy="452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91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9266237" y="0"/>
            <a:ext cx="2929343" cy="5554382"/>
          </a:xfrm>
          <a:prstGeom prst="rect">
            <a:avLst/>
          </a:prstGeom>
          <a:solidFill>
            <a:srgbClr val="BE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-9525"/>
            <a:ext cx="9124950" cy="5563907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4/9/19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28899" y="5999834"/>
            <a:ext cx="22219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glasgow.ac.uk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/LEADS</a:t>
            </a:r>
          </a:p>
        </p:txBody>
      </p:sp>
      <p:sp>
        <p:nvSpPr>
          <p:cNvPr id="20" name="Subtitle 2"/>
          <p:cNvSpPr txBox="1">
            <a:spLocks/>
          </p:cNvSpPr>
          <p:nvPr userDrawn="1"/>
        </p:nvSpPr>
        <p:spPr>
          <a:xfrm>
            <a:off x="217630" y="6344106"/>
            <a:ext cx="7315200" cy="3303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0075B0"/>
              </a:buClr>
              <a:buFont typeface="Wingdings 2" pitchFamily="18" charset="2"/>
              <a:buNone/>
              <a:defRPr lang="en-US" sz="2200" kern="1200" cap="none" spc="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Enhancement</a:t>
            </a:r>
            <a:r>
              <a:rPr lang="en-GB" sz="14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Academic Development Service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496" y="5844869"/>
            <a:ext cx="420403" cy="420403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 userDrawn="1"/>
        </p:nvSpPr>
        <p:spPr>
          <a:xfrm>
            <a:off x="0" y="3317777"/>
            <a:ext cx="5600700" cy="1303567"/>
          </a:xfrm>
          <a:prstGeom prst="rect">
            <a:avLst/>
          </a:prstGeom>
          <a:solidFill>
            <a:srgbClr val="BE4D00"/>
          </a:solidFill>
        </p:spPr>
        <p:txBody>
          <a:bodyPr vert="horz" wrap="square" lIns="273600" tIns="216000" rIns="273600" bIns="25200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6000" dirty="0"/>
              <a:t>Title here </a:t>
            </a:r>
            <a:r>
              <a:rPr lang="en-GB" sz="1100" dirty="0"/>
              <a:t>(box sized</a:t>
            </a:r>
            <a:r>
              <a:rPr lang="en-GB" sz="1100" baseline="0" dirty="0"/>
              <a:t> for descenders)</a:t>
            </a:r>
            <a:endParaRPr lang="en-GB" sz="600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1354"/>
            <a:ext cx="15875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89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 slide varia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General slide variant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775" indent="-358775">
              <a:defRPr lang="en-US" sz="3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4/9/19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903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eneral slide variant 1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General slide variant 1 with two columns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7550" indent="-214313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7550" indent="-214313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4/9/19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795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General slide varia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12192000" cy="1514471"/>
          </a:xfrm>
          <a:prstGeom prst="rect">
            <a:avLst/>
          </a:prstGeom>
          <a:solidFill>
            <a:srgbClr val="BE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50" y="1619249"/>
            <a:ext cx="11049000" cy="4624201"/>
          </a:xfrm>
        </p:spPr>
        <p:txBody>
          <a:bodyPr/>
          <a:lstStyle>
            <a:lvl1pPr marL="358775" indent="-358775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4/9/19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0550" y="95250"/>
            <a:ext cx="11049000" cy="132397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General slide variant 2</a:t>
            </a:r>
          </a:p>
        </p:txBody>
      </p:sp>
    </p:spTree>
    <p:extLst>
      <p:ext uri="{BB962C8B-B14F-4D97-AF65-F5344CB8AC3E}">
        <p14:creationId xmlns:p14="http://schemas.microsoft.com/office/powerpoint/2010/main" val="993719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eral slide variant 2 with 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12192000" cy="1514471"/>
          </a:xfrm>
          <a:prstGeom prst="rect">
            <a:avLst/>
          </a:prstGeom>
          <a:solidFill>
            <a:srgbClr val="BE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50" y="1619249"/>
            <a:ext cx="11049000" cy="2255656"/>
          </a:xfrm>
        </p:spPr>
        <p:txBody>
          <a:bodyPr/>
          <a:lstStyle>
            <a:lvl1pPr marL="358775" indent="-358775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4/9/19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0550" y="95250"/>
            <a:ext cx="11049000" cy="1323975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General slide variant 2 with 2 rows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590550" y="3975102"/>
            <a:ext cx="11049000" cy="2272928"/>
          </a:xfrm>
        </p:spPr>
        <p:txBody>
          <a:bodyPr/>
          <a:lstStyle>
            <a:lvl1pPr marL="358775" indent="-358775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747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General slide variant 1 with two columns and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General slide variant 1 with two columns and headers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7550" indent="-214313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7550" indent="-214313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4/9/19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523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General slide varia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345303"/>
            <a:ext cx="12192000" cy="1514471"/>
          </a:xfrm>
          <a:prstGeom prst="rect">
            <a:avLst/>
          </a:prstGeom>
          <a:solidFill>
            <a:srgbClr val="BE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50" y="542411"/>
            <a:ext cx="11049000" cy="4624201"/>
          </a:xfrm>
        </p:spPr>
        <p:txBody>
          <a:bodyPr/>
          <a:lstStyle>
            <a:lvl1pPr marL="358775" indent="-358775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88855" y="1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4/9/19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2919" y="8124"/>
            <a:ext cx="5911517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4135" y="8124"/>
            <a:ext cx="1530927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0550" y="5431023"/>
            <a:ext cx="11049000" cy="132397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General slide variant 3</a:t>
            </a:r>
          </a:p>
        </p:txBody>
      </p:sp>
    </p:spTree>
    <p:extLst>
      <p:ext uri="{BB962C8B-B14F-4D97-AF65-F5344CB8AC3E}">
        <p14:creationId xmlns:p14="http://schemas.microsoft.com/office/powerpoint/2010/main" val="4054306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4/9/19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626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3443591" cy="6858000"/>
          </a:xfrm>
          <a:prstGeom prst="rect">
            <a:avLst/>
          </a:prstGeom>
          <a:solidFill>
            <a:srgbClr val="BE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58775" lvl="0" indent="-358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88855" y="63482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4/9/19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919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37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9" r:id="rId2"/>
    <p:sldLayoutId id="2147483860" r:id="rId3"/>
    <p:sldLayoutId id="2147483861" r:id="rId4"/>
    <p:sldLayoutId id="2147483863" r:id="rId5"/>
    <p:sldLayoutId id="2147483864" r:id="rId6"/>
    <p:sldLayoutId id="2147483862" r:id="rId7"/>
    <p:sldLayoutId id="2147483865" r:id="rId8"/>
    <p:sldLayoutId id="2147483866" r:id="rId9"/>
    <p:sldLayoutId id="2147483867" r:id="rId10"/>
    <p:sldLayoutId id="214748386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rgbClr val="0075B0"/>
        </a:buClr>
        <a:buFont typeface="Wingdings 2" pitchFamily="18" charset="2"/>
        <a:buChar char=""/>
        <a:defRPr lang="en-US" sz="3200" kern="1200" dirty="0" smtClean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3275" indent="-300038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2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1.docx"/><Relationship Id="rId5" Type="http://schemas.openxmlformats.org/officeDocument/2006/relationships/image" Target="../media/image6.png"/><Relationship Id="rId4" Type="http://schemas.openxmlformats.org/officeDocument/2006/relationships/package" Target="../embeddings/Microsoft_Word_Document.doc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Word_Document2.docx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6162" r="31293"/>
          <a:stretch/>
        </p:blipFill>
        <p:spPr>
          <a:xfrm>
            <a:off x="0" y="-8547"/>
            <a:ext cx="9118363" cy="5579613"/>
          </a:xfrm>
        </p:spPr>
      </p:pic>
      <p:sp>
        <p:nvSpPr>
          <p:cNvPr id="1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610600" y="5882640"/>
            <a:ext cx="3417276" cy="857558"/>
          </a:xfrm>
        </p:spPr>
        <p:txBody>
          <a:bodyPr>
            <a:noAutofit/>
          </a:bodyPr>
          <a:lstStyle/>
          <a:p>
            <a:pPr algn="r">
              <a:lnSpc>
                <a:spcPct val="130000"/>
              </a:lnSpc>
              <a:spcBef>
                <a:spcPts val="0"/>
              </a:spcBef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Laura Sharp</a:t>
            </a:r>
          </a:p>
          <a:p>
            <a:pPr algn="r">
              <a:lnSpc>
                <a:spcPct val="130000"/>
              </a:lnSpc>
              <a:spcBef>
                <a:spcPts val="0"/>
              </a:spcBef>
            </a:pP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Laura.Sharp@glasgow.ac.uk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3285068"/>
            <a:ext cx="8669867" cy="2065866"/>
          </a:xfrm>
          <a:solidFill>
            <a:srgbClr val="BE4D00"/>
          </a:solidFill>
        </p:spPr>
        <p:txBody>
          <a:bodyPr lIns="273600" tIns="216000" rIns="36000" bIns="144000" anchor="t" anchorCtr="0">
            <a:noAutofit/>
          </a:bodyPr>
          <a:lstStyle/>
          <a:p>
            <a:r>
              <a:rPr lang="en-GB" sz="4000" dirty="0"/>
              <a:t>Alternative (Authentic) Assessments: Professional skill enhancement and development of graduate attributes.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1354"/>
            <a:ext cx="1587500" cy="711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97999" y="237067"/>
            <a:ext cx="2658533" cy="11587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 err="1">
                <a:solidFill>
                  <a:srgbClr val="BE4D00"/>
                </a:solidFill>
                <a:latin typeface="+mj-lt"/>
                <a:cs typeface="Arial Black"/>
              </a:rPr>
              <a:t>Langan</a:t>
            </a:r>
            <a:r>
              <a:rPr lang="en-US" b="1" dirty="0">
                <a:solidFill>
                  <a:srgbClr val="BE4D00"/>
                </a:solidFill>
                <a:latin typeface="+mj-lt"/>
                <a:cs typeface="Arial Black"/>
              </a:rPr>
              <a:t>-Martin</a:t>
            </a:r>
            <a:r>
              <a:rPr lang="en-US" b="1" dirty="0">
                <a:solidFill>
                  <a:srgbClr val="BE4D00"/>
                </a:solidFill>
                <a:latin typeface="+mj-lt"/>
              </a:rPr>
              <a:t>, Julie</a:t>
            </a:r>
          </a:p>
          <a:p>
            <a:pPr>
              <a:lnSpc>
                <a:spcPct val="130000"/>
              </a:lnSpc>
            </a:pPr>
            <a:r>
              <a:rPr lang="en-US" b="1" dirty="0">
                <a:solidFill>
                  <a:srgbClr val="BE4D00"/>
                </a:solidFill>
                <a:latin typeface="+mj-lt"/>
                <a:cs typeface="Arial Black"/>
              </a:rPr>
              <a:t>Sharp</a:t>
            </a:r>
            <a:r>
              <a:rPr lang="en-US" b="1" dirty="0">
                <a:solidFill>
                  <a:srgbClr val="BE4D00"/>
                </a:solidFill>
                <a:latin typeface="+mj-lt"/>
              </a:rPr>
              <a:t>, Laura</a:t>
            </a:r>
          </a:p>
          <a:p>
            <a:pPr>
              <a:lnSpc>
                <a:spcPct val="130000"/>
              </a:lnSpc>
            </a:pPr>
            <a:r>
              <a:rPr lang="en-US" b="1" dirty="0" err="1">
                <a:solidFill>
                  <a:srgbClr val="BE4D00"/>
                </a:solidFill>
                <a:latin typeface="+mj-lt"/>
                <a:cs typeface="Arial Black"/>
              </a:rPr>
              <a:t>Karadzhov</a:t>
            </a:r>
            <a:r>
              <a:rPr lang="en-US" b="1" dirty="0">
                <a:solidFill>
                  <a:srgbClr val="BE4D00"/>
                </a:solidFill>
                <a:latin typeface="+mj-lt"/>
              </a:rPr>
              <a:t>, </a:t>
            </a:r>
            <a:r>
              <a:rPr lang="en-US" b="1" dirty="0" err="1">
                <a:solidFill>
                  <a:srgbClr val="BE4D00"/>
                </a:solidFill>
                <a:latin typeface="+mj-lt"/>
              </a:rPr>
              <a:t>Dimitar</a:t>
            </a:r>
            <a:endParaRPr lang="en-US" b="1" dirty="0">
              <a:solidFill>
                <a:srgbClr val="BE4D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5421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027566"/>
              </p:ext>
            </p:extLst>
          </p:nvPr>
        </p:nvGraphicFramePr>
        <p:xfrm>
          <a:off x="3625850" y="169333"/>
          <a:ext cx="4695729" cy="3404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Document" r:id="rId4" imgW="5448300" imgH="3949700" progId="Word.Document.12">
                  <p:embed/>
                </p:oleObj>
              </mc:Choice>
              <mc:Fallback>
                <p:oleObj name="Document" r:id="rId4" imgW="5448300" imgH="3949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25850" y="169333"/>
                        <a:ext cx="4695729" cy="3404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Breakdown 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D5F105-8DAC-7E40-BBE3-7D7AFE435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4131732"/>
            <a:ext cx="3056465" cy="20150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000" dirty="0"/>
              <a:t>2017-18 onwards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ECD5F105-8DAC-7E40-BBE3-7D7AFE4350F8}"/>
              </a:ext>
            </a:extLst>
          </p:cNvPr>
          <p:cNvSpPr txBox="1">
            <a:spLocks/>
          </p:cNvSpPr>
          <p:nvPr/>
        </p:nvSpPr>
        <p:spPr>
          <a:xfrm>
            <a:off x="8712202" y="660399"/>
            <a:ext cx="3056465" cy="2015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5B0"/>
              </a:buClr>
              <a:buFont typeface="Wingdings 2" pitchFamily="18" charset="2"/>
              <a:buChar char=""/>
              <a:defRPr lang="en-US" sz="3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3275" indent="-300038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nl-NL" sz="5000" dirty="0"/>
              <a:t>2012-13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nl-NL" sz="5000" dirty="0"/>
              <a:t>- 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nl-NL" sz="5000" dirty="0"/>
              <a:t>2016-17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854051"/>
              </p:ext>
            </p:extLst>
          </p:nvPr>
        </p:nvGraphicFramePr>
        <p:xfrm>
          <a:off x="7198783" y="3431952"/>
          <a:ext cx="4874683" cy="3636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Document" r:id="rId6" imgW="5448300" imgH="4064000" progId="Word.Document.12">
                  <p:embed/>
                </p:oleObj>
              </mc:Choice>
              <mc:Fallback>
                <p:oleObj name="Document" r:id="rId6" imgW="5448300" imgH="4064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98783" y="3431952"/>
                        <a:ext cx="4874683" cy="3636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489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Collating Assessment Information</a:t>
            </a:r>
            <a:endParaRPr lang="en-GB" dirty="0"/>
          </a:p>
        </p:txBody>
      </p:sp>
      <p:pic>
        <p:nvPicPr>
          <p:cNvPr id="3" name="Picture 2" descr="Screen Shot 2019-04-01 at 09.10.4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33" y="4332808"/>
            <a:ext cx="4881034" cy="1778515"/>
          </a:xfrm>
          <a:prstGeom prst="rect">
            <a:avLst/>
          </a:prstGeom>
        </p:spPr>
      </p:pic>
      <p:pic>
        <p:nvPicPr>
          <p:cNvPr id="4" name="Picture 3" descr="Screen Shot 2019-04-01 at 10.43.2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8" y="563828"/>
            <a:ext cx="3674533" cy="5798872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950777"/>
              </p:ext>
            </p:extLst>
          </p:nvPr>
        </p:nvGraphicFramePr>
        <p:xfrm>
          <a:off x="3591983" y="643467"/>
          <a:ext cx="4776486" cy="3562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Document" r:id="rId6" imgW="5448300" imgH="4064000" progId="Word.Document.12">
                  <p:embed/>
                </p:oleObj>
              </mc:Choice>
              <mc:Fallback>
                <p:oleObj name="Document" r:id="rId6" imgW="5448300" imgH="4064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91983" y="643467"/>
                        <a:ext cx="4776486" cy="3562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6832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3570644" y="4787900"/>
            <a:ext cx="8115230" cy="9377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12</a:t>
            </a:r>
            <a:r>
              <a:rPr lang="en-GB" baseline="30000" dirty="0"/>
              <a:t>th</a:t>
            </a:r>
            <a:r>
              <a:rPr lang="en-GB" dirty="0"/>
              <a:t> Annual University of Glasgow Learning &amp; Teaching Conference</a:t>
            </a:r>
          </a:p>
          <a:p>
            <a:pPr marL="0" indent="0">
              <a:buNone/>
            </a:pP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Laura.Sharp@glasgow.ac.uk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66826159"/>
      </p:ext>
    </p:extLst>
  </p:cSld>
  <p:clrMapOvr>
    <a:masterClrMapping/>
  </p:clrMapOvr>
</p:sld>
</file>

<file path=ppt/theme/theme1.xml><?xml version="1.0" encoding="utf-8"?>
<a:theme xmlns:a="http://schemas.openxmlformats.org/drawingml/2006/main" name="Cobalt plus accents">
  <a:themeElements>
    <a:clrScheme name="Sky Blue">
      <a:dk1>
        <a:srgbClr val="000000"/>
      </a:dk1>
      <a:lt1>
        <a:srgbClr val="FFFFFF"/>
      </a:lt1>
      <a:dk2>
        <a:srgbClr val="0075B0"/>
      </a:dk2>
      <a:lt2>
        <a:srgbClr val="BFBFBF"/>
      </a:lt2>
      <a:accent1>
        <a:srgbClr val="0A5597"/>
      </a:accent1>
      <a:accent2>
        <a:srgbClr val="4D9EC8"/>
      </a:accent2>
      <a:accent3>
        <a:srgbClr val="52473B"/>
      </a:accent3>
      <a:accent4>
        <a:srgbClr val="A9A39D"/>
      </a:accent4>
      <a:accent5>
        <a:srgbClr val="4F5961"/>
      </a:accent5>
      <a:accent6>
        <a:srgbClr val="959BA0"/>
      </a:accent6>
      <a:hlink>
        <a:srgbClr val="0645AD"/>
      </a:hlink>
      <a:folHlink>
        <a:srgbClr val="0B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FDD6233-8A3E-4BF1-A78D-61E22BD428AA}" vid="{1FD8A86B-DEC2-4340-A38D-72894B3130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Cobalt plus accents</Template>
  <TotalTime>1412</TotalTime>
  <Words>66</Words>
  <Application>Microsoft Macintosh PowerPoint</Application>
  <PresentationFormat>Widescreen</PresentationFormat>
  <Paragraphs>17</Paragraphs>
  <Slides>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Wingdings 2</vt:lpstr>
      <vt:lpstr>Cobalt plus accents</vt:lpstr>
      <vt:lpstr>Document</vt:lpstr>
      <vt:lpstr>Alternative (Authentic) Assessments: Professional skill enhancement and development of graduate attributes. </vt:lpstr>
      <vt:lpstr>Assessment Breakdown </vt:lpstr>
      <vt:lpstr>Collating Assessment Information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title</dc:title>
  <dc:creator>Andrew Struan</dc:creator>
  <cp:lastModifiedBy>Scott Ramsay</cp:lastModifiedBy>
  <cp:revision>55</cp:revision>
  <dcterms:created xsi:type="dcterms:W3CDTF">2018-10-02T11:17:22Z</dcterms:created>
  <dcterms:modified xsi:type="dcterms:W3CDTF">2019-04-09T22:45:03Z</dcterms:modified>
</cp:coreProperties>
</file>