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70" r:id="rId7"/>
    <p:sldId id="261" r:id="rId8"/>
    <p:sldId id="268" r:id="rId9"/>
    <p:sldId id="269" r:id="rId10"/>
    <p:sldId id="267" r:id="rId11"/>
    <p:sldId id="262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4" autoAdjust="0"/>
    <p:restoredTop sz="94595" autoAdjust="0"/>
  </p:normalViewPr>
  <p:slideViewPr>
    <p:cSldViewPr snapToGrid="0">
      <p:cViewPr varScale="1">
        <p:scale>
          <a:sx n="109" d="100"/>
          <a:sy n="109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BC06A-7702-4058-96D8-A903D47C94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Designing and using world-class business education (spaces)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D7FA86-41B3-4672-A5D7-C7127CE1A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2421727"/>
          </a:xfrm>
        </p:spPr>
        <p:txBody>
          <a:bodyPr/>
          <a:lstStyle/>
          <a:p>
            <a:r>
              <a:rPr lang="en-GB" dirty="0" smtClean="0"/>
              <a:t>Learning and </a:t>
            </a:r>
            <a:r>
              <a:rPr lang="en-GB" dirty="0"/>
              <a:t>Teaching Seminar 1</a:t>
            </a:r>
            <a:r>
              <a:rPr lang="en-GB" baseline="30000" dirty="0"/>
              <a:t>st</a:t>
            </a:r>
            <a:r>
              <a:rPr lang="en-GB" dirty="0"/>
              <a:t> November </a:t>
            </a:r>
            <a:r>
              <a:rPr lang="en-GB" dirty="0" smtClean="0"/>
              <a:t>2018</a:t>
            </a:r>
          </a:p>
          <a:p>
            <a:r>
              <a:rPr lang="en-GB" dirty="0" smtClean="0"/>
              <a:t>Sarah Honeychurch, teaching fellow,  </a:t>
            </a:r>
            <a:r>
              <a:rPr lang="en-GB" dirty="0" err="1" smtClean="0"/>
              <a:t>asbs</a:t>
            </a:r>
            <a:endParaRPr lang="en-GB" dirty="0" smtClean="0"/>
          </a:p>
          <a:p>
            <a:r>
              <a:rPr lang="en-GB" dirty="0" smtClean="0"/>
              <a:t>Moira </a:t>
            </a:r>
            <a:r>
              <a:rPr lang="en-GB" dirty="0" err="1" smtClean="0"/>
              <a:t>fischbacher-smith</a:t>
            </a:r>
            <a:r>
              <a:rPr lang="en-GB" smtClean="0"/>
              <a:t>,  Assistant </a:t>
            </a:r>
            <a:r>
              <a:rPr lang="en-GB" dirty="0"/>
              <a:t>Vice-Principal (Learning </a:t>
            </a:r>
            <a:r>
              <a:rPr lang="en-GB"/>
              <a:t>&amp; </a:t>
            </a:r>
            <a:r>
              <a:rPr lang="en-GB" smtClean="0"/>
              <a:t>Teaching</a:t>
            </a:r>
          </a:p>
          <a:p>
            <a:r>
              <a:rPr lang="en-GB" dirty="0" smtClean="0"/>
              <a:t>Vicki dale, senior academic and digital developer, leads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93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194" y="244068"/>
            <a:ext cx="6905208" cy="4793923"/>
          </a:xfrm>
        </p:spPr>
      </p:pic>
    </p:spTree>
    <p:extLst>
      <p:ext uri="{BB962C8B-B14F-4D97-AF65-F5344CB8AC3E}">
        <p14:creationId xmlns:p14="http://schemas.microsoft.com/office/powerpoint/2010/main" val="177863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BDB8-59DC-4A80-923A-3B07B1497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and teaching spaces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5E087-4039-40BC-A5A3-B319669D7D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Classrooms: largest capacity 60 devisable 30/30 20/40 </a:t>
            </a:r>
          </a:p>
          <a:p>
            <a:r>
              <a:rPr lang="en-GB" dirty="0"/>
              <a:t>Most popular size of classes around 20 so several of this size</a:t>
            </a:r>
          </a:p>
          <a:p>
            <a:r>
              <a:rPr lang="en-GB" dirty="0"/>
              <a:t>All classrooms to be sized for active learning</a:t>
            </a:r>
          </a:p>
          <a:p>
            <a:r>
              <a:rPr lang="en-GB" dirty="0"/>
              <a:t>Classes less than 10 to use informal spaces</a:t>
            </a:r>
          </a:p>
          <a:p>
            <a:r>
              <a:rPr lang="en-GB" dirty="0"/>
              <a:t>Lecture theatres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516542-B5A2-4DF4-ABBF-6051D2F7A0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lvl="0">
              <a:buClr>
                <a:srgbClr val="B71E42"/>
              </a:buClr>
            </a:pPr>
            <a:r>
              <a:rPr lang="en-GB" sz="1800" dirty="0">
                <a:solidFill>
                  <a:prstClr val="black"/>
                </a:solidFill>
              </a:rPr>
              <a:t>Project rooms (x4) bookable (digital signage)level 1 non enclosed level 2 enclosed</a:t>
            </a:r>
          </a:p>
          <a:p>
            <a:pPr lvl="0">
              <a:buClr>
                <a:srgbClr val="B71E42"/>
              </a:buClr>
            </a:pPr>
            <a:r>
              <a:rPr lang="en-GB" sz="1800" dirty="0">
                <a:solidFill>
                  <a:prstClr val="black"/>
                </a:solidFill>
              </a:rPr>
              <a:t>Informal study areas/study booths (corridors levels 1&amp;2)</a:t>
            </a:r>
          </a:p>
          <a:p>
            <a:pPr lvl="0">
              <a:buClr>
                <a:srgbClr val="B71E42"/>
              </a:buClr>
            </a:pPr>
            <a:r>
              <a:rPr lang="en-GB" sz="1800" dirty="0">
                <a:solidFill>
                  <a:prstClr val="black"/>
                </a:solidFill>
              </a:rPr>
              <a:t>Bloomberg site – impact entrance</a:t>
            </a:r>
          </a:p>
          <a:p>
            <a:pPr lvl="0">
              <a:buClr>
                <a:srgbClr val="B71E42"/>
              </a:buClr>
            </a:pPr>
            <a:r>
              <a:rPr lang="en-GB" sz="1800" dirty="0" smtClean="0">
                <a:solidFill>
                  <a:prstClr val="black"/>
                </a:solidFill>
              </a:rPr>
              <a:t>Hothouse</a:t>
            </a:r>
            <a:r>
              <a:rPr lang="en-GB" sz="1800" dirty="0">
                <a:solidFill>
                  <a:prstClr val="black"/>
                </a:solidFill>
              </a:rPr>
              <a:t>: multi use space ground floor – show case (not formal teaching </a:t>
            </a:r>
            <a:r>
              <a:rPr lang="en-GB" sz="1800" dirty="0" smtClean="0">
                <a:solidFill>
                  <a:prstClr val="black"/>
                </a:solidFill>
              </a:rPr>
              <a:t>space</a:t>
            </a:r>
          </a:p>
          <a:p>
            <a:pPr>
              <a:buClr>
                <a:srgbClr val="B71E42"/>
              </a:buClr>
            </a:pPr>
            <a:r>
              <a:rPr lang="en-GB" sz="1800" dirty="0">
                <a:solidFill>
                  <a:prstClr val="black"/>
                </a:solidFill>
              </a:rPr>
              <a:t>IT labs</a:t>
            </a:r>
            <a:r>
              <a:rPr lang="en-GB" sz="1800" dirty="0" smtClean="0">
                <a:solidFill>
                  <a:prstClr val="black"/>
                </a:solidFill>
              </a:rPr>
              <a:t>?</a:t>
            </a:r>
            <a:endParaRPr lang="en-GB" sz="1800" dirty="0">
              <a:solidFill>
                <a:prstClr val="black"/>
              </a:solidFill>
            </a:endParaRPr>
          </a:p>
          <a:p>
            <a:pPr lvl="0">
              <a:buClr>
                <a:srgbClr val="B71E42"/>
              </a:buClr>
            </a:pPr>
            <a:r>
              <a:rPr lang="en-GB" sz="1800" dirty="0">
                <a:solidFill>
                  <a:prstClr val="black"/>
                </a:solidFill>
              </a:rPr>
              <a:t>Laptop loan scheme for flexible learning?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483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C1495-15F2-4B1D-8F74-8F907A7E4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6080B-9734-4FE6-95D1-714B41DB9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Working in groups design a poster…</a:t>
            </a:r>
          </a:p>
          <a:p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represent what you  want to see and don’t want to see in the new building…</a:t>
            </a:r>
          </a:p>
          <a:p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‘active learning’ and ‘world class’ business education in mind.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06271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DFD31-C6BF-4871-95D3-BE38341F9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Seminar 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11B59-C247-4199-BD0D-EC132D7B1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Gill Sans MT" panose="020B0502020104020203" pitchFamily="34" charset="0"/>
              </a:rPr>
              <a:t>To think about how we can design and use world class teaching and learning spaces in the context of the ASBS new building project</a:t>
            </a:r>
          </a:p>
          <a:p>
            <a:r>
              <a:rPr lang="en-GB" sz="2400" dirty="0">
                <a:latin typeface="Gill Sans MT" panose="020B0502020104020203" pitchFamily="34" charset="0"/>
              </a:rPr>
              <a:t>To discover the range of learning and teaching spaces in existence within the university</a:t>
            </a:r>
          </a:p>
          <a:p>
            <a:r>
              <a:rPr lang="en-GB" sz="2400" dirty="0">
                <a:latin typeface="Gill Sans MT" panose="020B0502020104020203" pitchFamily="34" charset="0"/>
              </a:rPr>
              <a:t>To explore </a:t>
            </a:r>
            <a:r>
              <a:rPr lang="en-GB" sz="2400" dirty="0"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teaching techniques that can facilitate active learning within such L&amp;T spaces</a:t>
            </a:r>
          </a:p>
          <a:p>
            <a:r>
              <a:rPr lang="en-GB" sz="2400" dirty="0">
                <a:latin typeface="Gill Sans MT" panose="020B0502020104020203" pitchFamily="34" charset="0"/>
              </a:rPr>
              <a:t>To have the opportunity give your input into the types and style of L&amp;T spaces you would like to see in our ASBS new building</a:t>
            </a:r>
            <a:r>
              <a:rPr lang="en-GB" dirty="0">
                <a:latin typeface="Gill Sans MT" panose="020B0502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525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141C1-EA85-4E28-952F-AECF7BA59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440AA-9DEF-477C-A99E-6A4198F66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L&amp;T </a:t>
            </a:r>
            <a:r>
              <a:rPr lang="en-GB" sz="2800" dirty="0"/>
              <a:t>in a Business school</a:t>
            </a:r>
          </a:p>
          <a:p>
            <a:r>
              <a:rPr lang="en-GB" sz="2800" dirty="0"/>
              <a:t>Update from the ASBS New Building project</a:t>
            </a:r>
          </a:p>
          <a:p>
            <a:r>
              <a:rPr lang="en-GB" sz="2800" dirty="0" smtClean="0"/>
              <a:t>Refurbished </a:t>
            </a:r>
            <a:r>
              <a:rPr lang="en-GB" sz="2800" dirty="0"/>
              <a:t>Spaces within the university</a:t>
            </a:r>
          </a:p>
          <a:p>
            <a:r>
              <a:rPr lang="en-GB" sz="2800" dirty="0"/>
              <a:t>Techniques for active learning</a:t>
            </a:r>
          </a:p>
          <a:p>
            <a:r>
              <a:rPr lang="en-GB" sz="2800" dirty="0"/>
              <a:t>Designing L&amp;T spaces for our new business school</a:t>
            </a:r>
          </a:p>
        </p:txBody>
      </p:sp>
    </p:spTree>
    <p:extLst>
      <p:ext uri="{BB962C8B-B14F-4D97-AF65-F5344CB8AC3E}">
        <p14:creationId xmlns:p14="http://schemas.microsoft.com/office/powerpoint/2010/main" val="330494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dur.ac.uk/images/event.durham/colleges/business.school/DUBSwithwhitegap.jpg">
            <a:extLst>
              <a:ext uri="{FF2B5EF4-FFF2-40B4-BE49-F238E27FC236}">
                <a16:creationId xmlns:a16="http://schemas.microsoft.com/office/drawing/2014/main" id="{0BA52346-5803-4B65-AECE-D9A9810F849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931" y="0"/>
            <a:ext cx="8362950" cy="344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D17ACF7-6EA2-438A-8084-3490F5957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65" y="3124418"/>
            <a:ext cx="4374100" cy="291523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4F84ED-74BA-48F5-BB56-ED4F05050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487" y="3124419"/>
            <a:ext cx="6250094" cy="289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3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DA9F0B-0577-49CB-918D-F6B185AF149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7283" y="215512"/>
            <a:ext cx="8583613" cy="3449638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20792B5-D9E2-4E12-9092-16A592A3C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0379" y="2202200"/>
            <a:ext cx="2297458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9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5" y="212559"/>
            <a:ext cx="3690455" cy="2460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358" y="212559"/>
            <a:ext cx="3562919" cy="23702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4694871"/>
            <a:ext cx="105449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"Our building is a world class game changer for Bristol Business School and Bristol Law School and provides real opportunities for the business world to engage with our staff and students."</a:t>
            </a:r>
          </a:p>
          <a:p>
            <a:r>
              <a:rPr lang="en-US" dirty="0"/>
              <a:t>Donna Whitehead, Pro Vice-Chancellor and Executive Dean, Faculty of Business and </a:t>
            </a:r>
            <a:r>
              <a:rPr lang="en-US" dirty="0" smtClean="0"/>
              <a:t>Law, UWE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62" y="2334829"/>
            <a:ext cx="3781425" cy="2124075"/>
          </a:xfrm>
        </p:spPr>
      </p:pic>
    </p:spTree>
    <p:extLst>
      <p:ext uri="{BB962C8B-B14F-4D97-AF65-F5344CB8AC3E}">
        <p14:creationId xmlns:p14="http://schemas.microsoft.com/office/powerpoint/2010/main" val="135818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1F769-12DF-49AC-9471-3F2004422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new Business School: the story so far..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1E0-A6F0-4C2F-ACF4-0A63335B0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Stage 2 to be completed….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Stage 3 design (likely to start around January 2019).  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objective is to agree all room sizes and locations and prepare for ongoing/Stage 3 discussions about the future of teaching and learning in the Business School.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161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HoW</a:t>
            </a:r>
            <a:r>
              <a:rPr lang="en-GB" dirty="0" smtClean="0"/>
              <a:t> IT LOOKS NOW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56" y="2231225"/>
            <a:ext cx="9604375" cy="2175375"/>
          </a:xfrm>
        </p:spPr>
      </p:pic>
    </p:spTree>
    <p:extLst>
      <p:ext uri="{BB962C8B-B14F-4D97-AF65-F5344CB8AC3E}">
        <p14:creationId xmlns:p14="http://schemas.microsoft.com/office/powerpoint/2010/main" val="189501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89" y="72096"/>
            <a:ext cx="5818164" cy="43636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53" y="1354016"/>
            <a:ext cx="5880241" cy="44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0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308</TotalTime>
  <Words>349</Words>
  <Application>Microsoft Office PowerPoint</Application>
  <PresentationFormat>Widescreen</PresentationFormat>
  <Paragraphs>39</Paragraphs>
  <Slides>12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Gill Sans MT</vt:lpstr>
      <vt:lpstr>Gallery</vt:lpstr>
      <vt:lpstr>Designing and using world-class business education (spaces)</vt:lpstr>
      <vt:lpstr>Seminar aims</vt:lpstr>
      <vt:lpstr>agenda</vt:lpstr>
      <vt:lpstr>PowerPoint Presentation</vt:lpstr>
      <vt:lpstr>PowerPoint Presentation</vt:lpstr>
      <vt:lpstr>PowerPoint Presentation</vt:lpstr>
      <vt:lpstr>Our new Business School: the story so far..</vt:lpstr>
      <vt:lpstr>HoW IT LOOKS NOW</vt:lpstr>
      <vt:lpstr>PowerPoint Presentation</vt:lpstr>
      <vt:lpstr>PowerPoint Presentation</vt:lpstr>
      <vt:lpstr>Learning and teaching spaces</vt:lpstr>
      <vt:lpstr>Activity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and using world-class business education (spaces)</dc:title>
  <dc:creator>Amanda Walker</dc:creator>
  <cp:lastModifiedBy>Sarah Honeychurch</cp:lastModifiedBy>
  <cp:revision>28</cp:revision>
  <dcterms:created xsi:type="dcterms:W3CDTF">2018-10-30T13:32:01Z</dcterms:created>
  <dcterms:modified xsi:type="dcterms:W3CDTF">2018-11-01T11:10:01Z</dcterms:modified>
</cp:coreProperties>
</file>