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83" d="100"/>
          <a:sy n="183" d="100"/>
        </p:scale>
        <p:origin x="-10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0CB7D-BF28-F848-A5AE-B5217270E7D9}" type="datetimeFigureOut">
              <a:rPr lang="en-US" smtClean="0"/>
              <a:t>8/19/15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1F712-6512-9145-AA91-93DC1B792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110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0CB7D-BF28-F848-A5AE-B5217270E7D9}" type="datetimeFigureOut">
              <a:rPr lang="en-US" smtClean="0"/>
              <a:t>8/19/15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1F712-6512-9145-AA91-93DC1B792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618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0CB7D-BF28-F848-A5AE-B5217270E7D9}" type="datetimeFigureOut">
              <a:rPr lang="en-US" smtClean="0"/>
              <a:t>8/19/15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1F712-6512-9145-AA91-93DC1B792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29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0CB7D-BF28-F848-A5AE-B5217270E7D9}" type="datetimeFigureOut">
              <a:rPr lang="en-US" smtClean="0"/>
              <a:t>8/19/15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1F712-6512-9145-AA91-93DC1B792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77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0CB7D-BF28-F848-A5AE-B5217270E7D9}" type="datetimeFigureOut">
              <a:rPr lang="en-US" smtClean="0"/>
              <a:t>8/19/15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1F712-6512-9145-AA91-93DC1B792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63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0CB7D-BF28-F848-A5AE-B5217270E7D9}" type="datetimeFigureOut">
              <a:rPr lang="en-US" smtClean="0"/>
              <a:t>8/19/15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1F712-6512-9145-AA91-93DC1B792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959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0CB7D-BF28-F848-A5AE-B5217270E7D9}" type="datetimeFigureOut">
              <a:rPr lang="en-US" smtClean="0"/>
              <a:t>8/19/15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1F712-6512-9145-AA91-93DC1B792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47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0CB7D-BF28-F848-A5AE-B5217270E7D9}" type="datetimeFigureOut">
              <a:rPr lang="en-US" smtClean="0"/>
              <a:t>8/19/15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1F712-6512-9145-AA91-93DC1B792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4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0CB7D-BF28-F848-A5AE-B5217270E7D9}" type="datetimeFigureOut">
              <a:rPr lang="en-US" smtClean="0"/>
              <a:t>8/19/15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1F712-6512-9145-AA91-93DC1B792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142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0CB7D-BF28-F848-A5AE-B5217270E7D9}" type="datetimeFigureOut">
              <a:rPr lang="en-US" smtClean="0"/>
              <a:t>8/19/15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1F712-6512-9145-AA91-93DC1B792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42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0CB7D-BF28-F848-A5AE-B5217270E7D9}" type="datetimeFigureOut">
              <a:rPr lang="en-US" smtClean="0"/>
              <a:t>8/19/15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1F712-6512-9145-AA91-93DC1B792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6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0CB7D-BF28-F848-A5AE-B5217270E7D9}" type="datetimeFigureOut">
              <a:rPr lang="en-US" smtClean="0"/>
              <a:t>8/19/15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1F712-6512-9145-AA91-93DC1B792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257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2073" y="274638"/>
            <a:ext cx="8699856" cy="1689252"/>
          </a:xfrm>
        </p:spPr>
        <p:txBody>
          <a:bodyPr>
            <a:noAutofit/>
          </a:bodyPr>
          <a:lstStyle/>
          <a:p>
            <a:r>
              <a:rPr lang="en-US" sz="5400" dirty="0" smtClean="0">
                <a:latin typeface="Menlo Bold"/>
                <a:cs typeface="Menlo Bold"/>
              </a:rPr>
              <a:t>It’s all about the REFERENCE!</a:t>
            </a:r>
            <a:endParaRPr lang="en-US" sz="5400" dirty="0">
              <a:latin typeface="Menlo Bold"/>
              <a:cs typeface="Menlo Bold"/>
            </a:endParaRPr>
          </a:p>
        </p:txBody>
      </p:sp>
      <p:pic>
        <p:nvPicPr>
          <p:cNvPr id="4" name="Picture 3" descr="Screen Shot 2015-08-19 at 9.23.3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73" y="3743394"/>
            <a:ext cx="8699856" cy="190904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 descr="Screen Shot 2015-08-19 at 9.27.31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530" y="2248392"/>
            <a:ext cx="7866080" cy="1290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027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It’s all about the REFERENCE!</vt:lpstr>
    </vt:vector>
  </TitlesOfParts>
  <Company>USDA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Curated SNP table</dc:title>
  <dc:creator>Tod Stuber</dc:creator>
  <cp:lastModifiedBy>Tod Stuber</cp:lastModifiedBy>
  <cp:revision>3</cp:revision>
  <dcterms:created xsi:type="dcterms:W3CDTF">2015-08-19T14:12:49Z</dcterms:created>
  <dcterms:modified xsi:type="dcterms:W3CDTF">2015-08-19T14:32:52Z</dcterms:modified>
</cp:coreProperties>
</file>