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:\HRSocSci\Misc\SS university crest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3607435" cy="53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75746" y="475981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Process for Requesting and Registration of Casual Workers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31279" y="1459852"/>
            <a:ext cx="3962400" cy="6858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31279" y="1525753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School/Service to complete request form and submit to College HR for assessment. College HR will assess and determine if the work is truly casual or if it should be a fractional contract.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393679" y="1802752"/>
            <a:ext cx="7691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79179" y="1525753"/>
            <a:ext cx="1876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avoid delay, please ensure the request form is completed in full and clearly states; start/end dates, hours to be worked and working pattern. </a:t>
            </a:r>
            <a:endParaRPr lang="en-GB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19172" y="2610740"/>
            <a:ext cx="3962400" cy="6858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431279" y="2704355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School/Service to undertake ID checks and the individuals right to work in the UK. ID should be uploaded to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CoreHR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all relevant User Data Fields within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CoreHR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updated.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687083" y="2916874"/>
            <a:ext cx="6786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9455" y="2427357"/>
            <a:ext cx="1537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ID should be signed by the </a:t>
            </a:r>
            <a:r>
              <a:rPr lang="en-GB" sz="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HoSA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(or delegate) before being uploaded to </a:t>
            </a:r>
            <a:r>
              <a:rPr lang="en-GB" sz="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CoreHR</a:t>
            </a:r>
            <a:r>
              <a:rPr lang="en-GB" sz="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46946" y="3772720"/>
            <a:ext cx="3962400" cy="6858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446946" y="377272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Following an assessment of the post details in section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 of the request form, verification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ID and the individuals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right to work in the UK, College HR will approve/reject the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request. You will be notified of the outcome by email.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75746" y="2145652"/>
            <a:ext cx="0" cy="445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70761" y="3296540"/>
            <a:ext cx="0" cy="445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9455" y="5181600"/>
            <a:ext cx="85523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Information 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Affiliates: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Affiliates no longer require approval from College HR. As this work is not paid by the University, no ID checks are required.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College HR will approve on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CoreHR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 Checks: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Only ID signed by an employee of the University of Glasgow will be accepted. We are unable to accept ID checked by another institution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of Non EU Citizens: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Please note that individuals who require working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permissions cannot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be paid after their permissions expiry date.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84876" y="2686041"/>
            <a:ext cx="153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Permissions will continue to be monitored by the College HR Team. </a:t>
            </a:r>
            <a:endParaRPr lang="en-GB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93679" y="2953640"/>
            <a:ext cx="7691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24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Little</dc:creator>
  <cp:lastModifiedBy>jjd6m</cp:lastModifiedBy>
  <cp:revision>6</cp:revision>
  <dcterms:created xsi:type="dcterms:W3CDTF">2006-08-16T00:00:00Z</dcterms:created>
  <dcterms:modified xsi:type="dcterms:W3CDTF">2015-07-02T10:20:47Z</dcterms:modified>
</cp:coreProperties>
</file>