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9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5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35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714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91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7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247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42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21" d="100"/>
          <a:sy n="21" d="100"/>
        </p:scale>
        <p:origin x="3438" y="162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7"/>
            <a:ext cx="25737979" cy="917608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3"/>
            <a:ext cx="21195983" cy="109399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4" y="2289072"/>
            <a:ext cx="5109748" cy="486946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2" y="2289072"/>
            <a:ext cx="14824573" cy="486946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1" y="27508444"/>
            <a:ext cx="25737979" cy="8502248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1" y="18144085"/>
            <a:ext cx="25737979" cy="9364360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817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56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453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7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89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0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24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4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0" y="13318210"/>
            <a:ext cx="9967159" cy="37665561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6" y="13318210"/>
            <a:ext cx="9967159" cy="37665561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1" y="9582373"/>
            <a:ext cx="13378914" cy="3993477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79" indent="0">
              <a:buNone/>
              <a:defRPr sz="9200" b="1"/>
            </a:lvl2pPr>
            <a:lvl3pPr marL="4176356" indent="0">
              <a:buNone/>
              <a:defRPr sz="8200" b="1"/>
            </a:lvl3pPr>
            <a:lvl4pPr marL="6264535" indent="0">
              <a:buNone/>
              <a:defRPr sz="7400" b="1"/>
            </a:lvl4pPr>
            <a:lvl5pPr marL="8352714" indent="0">
              <a:buNone/>
              <a:defRPr sz="7400" b="1"/>
            </a:lvl5pPr>
            <a:lvl6pPr marL="10440891" indent="0">
              <a:buNone/>
              <a:defRPr sz="7400" b="1"/>
            </a:lvl6pPr>
            <a:lvl7pPr marL="12529070" indent="0">
              <a:buNone/>
              <a:defRPr sz="7400" b="1"/>
            </a:lvl7pPr>
            <a:lvl8pPr marL="14617247" indent="0">
              <a:buNone/>
              <a:defRPr sz="7400" b="1"/>
            </a:lvl8pPr>
            <a:lvl9pPr marL="16705426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1" y="13575850"/>
            <a:ext cx="13378914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2373"/>
            <a:ext cx="13384169" cy="3993477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79" indent="0">
              <a:buNone/>
              <a:defRPr sz="9200" b="1"/>
            </a:lvl2pPr>
            <a:lvl3pPr marL="4176356" indent="0">
              <a:buNone/>
              <a:defRPr sz="8200" b="1"/>
            </a:lvl3pPr>
            <a:lvl4pPr marL="6264535" indent="0">
              <a:buNone/>
              <a:defRPr sz="7400" b="1"/>
            </a:lvl4pPr>
            <a:lvl5pPr marL="8352714" indent="0">
              <a:buNone/>
              <a:defRPr sz="7400" b="1"/>
            </a:lvl5pPr>
            <a:lvl6pPr marL="10440891" indent="0">
              <a:buNone/>
              <a:defRPr sz="7400" b="1"/>
            </a:lvl6pPr>
            <a:lvl7pPr marL="12529070" indent="0">
              <a:buNone/>
              <a:defRPr sz="7400" b="1"/>
            </a:lvl7pPr>
            <a:lvl8pPr marL="14617247" indent="0">
              <a:buNone/>
              <a:defRPr sz="7400" b="1"/>
            </a:lvl8pPr>
            <a:lvl9pPr marL="16705426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5850"/>
            <a:ext cx="13384169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1" y="1704414"/>
            <a:ext cx="9961905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0" y="1704418"/>
            <a:ext cx="16927350" cy="36535892"/>
          </a:xfrm>
        </p:spPr>
        <p:txBody>
          <a:bodyPr/>
          <a:lstStyle>
            <a:lvl1pPr>
              <a:defRPr sz="14600"/>
            </a:lvl1pPr>
            <a:lvl2pPr>
              <a:defRPr sz="127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1" y="8958085"/>
            <a:ext cx="9961905" cy="29282224"/>
          </a:xfrm>
        </p:spPr>
        <p:txBody>
          <a:bodyPr/>
          <a:lstStyle>
            <a:lvl1pPr marL="0" indent="0">
              <a:buNone/>
              <a:defRPr sz="6400"/>
            </a:lvl1pPr>
            <a:lvl2pPr marL="2088179" indent="0">
              <a:buNone/>
              <a:defRPr sz="5500"/>
            </a:lvl2pPr>
            <a:lvl3pPr marL="4176356" indent="0">
              <a:buNone/>
              <a:defRPr sz="4500"/>
            </a:lvl3pPr>
            <a:lvl4pPr marL="6264535" indent="0">
              <a:buNone/>
              <a:defRPr sz="4100"/>
            </a:lvl4pPr>
            <a:lvl5pPr marL="8352714" indent="0">
              <a:buNone/>
              <a:defRPr sz="4100"/>
            </a:lvl5pPr>
            <a:lvl6pPr marL="10440891" indent="0">
              <a:buNone/>
              <a:defRPr sz="4100"/>
            </a:lvl6pPr>
            <a:lvl7pPr marL="12529070" indent="0">
              <a:buNone/>
              <a:defRPr sz="4100"/>
            </a:lvl7pPr>
            <a:lvl8pPr marL="14617247" indent="0">
              <a:buNone/>
              <a:defRPr sz="4100"/>
            </a:lvl8pPr>
            <a:lvl9pPr marL="16705426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6" y="29965970"/>
            <a:ext cx="18167985" cy="3537654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6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179" indent="0">
              <a:buNone/>
              <a:defRPr sz="12700"/>
            </a:lvl2pPr>
            <a:lvl3pPr marL="4176356" indent="0">
              <a:buNone/>
              <a:defRPr sz="10900"/>
            </a:lvl3pPr>
            <a:lvl4pPr marL="6264535" indent="0">
              <a:buNone/>
              <a:defRPr sz="9200"/>
            </a:lvl4pPr>
            <a:lvl5pPr marL="8352714" indent="0">
              <a:buNone/>
              <a:defRPr sz="9200"/>
            </a:lvl5pPr>
            <a:lvl6pPr marL="10440891" indent="0">
              <a:buNone/>
              <a:defRPr sz="9200"/>
            </a:lvl6pPr>
            <a:lvl7pPr marL="12529070" indent="0">
              <a:buNone/>
              <a:defRPr sz="9200"/>
            </a:lvl7pPr>
            <a:lvl8pPr marL="14617247" indent="0">
              <a:buNone/>
              <a:defRPr sz="9200"/>
            </a:lvl8pPr>
            <a:lvl9pPr marL="16705426" indent="0">
              <a:buNone/>
              <a:defRPr sz="9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6" y="33503624"/>
            <a:ext cx="18167985" cy="5024051"/>
          </a:xfrm>
        </p:spPr>
        <p:txBody>
          <a:bodyPr/>
          <a:lstStyle>
            <a:lvl1pPr marL="0" indent="0">
              <a:buNone/>
              <a:defRPr sz="6400"/>
            </a:lvl1pPr>
            <a:lvl2pPr marL="2088179" indent="0">
              <a:buNone/>
              <a:defRPr sz="5500"/>
            </a:lvl2pPr>
            <a:lvl3pPr marL="4176356" indent="0">
              <a:buNone/>
              <a:defRPr sz="4500"/>
            </a:lvl3pPr>
            <a:lvl4pPr marL="6264535" indent="0">
              <a:buNone/>
              <a:defRPr sz="4100"/>
            </a:lvl4pPr>
            <a:lvl5pPr marL="8352714" indent="0">
              <a:buNone/>
              <a:defRPr sz="4100"/>
            </a:lvl5pPr>
            <a:lvl6pPr marL="10440891" indent="0">
              <a:buNone/>
              <a:defRPr sz="4100"/>
            </a:lvl6pPr>
            <a:lvl7pPr marL="12529070" indent="0">
              <a:buNone/>
              <a:defRPr sz="4100"/>
            </a:lvl7pPr>
            <a:lvl8pPr marL="14617247" indent="0">
              <a:buNone/>
              <a:defRPr sz="4100"/>
            </a:lvl8pPr>
            <a:lvl9pPr marL="16705426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5"/>
          </a:xfrm>
          <a:prstGeom prst="rect">
            <a:avLst/>
          </a:prstGeom>
        </p:spPr>
        <p:txBody>
          <a:bodyPr vert="horz" lIns="417635" tIns="208818" rIns="417635" bIns="2088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7"/>
          </a:xfrm>
          <a:prstGeom prst="rect">
            <a:avLst/>
          </a:prstGeom>
        </p:spPr>
        <p:txBody>
          <a:bodyPr vert="horz" lIns="417635" tIns="208818" rIns="417635" bIns="2088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7"/>
            <a:ext cx="7065327" cy="2279156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85742-68EB-4E88-9555-DB6D26D92FA5}" type="datetimeFigureOut">
              <a:rPr lang="en-GB" smtClean="0"/>
              <a:pPr/>
              <a:t>29/04/2015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9" y="39677167"/>
            <a:ext cx="9588659" cy="2279156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50" y="39677167"/>
            <a:ext cx="7065327" cy="2279156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D843-107C-436C-8BAE-FB26EC861CD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356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33" indent="-1566133" algn="l" defTabSz="4176356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90" indent="-1305111" algn="l" defTabSz="4176356" rtl="0" eaLnBrk="1" latinLnBrk="0" hangingPunct="1">
        <a:spcBef>
          <a:spcPct val="20000"/>
        </a:spcBef>
        <a:buFont typeface="Arial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45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624" indent="-1044089" algn="l" defTabSz="4176356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802" indent="-1044089" algn="l" defTabSz="4176356" rtl="0" eaLnBrk="1" latinLnBrk="0" hangingPunct="1">
        <a:spcBef>
          <a:spcPct val="20000"/>
        </a:spcBef>
        <a:buFont typeface="Arial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80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59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336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515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9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5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35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14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91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7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247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42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1" y="-40311"/>
            <a:ext cx="30300279" cy="4824000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</p:spPr>
        <p:txBody>
          <a:bodyPr wrap="square" lIns="129351" tIns="64676" rIns="129351" bIns="64676">
            <a:spAutoFit/>
          </a:bodyPr>
          <a:lstStyle/>
          <a:p>
            <a:endParaRPr lang="en-US" altLang="en-US">
              <a:solidFill>
                <a:srgbClr val="005D61"/>
              </a:solidFill>
              <a:latin typeface="Calibri" pitchFamily="-107" charset="0"/>
            </a:endParaRPr>
          </a:p>
        </p:txBody>
      </p:sp>
      <p:sp>
        <p:nvSpPr>
          <p:cNvPr id="9" name="Title 15"/>
          <p:cNvSpPr txBox="1">
            <a:spLocks/>
          </p:cNvSpPr>
          <p:nvPr/>
        </p:nvSpPr>
        <p:spPr>
          <a:xfrm>
            <a:off x="13517012" y="881640"/>
            <a:ext cx="16762964" cy="2409648"/>
          </a:xfrm>
          <a:prstGeom prst="rect">
            <a:avLst/>
          </a:prstGeom>
        </p:spPr>
        <p:txBody>
          <a:bodyPr vert="horz" lIns="417635" tIns="208818" rIns="417635" bIns="208818" rtlCol="0" anchor="ctr">
            <a:noAutofit/>
          </a:bodyPr>
          <a:lstStyle>
            <a:lvl1pPr>
              <a:defRPr sz="10400" cap="all" baseline="0">
                <a:solidFill>
                  <a:schemeClr val="bg1"/>
                </a:solidFill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GB" sz="8000" dirty="0" smtClean="0">
                <a:latin typeface="Arial" pitchFamily="34" charset="0"/>
                <a:ea typeface="+mj-ea"/>
                <a:cs typeface="Arial" pitchFamily="34" charset="0"/>
              </a:rPr>
              <a:t>28</a:t>
            </a:r>
            <a:r>
              <a:rPr lang="en-GB" sz="8000" cap="none" baseline="30000" dirty="0" smtClean="0">
                <a:latin typeface="Arial" pitchFamily="34" charset="0"/>
                <a:ea typeface="+mj-ea"/>
                <a:cs typeface="Arial" pitchFamily="34" charset="0"/>
              </a:rPr>
              <a:t>th</a:t>
            </a:r>
            <a:r>
              <a:rPr lang="en-GB" sz="8000" dirty="0" smtClean="0">
                <a:latin typeface="Arial" pitchFamily="34" charset="0"/>
                <a:ea typeface="+mj-ea"/>
                <a:cs typeface="Arial" pitchFamily="34" charset="0"/>
              </a:rPr>
              <a:t> Scottish fluid mechanics meeting</a:t>
            </a:r>
            <a:endParaRPr lang="en-GB" sz="80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itle 15"/>
          <p:cNvSpPr txBox="1">
            <a:spLocks/>
          </p:cNvSpPr>
          <p:nvPr/>
        </p:nvSpPr>
        <p:spPr>
          <a:xfrm>
            <a:off x="738147" y="4842146"/>
            <a:ext cx="28803680" cy="4064172"/>
          </a:xfrm>
          <a:prstGeom prst="rect">
            <a:avLst/>
          </a:prstGeom>
        </p:spPr>
        <p:txBody>
          <a:bodyPr vert="horz" lIns="417635" tIns="208818" rIns="417635" bIns="208818" rtlCol="0" anchor="ctr">
            <a:noAutofit/>
          </a:bodyPr>
          <a:lstStyle>
            <a:lvl1pPr>
              <a:defRPr sz="10400" cap="all" baseline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50000"/>
              </a:lnSpc>
              <a:spcBef>
                <a:spcPct val="0"/>
              </a:spcBef>
            </a:pPr>
            <a:r>
              <a:rPr lang="en-GB" sz="7600" cap="none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This is where the title of the poster goes</a:t>
            </a:r>
          </a:p>
          <a:p>
            <a:pPr lvl="0">
              <a:spcBef>
                <a:spcPct val="0"/>
              </a:spcBef>
            </a:pPr>
            <a:r>
              <a:rPr lang="en-GB" sz="4000" cap="none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A. Jones,</a:t>
            </a:r>
            <a:r>
              <a:rPr lang="en-GB" sz="4000" cap="none" baseline="300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lang="en-GB" sz="4000" cap="none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B. Smith,</a:t>
            </a:r>
            <a:r>
              <a:rPr lang="en-GB" sz="4000" cap="none" baseline="300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GB" sz="4000" cap="none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C. Moran,</a:t>
            </a:r>
            <a:r>
              <a:rPr lang="en-GB" sz="4000" cap="none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GB" sz="4000" cap="none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K. Ukai</a:t>
            </a:r>
            <a:r>
              <a:rPr lang="en-GB" sz="4000" cap="none" baseline="300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</a:p>
          <a:p>
            <a:pPr lvl="0">
              <a:spcBef>
                <a:spcPct val="0"/>
              </a:spcBef>
            </a:pPr>
            <a:r>
              <a:rPr lang="en-GB" sz="4000" i="1" cap="none" baseline="300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lang="en-GB" sz="4000" i="1" cap="none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First affiliation</a:t>
            </a:r>
          </a:p>
          <a:p>
            <a:pPr lvl="0">
              <a:spcBef>
                <a:spcPct val="0"/>
              </a:spcBef>
            </a:pPr>
            <a:r>
              <a:rPr lang="en-GB" sz="4000" i="1" cap="none" baseline="300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GB" sz="4000" i="1" cap="none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Second affiliation</a:t>
            </a:r>
            <a:endParaRPr lang="en-GB" sz="4000" i="1" cap="none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4546" y="8982675"/>
            <a:ext cx="28725546" cy="3329124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903518" y="12241947"/>
            <a:ext cx="28586574" cy="20320758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r>
              <a:rPr lang="en-GB" b="1" dirty="0" smtClean="0"/>
              <a:t>Instructions:</a:t>
            </a:r>
            <a:endParaRPr lang="en-GB" dirty="0" smtClean="0"/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Use text boxes to insert your text.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Place your university logos in the space provided at the top right hand side</a:t>
            </a:r>
          </a:p>
          <a:p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Ensure that all text and figures stay within the blue borders of the page.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Poster layout must be Portrait.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Font style is Calibri (Body)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Minimum font size is 20</a:t>
            </a:r>
          </a:p>
          <a:p>
            <a:endParaRPr lang="en-GB" dirty="0"/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903517" y="42260852"/>
            <a:ext cx="7354222" cy="52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9351" tIns="64676" rIns="129351" bIns="64676">
            <a:spAutoFit/>
          </a:bodyPr>
          <a:lstStyle/>
          <a:p>
            <a:r>
              <a:rPr lang="en-US" altLang="en-US" sz="2500" dirty="0">
                <a:cs typeface="Arial" charset="0"/>
              </a:rPr>
              <a:t>University of Glasgow, charity number SC004401</a:t>
            </a:r>
          </a:p>
        </p:txBody>
      </p:sp>
      <p:pic>
        <p:nvPicPr>
          <p:cNvPr id="1046" name="Picture 22" descr="C:\Users\Hossein Zare-Behtash\Desktop\test_ass_cr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8239" y="1421709"/>
            <a:ext cx="12058773" cy="2160276"/>
          </a:xfrm>
          <a:prstGeom prst="rect">
            <a:avLst/>
          </a:prstGeom>
          <a:noFill/>
        </p:spPr>
      </p:pic>
      <p:sp>
        <p:nvSpPr>
          <p:cNvPr id="10" name="Title 15"/>
          <p:cNvSpPr txBox="1">
            <a:spLocks/>
          </p:cNvSpPr>
          <p:nvPr/>
        </p:nvSpPr>
        <p:spPr>
          <a:xfrm>
            <a:off x="13537315" y="2792544"/>
            <a:ext cx="16762964" cy="2409648"/>
          </a:xfrm>
          <a:prstGeom prst="rect">
            <a:avLst/>
          </a:prstGeom>
        </p:spPr>
        <p:txBody>
          <a:bodyPr vert="horz" lIns="417635" tIns="208818" rIns="417635" bIns="208818" rtlCol="0" anchor="ctr">
            <a:noAutofit/>
          </a:bodyPr>
          <a:lstStyle>
            <a:lvl1pPr>
              <a:defRPr sz="10400" cap="all" baseline="0">
                <a:solidFill>
                  <a:schemeClr val="bg1"/>
                </a:solidFill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GB" sz="6000" cap="none" dirty="0" smtClean="0">
                <a:latin typeface="Arial" pitchFamily="34" charset="0"/>
                <a:ea typeface="+mj-ea"/>
                <a:cs typeface="Arial" pitchFamily="34" charset="0"/>
              </a:rPr>
              <a:t>28/05/2015</a:t>
            </a:r>
            <a:endParaRPr lang="en-GB" sz="6000" cap="none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Picture 2" descr="Dantec Dynam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4342" y="5382215"/>
            <a:ext cx="3427095" cy="91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910467" y="4987644"/>
            <a:ext cx="4670854" cy="3815007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1132481" y="5038613"/>
            <a:ext cx="41405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Any university/other affiliation logos here</a:t>
            </a:r>
            <a:endParaRPr lang="en-GB" sz="3200" dirty="0"/>
          </a:p>
        </p:txBody>
      </p:sp>
      <p:pic>
        <p:nvPicPr>
          <p:cNvPr id="5" name="Picture 2" descr="http://www.dfd2010.caltech.edu/exhibits/logo_farbi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4319" y="6693532"/>
            <a:ext cx="3807508" cy="174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Hossein Zare-Behtash</dc:creator>
  <cp:lastModifiedBy>Craig White</cp:lastModifiedBy>
  <cp:revision>31</cp:revision>
  <dcterms:created xsi:type="dcterms:W3CDTF">2014-09-04T20:28:50Z</dcterms:created>
  <dcterms:modified xsi:type="dcterms:W3CDTF">2015-04-29T12:18:02Z</dcterms:modified>
</cp:coreProperties>
</file>