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B29DE-3887-46C0-AD1E-DD9FC753BB10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7017B-95C6-49CA-81E1-AD2F88B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5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BDF8-753B-4E96-B087-5185FC0D21C7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F9F1-08C1-4DE8-9315-A78721FB01B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BDF8-753B-4E96-B087-5185FC0D21C7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F9F1-08C1-4DE8-9315-A78721FB01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BDF8-753B-4E96-B087-5185FC0D21C7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F9F1-08C1-4DE8-9315-A78721FB01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BDF8-753B-4E96-B087-5185FC0D21C7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F9F1-08C1-4DE8-9315-A78721FB01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BDF8-753B-4E96-B087-5185FC0D21C7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F9F1-08C1-4DE8-9315-A78721FB01B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BDF8-753B-4E96-B087-5185FC0D21C7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F9F1-08C1-4DE8-9315-A78721FB01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BDF8-753B-4E96-B087-5185FC0D21C7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F9F1-08C1-4DE8-9315-A78721FB01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BDF8-753B-4E96-B087-5185FC0D21C7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F9F1-08C1-4DE8-9315-A78721FB01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BDF8-753B-4E96-B087-5185FC0D21C7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F9F1-08C1-4DE8-9315-A78721FB01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BDF8-753B-4E96-B087-5185FC0D21C7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F9F1-08C1-4DE8-9315-A78721FB01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BDF8-753B-4E96-B087-5185FC0D21C7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00F9F1-08C1-4DE8-9315-A78721FB01B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4CBDF8-753B-4E96-B087-5185FC0D21C7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00F9F1-08C1-4DE8-9315-A78721FB01B7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Middle Passage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7854696" cy="1752600"/>
          </a:xfrm>
        </p:spPr>
        <p:txBody>
          <a:bodyPr/>
          <a:lstStyle/>
          <a:p>
            <a:pPr algn="ctr"/>
            <a:r>
              <a:rPr lang="en-GB" dirty="0" smtClean="0"/>
              <a:t>The </a:t>
            </a:r>
            <a:r>
              <a:rPr lang="en-GB" dirty="0" smtClean="0"/>
              <a:t>experiences </a:t>
            </a:r>
            <a:r>
              <a:rPr lang="en-GB" dirty="0" smtClean="0"/>
              <a:t>of </a:t>
            </a:r>
            <a:r>
              <a:rPr lang="en-GB" dirty="0" smtClean="0"/>
              <a:t>slaves/sailors</a:t>
            </a:r>
            <a:r>
              <a:rPr lang="en-GB" dirty="0" smtClean="0"/>
              <a:t> </a:t>
            </a:r>
            <a:r>
              <a:rPr lang="en-GB" dirty="0" smtClean="0"/>
              <a:t>on board </a:t>
            </a:r>
            <a:r>
              <a:rPr lang="en-GB" dirty="0" smtClean="0"/>
              <a:t>the slave ships.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14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GB" dirty="0"/>
              <a:t>Who was Alexander Falconbridge?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dirty="0"/>
              <a:t>What were the sailors afraid of?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dirty="0"/>
              <a:t>What weather conditions did the ships face?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dirty="0"/>
              <a:t>How long did the journey take?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dirty="0"/>
              <a:t>How much space did each slave have to live in?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dirty="0"/>
              <a:t>How healthy were those on board?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dirty="0"/>
              <a:t>What were the slaves afraid of?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dirty="0"/>
              <a:t>Name a way in which people on board could die.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dirty="0"/>
              <a:t>Who was on board a ship during the Middle Passage?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dirty="0"/>
              <a:t>Where did the ships sail from, and to</a:t>
            </a:r>
            <a:r>
              <a:rPr lang="en-GB" dirty="0" smtClean="0"/>
              <a:t>?</a:t>
            </a:r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0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Questions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arenR" startAt="11"/>
            </a:pPr>
            <a:r>
              <a:rPr lang="en-GB" dirty="0"/>
              <a:t>Name an illness a slave may have on the ship?</a:t>
            </a:r>
          </a:p>
          <a:p>
            <a:pPr marL="514350" lvl="0" indent="-514350">
              <a:buFont typeface="+mj-lt"/>
              <a:buAutoNum type="arabicParenR" startAt="11"/>
            </a:pPr>
            <a:r>
              <a:rPr lang="en-GB" dirty="0"/>
              <a:t>Who was in charge of the ship?</a:t>
            </a:r>
          </a:p>
          <a:p>
            <a:pPr marL="514350" lvl="0" indent="-514350">
              <a:buFont typeface="+mj-lt"/>
              <a:buAutoNum type="arabicParenR" startAt="11"/>
            </a:pPr>
            <a:r>
              <a:rPr lang="en-GB" dirty="0"/>
              <a:t>Were the slaves on board the ship all from the same place?</a:t>
            </a:r>
          </a:p>
          <a:p>
            <a:pPr marL="514350" lvl="0" indent="-514350">
              <a:buFont typeface="+mj-lt"/>
              <a:buAutoNum type="arabicParenR" startAt="11"/>
            </a:pPr>
            <a:r>
              <a:rPr lang="en-GB" dirty="0"/>
              <a:t>What was a slave guardian?</a:t>
            </a:r>
          </a:p>
          <a:p>
            <a:pPr marL="514350" lvl="0" indent="-514350">
              <a:buFont typeface="+mj-lt"/>
              <a:buAutoNum type="arabicParenR" startAt="11"/>
            </a:pPr>
            <a:r>
              <a:rPr lang="en-GB" dirty="0"/>
              <a:t>If a slave, who was in control of you?</a:t>
            </a:r>
          </a:p>
          <a:p>
            <a:pPr marL="514350" lvl="0" indent="-514350">
              <a:buFont typeface="+mj-lt"/>
              <a:buAutoNum type="arabicParenR" startAt="11"/>
            </a:pPr>
            <a:r>
              <a:rPr lang="en-GB" dirty="0"/>
              <a:t>Who lived in better conditions: slaves or sailors?</a:t>
            </a:r>
          </a:p>
          <a:p>
            <a:pPr marL="514350" lvl="0" indent="-514350">
              <a:buFont typeface="+mj-lt"/>
              <a:buAutoNum type="arabicParenR" startAt="11"/>
            </a:pPr>
            <a:r>
              <a:rPr lang="en-GB" dirty="0"/>
              <a:t>Who was Thomas Phillips?</a:t>
            </a:r>
          </a:p>
          <a:p>
            <a:pPr marL="514350" lvl="0" indent="-514350">
              <a:buFont typeface="+mj-lt"/>
              <a:buAutoNum type="arabicParenR" startAt="11"/>
            </a:pPr>
            <a:r>
              <a:rPr lang="en-GB" dirty="0"/>
              <a:t>How could a slave be abused?</a:t>
            </a:r>
          </a:p>
          <a:p>
            <a:pPr marL="514350" lvl="0" indent="-514350">
              <a:buFont typeface="+mj-lt"/>
              <a:buAutoNum type="arabicParenR" startAt="11"/>
            </a:pPr>
            <a:r>
              <a:rPr lang="en-GB" dirty="0"/>
              <a:t>Could a slave escape a slave ship? How?</a:t>
            </a:r>
          </a:p>
          <a:p>
            <a:pPr marL="514350" lvl="0" indent="-514350">
              <a:buFont typeface="+mj-lt"/>
              <a:buAutoNum type="arabicParenR" startAt="11"/>
            </a:pPr>
            <a:r>
              <a:rPr lang="en-GB" dirty="0"/>
              <a:t>Did many slaves die on board a ship?</a:t>
            </a:r>
          </a:p>
        </p:txBody>
      </p:sp>
    </p:spTree>
    <p:extLst>
      <p:ext uri="{BB962C8B-B14F-4D97-AF65-F5344CB8AC3E}">
        <p14:creationId xmlns:p14="http://schemas.microsoft.com/office/powerpoint/2010/main" val="210414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70" y="1196752"/>
            <a:ext cx="5328592" cy="40324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5192" y="2060848"/>
            <a:ext cx="3466728" cy="156552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100ft </a:t>
            </a:r>
            <a:r>
              <a:rPr lang="en-GB" dirty="0"/>
              <a:t>in length </a:t>
            </a:r>
            <a:endParaRPr lang="en-GB" dirty="0" smtClean="0"/>
          </a:p>
          <a:p>
            <a:r>
              <a:rPr lang="en-GB" dirty="0"/>
              <a:t>20ft at its widest part </a:t>
            </a:r>
            <a:endParaRPr lang="en-GB" dirty="0" smtClean="0"/>
          </a:p>
          <a:p>
            <a:r>
              <a:rPr lang="en-GB" dirty="0"/>
              <a:t>carried 609 slaves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697260"/>
            <a:ext cx="8229600" cy="1143000"/>
          </a:xfrm>
        </p:spPr>
        <p:txBody>
          <a:bodyPr/>
          <a:lstStyle/>
          <a:p>
            <a:r>
              <a:rPr lang="en-GB" dirty="0" smtClean="0"/>
              <a:t>Slave 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2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Cruise 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893ft </a:t>
            </a:r>
            <a:r>
              <a:rPr lang="en-GB" dirty="0" smtClean="0"/>
              <a:t>long</a:t>
            </a:r>
          </a:p>
          <a:p>
            <a:r>
              <a:rPr lang="en-GB" dirty="0"/>
              <a:t>125ft </a:t>
            </a:r>
            <a:r>
              <a:rPr lang="en-GB" dirty="0" smtClean="0"/>
              <a:t>wide</a:t>
            </a:r>
          </a:p>
          <a:p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/>
              <a:t>carry max 3,470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24783"/>
            <a:ext cx="5257363" cy="3746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7166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Scale &amp; Comparison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258816" cy="4479776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</a:pPr>
            <a:r>
              <a:rPr lang="en-GB" dirty="0" smtClean="0"/>
              <a:t>The Cruise Ship is </a:t>
            </a:r>
            <a:r>
              <a:rPr lang="en-GB" dirty="0"/>
              <a:t>almost 9x longer and just over 6x </a:t>
            </a:r>
            <a:r>
              <a:rPr lang="en-GB" dirty="0" smtClean="0"/>
              <a:t>wider.</a:t>
            </a:r>
          </a:p>
          <a:p>
            <a:pPr lvl="0">
              <a:lnSpc>
                <a:spcPct val="150000"/>
              </a:lnSpc>
            </a:pPr>
            <a:r>
              <a:rPr lang="en-GB" dirty="0"/>
              <a:t>F</a:t>
            </a:r>
            <a:r>
              <a:rPr lang="en-GB" dirty="0" smtClean="0"/>
              <a:t>ootball </a:t>
            </a:r>
            <a:r>
              <a:rPr lang="en-GB" dirty="0"/>
              <a:t>pitch is 393ft </a:t>
            </a:r>
            <a:r>
              <a:rPr lang="en-GB" dirty="0" smtClean="0"/>
              <a:t>long.</a:t>
            </a:r>
          </a:p>
          <a:p>
            <a:pPr lvl="0">
              <a:lnSpc>
                <a:spcPct val="150000"/>
              </a:lnSpc>
            </a:pPr>
            <a:r>
              <a:rPr lang="en-GB" dirty="0" smtClean="0"/>
              <a:t>Slave ship </a:t>
            </a:r>
            <a:r>
              <a:rPr lang="en-GB" dirty="0"/>
              <a:t>is </a:t>
            </a:r>
            <a:r>
              <a:rPr lang="en-GB" dirty="0" smtClean="0"/>
              <a:t>one </a:t>
            </a:r>
            <a:r>
              <a:rPr lang="en-GB" dirty="0"/>
              <a:t>quarter of a </a:t>
            </a:r>
            <a:r>
              <a:rPr lang="en-GB" dirty="0" smtClean="0"/>
              <a:t>football pitch.</a:t>
            </a:r>
          </a:p>
          <a:p>
            <a:pPr lvl="0">
              <a:lnSpc>
                <a:spcPct val="150000"/>
              </a:lnSpc>
            </a:pPr>
            <a:r>
              <a:rPr lang="en-GB" dirty="0"/>
              <a:t>C</a:t>
            </a:r>
            <a:r>
              <a:rPr lang="en-GB" dirty="0" smtClean="0"/>
              <a:t>ruise </a:t>
            </a:r>
            <a:r>
              <a:rPr lang="en-GB" dirty="0"/>
              <a:t>ship is roughly </a:t>
            </a:r>
            <a:r>
              <a:rPr lang="en-GB" dirty="0" smtClean="0"/>
              <a:t>the length of 2 </a:t>
            </a:r>
            <a:r>
              <a:rPr lang="en-GB" dirty="0"/>
              <a:t>and 1/3 </a:t>
            </a:r>
            <a:r>
              <a:rPr lang="en-GB" dirty="0" smtClean="0"/>
              <a:t>football pitches.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http://www.hampdenpark.co.uk/assets/components/phpthumbof/cache/c839358303dcc4ded5c7a23854df96a9.7a6293c2c4c5e8eb10a800615e75b6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32048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2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GB" dirty="0"/>
              <a:t>C</a:t>
            </a:r>
            <a:r>
              <a:rPr lang="en-GB" dirty="0" smtClean="0"/>
              <a:t>lass split into </a:t>
            </a:r>
            <a:r>
              <a:rPr lang="en-GB" dirty="0"/>
              <a:t>two groups.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One </a:t>
            </a:r>
            <a:r>
              <a:rPr lang="en-GB" dirty="0"/>
              <a:t>will consider the experiences of the slaves, and the other will consider the experiences of the </a:t>
            </a:r>
            <a:r>
              <a:rPr lang="en-GB" dirty="0" smtClean="0"/>
              <a:t>sailors – using the worksheets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</a:t>
            </a:r>
            <a:r>
              <a:rPr lang="en-GB" dirty="0" smtClean="0"/>
              <a:t>ach </a:t>
            </a:r>
            <a:r>
              <a:rPr lang="en-GB" dirty="0"/>
              <a:t>group </a:t>
            </a:r>
            <a:r>
              <a:rPr lang="en-GB" dirty="0" smtClean="0"/>
              <a:t>given their </a:t>
            </a:r>
            <a:r>
              <a:rPr lang="en-GB" dirty="0"/>
              <a:t>selection of sources. In smaller groups, they will be required to read/look at the sources and to use them to write answers to the </a:t>
            </a:r>
            <a:r>
              <a:rPr lang="en-GB" dirty="0" smtClean="0"/>
              <a:t>questions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3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Source Material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en-GB" dirty="0" smtClean="0"/>
              <a:t>What </a:t>
            </a:r>
            <a:r>
              <a:rPr lang="en-GB" dirty="0"/>
              <a:t>would you (as a slave/sailor) have feared on the Middle </a:t>
            </a:r>
            <a:r>
              <a:rPr lang="en-GB" dirty="0" smtClean="0"/>
              <a:t>Passage?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en-GB" dirty="0" smtClean="0"/>
              <a:t>What </a:t>
            </a:r>
            <a:r>
              <a:rPr lang="en-GB" dirty="0"/>
              <a:t>conditions would you have faced </a:t>
            </a:r>
            <a:r>
              <a:rPr lang="en-GB" dirty="0" smtClean="0"/>
              <a:t>on-board?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en-GB" dirty="0" smtClean="0"/>
              <a:t>Who </a:t>
            </a:r>
            <a:r>
              <a:rPr lang="en-GB" dirty="0"/>
              <a:t>would have controlled </a:t>
            </a:r>
            <a:r>
              <a:rPr lang="en-GB" dirty="0" smtClean="0"/>
              <a:t>you?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en-GB" dirty="0" smtClean="0"/>
              <a:t>How </a:t>
            </a:r>
            <a:r>
              <a:rPr lang="en-GB" dirty="0"/>
              <a:t>could you have died during the </a:t>
            </a:r>
            <a:r>
              <a:rPr lang="en-GB" dirty="0" smtClean="0"/>
              <a:t>journey?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en-GB" dirty="0" smtClean="0"/>
              <a:t>How </a:t>
            </a:r>
            <a:r>
              <a:rPr lang="en-GB" dirty="0"/>
              <a:t>do you think you would have felt?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6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&amp;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ead </a:t>
            </a:r>
            <a:r>
              <a:rPr lang="en-GB" dirty="0"/>
              <a:t>a discussion/debate surrounding the experiences of those on board ships during the Middle Passage.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Explain to the class that they will need to use the sources they have looked at to back up their points.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They </a:t>
            </a:r>
            <a:r>
              <a:rPr lang="en-GB" dirty="0"/>
              <a:t>will need to listen to both sides of the debate, as they will need to understand the other group’s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3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Students will remain in their Slaves/Sailors groups and compete to be the first team to successfully cross the board.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Each diamond requires a student to correctly answer the question associated with it. If they are correct, the team can choose another connecting diamond and attempt another question.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9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198" y="332656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Diamond Game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435238"/>
              </p:ext>
            </p:extLst>
          </p:nvPr>
        </p:nvGraphicFramePr>
        <p:xfrm>
          <a:off x="1475656" y="1728708"/>
          <a:ext cx="6912768" cy="5131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5422900" imgH="4025900" progId="Word.Document.12">
                  <p:embed/>
                </p:oleObj>
              </mc:Choice>
              <mc:Fallback>
                <p:oleObj name="Document" r:id="rId3" imgW="5422900" imgH="402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728708"/>
                        <a:ext cx="6912768" cy="5131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61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463</Words>
  <Application>Microsoft Macintosh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Flow</vt:lpstr>
      <vt:lpstr>Microsoft Word Document</vt:lpstr>
      <vt:lpstr>The Middle Passage</vt:lpstr>
      <vt:lpstr>Slave Ship</vt:lpstr>
      <vt:lpstr>Cruise Ship</vt:lpstr>
      <vt:lpstr>Scale &amp; Comparison</vt:lpstr>
      <vt:lpstr>Main Activity</vt:lpstr>
      <vt:lpstr>Source Material Questions</vt:lpstr>
      <vt:lpstr>Discussion &amp; Debate</vt:lpstr>
      <vt:lpstr>Diamond Game</vt:lpstr>
      <vt:lpstr>Diamond Game</vt:lpstr>
      <vt:lpstr>Example Questions</vt:lpstr>
      <vt:lpstr>Example Questions (continued)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Passage</dc:title>
  <dc:creator>Luke McIntyre</dc:creator>
  <cp:lastModifiedBy>Sarah Low</cp:lastModifiedBy>
  <cp:revision>7</cp:revision>
  <dcterms:created xsi:type="dcterms:W3CDTF">2014-03-05T17:19:38Z</dcterms:created>
  <dcterms:modified xsi:type="dcterms:W3CDTF">2014-03-06T18:26:50Z</dcterms:modified>
</cp:coreProperties>
</file>