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9" r:id="rId1"/>
  </p:sldMasterIdLst>
  <p:notesMasterIdLst>
    <p:notesMasterId r:id="rId7"/>
  </p:notesMasterIdLst>
  <p:handoutMasterIdLst>
    <p:handoutMasterId r:id="rId8"/>
  </p:handoutMasterIdLst>
  <p:sldIdLst>
    <p:sldId id="256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E2A"/>
    <a:srgbClr val="1FBAA9"/>
    <a:srgbClr val="1DA494"/>
    <a:srgbClr val="52C983"/>
    <a:srgbClr val="66F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540" autoAdjust="0"/>
  </p:normalViewPr>
  <p:slideViewPr>
    <p:cSldViewPr snapToGrid="0" snapToObjects="1">
      <p:cViewPr varScale="1">
        <p:scale>
          <a:sx n="67" d="100"/>
          <a:sy n="67" d="100"/>
        </p:scale>
        <p:origin x="-2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86334-3C4C-FA48-9BAE-1CE36D723E1F}" type="datetimeFigureOut">
              <a:rPr lang="en-US" smtClean="0"/>
              <a:pPr/>
              <a:t>11/05/2014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9E31E-0F7B-7C46-B810-CB2A91CF3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5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2B88-2247-A64F-9AD9-A5E27B11FAB0}" type="datetimeFigureOut">
              <a:rPr lang="en-US" smtClean="0"/>
              <a:pPr/>
              <a:t>11/05/2014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91AB7-DACD-C341-8F82-2949D94C7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9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1AB7-DACD-C341-8F82-2949D94C711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1AB7-DACD-C341-8F82-2949D94C71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1AB7-DACD-C341-8F82-2949D94C71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1AB7-DACD-C341-8F82-2949D94C71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8759-4ED5-9241-A60E-3CE3008E4A99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3778-E22B-BA45-B72E-7FF85E722FB8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89B4-4AF9-1749-84F4-B64021D8596C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0ECC5D69-3F98-094C-BA67-4ADFAAFFC04C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FF8B881A-9819-E64E-8E3B-87CF85012891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B269BC3-418B-2B44-ABDA-DA9669E1C69C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67F9-02A1-164F-8E1E-96473EC1C8AB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E5A8-E4DE-194B-BA59-17B71DEBBCFA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8158-7A36-BE43-9095-C2D6BC48DB28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10FE-655B-A545-9253-E7DF02EA6434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E4D6-7534-9148-8715-48B6617F632A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DA63-6281-3144-A33C-B8215D372C2A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AD803-9F32-DC40-A281-1B712D723BB3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3DE7-DED7-E447-86AF-8881AC3A4A48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80C3-41A2-3445-92EF-EAE0705ED4CF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DA14-05B9-8F4C-BD74-9576D74B2E76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622E87-5A91-1D4D-A62B-533A9FB2932B}" type="datetime1">
              <a:rPr lang="en-GB" smtClean="0"/>
              <a:pPr/>
              <a:t>11/05/2014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www.voterecology.com - www.filippotrevisan.net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ndfonline.com/eprint/zxVn8JahxJ2whDSbwvxd/full%23.U293VsfY9Q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763" y="1382522"/>
            <a:ext cx="6762749" cy="2304487"/>
          </a:xfrm>
        </p:spPr>
        <p:txBody>
          <a:bodyPr/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Challenging conventions:</a:t>
            </a:r>
            <a:br>
              <a:rPr lang="en-GB" sz="3200" dirty="0" smtClean="0"/>
            </a:br>
            <a:r>
              <a:rPr lang="en-GB" sz="3200" dirty="0" smtClean="0"/>
              <a:t>Towards ‘discipline-grounded’ ethical reflexivity in new media research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76577"/>
            <a:ext cx="6762749" cy="1709233"/>
          </a:xfrm>
        </p:spPr>
        <p:txBody>
          <a:bodyPr>
            <a:normAutofit fontScale="70000" lnSpcReduction="20000"/>
          </a:bodyPr>
          <a:lstStyle/>
          <a:p>
            <a:pPr algn="r"/>
            <a:endParaRPr lang="en-US" sz="16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err="1" smtClean="0"/>
              <a:t>Dr</a:t>
            </a:r>
            <a:r>
              <a:rPr lang="en-US" sz="2000" dirty="0" smtClean="0"/>
              <a:t> Filippo Trevisan</a:t>
            </a:r>
          </a:p>
          <a:p>
            <a:pPr algn="r"/>
            <a:r>
              <a:rPr lang="en-US" sz="2000" dirty="0" smtClean="0"/>
              <a:t>MRC/CSO Social and Public Health Sciences Unit</a:t>
            </a:r>
          </a:p>
          <a:p>
            <a:pPr algn="r"/>
            <a:r>
              <a:rPr lang="en-US" sz="2000" dirty="0" smtClean="0"/>
              <a:t>University of Glasgow</a:t>
            </a:r>
          </a:p>
          <a:p>
            <a:pPr algn="r"/>
            <a:r>
              <a:rPr lang="en-US" sz="2000" dirty="0" smtClean="0"/>
              <a:t>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2014</a:t>
            </a:r>
            <a:endParaRPr lang="en-US" sz="2000" dirty="0"/>
          </a:p>
          <a:p>
            <a:pPr algn="r"/>
            <a:r>
              <a:rPr lang="en-US" sz="2000" dirty="0" smtClean="0"/>
              <a:t>@</a:t>
            </a:r>
            <a:r>
              <a:rPr lang="en-US" sz="2000" dirty="0" err="1" smtClean="0"/>
              <a:t>filippotrevisan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>
                <a:sym typeface="Wingdings"/>
              </a:rPr>
              <a:t> www.filippotrevisan.net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18268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research or not to research?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Social networking sites: public or private? Is it OK to lurk, scrape, archive and, possibly, reproduce their content simply because it is publicly available?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Back to basics: what is the research trying to achieve? Benefit-cost analysis.</a:t>
            </a:r>
          </a:p>
          <a:p>
            <a:endParaRPr lang="en-GB" dirty="0" smtClean="0"/>
          </a:p>
          <a:p>
            <a:r>
              <a:rPr lang="en-GB" dirty="0" smtClean="0"/>
              <a:t>Two ethical ‘bottlenecks:’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Research design &amp; data collection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Results presentation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54280" y="6288741"/>
            <a:ext cx="523875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filippotrevisan</a:t>
            </a:r>
            <a:r>
              <a:rPr lang="en-US" dirty="0" smtClean="0">
                <a:solidFill>
                  <a:schemeClr val="bg1"/>
                </a:solidFill>
              </a:rPr>
              <a:t> - www.filippotrevisan.net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6" y="3775078"/>
            <a:ext cx="1798500" cy="240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Collecting social media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Are established ethical conventions still fit for purpose?</a:t>
            </a:r>
          </a:p>
          <a:p>
            <a:r>
              <a:rPr lang="en-GB" dirty="0" smtClean="0"/>
              <a:t>In disability research: ‘vulnerable groups’ concept:</a:t>
            </a:r>
          </a:p>
          <a:p>
            <a:pPr>
              <a:buFontTx/>
              <a:buChar char="-"/>
            </a:pPr>
            <a:r>
              <a:rPr lang="en-GB" dirty="0" smtClean="0"/>
              <a:t>Patronising and exclusionary</a:t>
            </a:r>
          </a:p>
          <a:p>
            <a:pPr>
              <a:buFontTx/>
              <a:buChar char="-"/>
            </a:pPr>
            <a:r>
              <a:rPr lang="en-GB" dirty="0" smtClean="0"/>
              <a:t>Ineffective in the context of online research</a:t>
            </a:r>
          </a:p>
          <a:p>
            <a:pPr>
              <a:buFont typeface="Wingdings" charset="2"/>
              <a:buChar char="Ø"/>
            </a:pPr>
            <a:r>
              <a:rPr lang="en-GB" dirty="0" smtClean="0"/>
              <a:t>Generates an illusion of ethical compliance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 smtClean="0"/>
              <a:t>Focus on </a:t>
            </a:r>
            <a:r>
              <a:rPr lang="en-GB" i="1" u="sng" dirty="0" smtClean="0"/>
              <a:t>what</a:t>
            </a:r>
            <a:r>
              <a:rPr lang="en-GB" dirty="0" smtClean="0"/>
              <a:t> people are saying rather than trying to establish </a:t>
            </a:r>
            <a:r>
              <a:rPr lang="en-GB" i="1" u="sng" dirty="0" smtClean="0"/>
              <a:t>who</a:t>
            </a:r>
            <a:r>
              <a:rPr lang="en-GB" dirty="0" smtClean="0"/>
              <a:t> said it: sensitive issues (e.g. individual daily routines; medical records; emotional accounts; financial details; discrimination and abuse episodes; suicidal thoughts; etc.) to be granted additional attention.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22381" y="6288741"/>
            <a:ext cx="523875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filippotrevisan</a:t>
            </a:r>
            <a:r>
              <a:rPr lang="en-US" dirty="0" smtClean="0">
                <a:solidFill>
                  <a:schemeClr val="bg1"/>
                </a:solidFill>
              </a:rPr>
              <a:t> - www.filippotrevisan.net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150" y="219635"/>
            <a:ext cx="6307040" cy="637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Presenting social media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45054"/>
            <a:ext cx="7583487" cy="43926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Key aim: project participants’ voices while protecting them from harm</a:t>
            </a:r>
          </a:p>
          <a:p>
            <a:r>
              <a:rPr lang="en-GB" dirty="0" smtClean="0"/>
              <a:t>Traditionally, </a:t>
            </a:r>
            <a:r>
              <a:rPr lang="en-GB" dirty="0" err="1" smtClean="0"/>
              <a:t>anonymised</a:t>
            </a:r>
            <a:r>
              <a:rPr lang="en-GB" dirty="0" smtClean="0"/>
              <a:t> quotes to contextualise content analysis: is this a safe system in new media research?</a:t>
            </a:r>
          </a:p>
          <a:p>
            <a:r>
              <a:rPr lang="en-GB" dirty="0" smtClean="0"/>
              <a:t>Problem: virtually impossible to guarantee anonymity, especially in the long term (technological changes may over-ride current privacy settings)</a:t>
            </a:r>
          </a:p>
          <a:p>
            <a:r>
              <a:rPr lang="en-GB" dirty="0" smtClean="0"/>
              <a:t>Innovative ways around verbatim quotes: fabrication (Markham, 2012) – controversial and potentially distortive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6178" y="6288741"/>
            <a:ext cx="523875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@</a:t>
            </a:r>
            <a:r>
              <a:rPr lang="en-US" dirty="0" err="1" smtClean="0">
                <a:solidFill>
                  <a:schemeClr val="bg1"/>
                </a:solidFill>
              </a:rPr>
              <a:t>filippotrevisan</a:t>
            </a:r>
            <a:r>
              <a:rPr lang="en-US" dirty="0" smtClean="0">
                <a:solidFill>
                  <a:schemeClr val="bg1"/>
                </a:solidFill>
              </a:rPr>
              <a:t> - www.filippotrevisan.net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62" y="640881"/>
            <a:ext cx="8008606" cy="564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500"/>
              </a:spcBef>
              <a:buNone/>
            </a:pPr>
            <a:r>
              <a:rPr lang="en-US" dirty="0" smtClean="0"/>
              <a:t>Read more: Trevisan, F. and Reilly P. (2014</a:t>
            </a:r>
            <a:r>
              <a:rPr lang="en-US" i="1" dirty="0" smtClean="0"/>
              <a:t>) Information, Communication and Society</a:t>
            </a:r>
            <a:r>
              <a:rPr lang="en-US" dirty="0" smtClean="0"/>
              <a:t>’s article on ethics and sensitive issues research </a:t>
            </a:r>
            <a:r>
              <a:rPr lang="en-US" dirty="0"/>
              <a:t>online (FREE ACCESS): </a:t>
            </a:r>
            <a:r>
              <a:rPr lang="en-US" dirty="0">
                <a:hlinkClick r:id="rId2"/>
              </a:rPr>
              <a:t>http://www.tandfonline.com/eprint/zxVn8JahxJ2whDSbwvxd/full#.</a:t>
            </a:r>
            <a:r>
              <a:rPr lang="en-US" dirty="0" smtClean="0">
                <a:hlinkClick r:id="rId2"/>
              </a:rPr>
              <a:t>U293VsfY9QI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 algn="ctr">
              <a:spcBef>
                <a:spcPts val="500"/>
              </a:spcBef>
              <a:buNone/>
            </a:pPr>
            <a:endParaRPr lang="en-US" dirty="0"/>
          </a:p>
          <a:p>
            <a:pPr marL="0" indent="0" algn="ctr">
              <a:spcBef>
                <a:spcPts val="50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500"/>
              </a:spcBef>
              <a:buNone/>
            </a:pPr>
            <a:endParaRPr lang="en-US" dirty="0"/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/>
              <a:t>Filippo Trevisan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/>
              <a:t>MRC/CSO Social and Public Health Sciences Unit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/>
              <a:t>University of </a:t>
            </a:r>
            <a:r>
              <a:rPr lang="en-US" dirty="0" smtClean="0"/>
              <a:t>Glasgow</a:t>
            </a:r>
            <a:endParaRPr lang="en-US" dirty="0" smtClean="0"/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/>
              <a:t>Email: filippo.trevisan@glasgow.ac.uk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/>
              <a:t>Web: www.filippotrevisan.net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filippotrevisan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0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1782</TotalTime>
  <Words>347</Words>
  <Application>Microsoft Macintosh PowerPoint</Application>
  <PresentationFormat>On-screen Show (4:3)</PresentationFormat>
  <Paragraphs>49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Revolution</vt:lpstr>
      <vt:lpstr>    Challenging conventions: Towards ‘discipline-grounded’ ethical reflexivity in new media research</vt:lpstr>
      <vt:lpstr>To research or not to research?</vt:lpstr>
      <vt:lpstr>Collecting social media data</vt:lpstr>
      <vt:lpstr>Presenting social media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‘Search Agenda:’ A Citizen-Centric Approach to Political Information Flows in Elections</dc:title>
  <dc:creator>Filippo Trevisan</dc:creator>
  <cp:lastModifiedBy>Filippo Trevisan</cp:lastModifiedBy>
  <cp:revision>311</cp:revision>
  <dcterms:created xsi:type="dcterms:W3CDTF">2013-10-07T15:18:56Z</dcterms:created>
  <dcterms:modified xsi:type="dcterms:W3CDTF">2014-05-11T13:15:03Z</dcterms:modified>
</cp:coreProperties>
</file>