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62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81FE27-B1C7-4319-8021-CB9AE82CF2A4}" v="16" dt="2026-08-06T11:13:07.97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15" autoAdjust="0"/>
    <p:restoredTop sz="86372" autoAdjust="0"/>
  </p:normalViewPr>
  <p:slideViewPr>
    <p:cSldViewPr>
      <p:cViewPr varScale="1">
        <p:scale>
          <a:sx n="74" d="100"/>
          <a:sy n="74" d="100"/>
        </p:scale>
        <p:origin x="84" y="1146"/>
      </p:cViewPr>
      <p:guideLst>
        <p:guide orient="horz" pos="2862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ew McConnell" userId="3c91a910-15e3-4aae-8e7a-8b47793a6e9d" providerId="ADAL" clId="{22EC85AB-E2CE-4D3C-839D-9C52BF27A836}"/>
    <pc:docChg chg="undo custSel addSld delSld modSld sldOrd">
      <pc:chgData name="Drew McConnell" userId="3c91a910-15e3-4aae-8e7a-8b47793a6e9d" providerId="ADAL" clId="{22EC85AB-E2CE-4D3C-839D-9C52BF27A836}" dt="2026-08-06T11:24:16.906" v="677" actId="33553"/>
      <pc:docMkLst>
        <pc:docMk/>
      </pc:docMkLst>
      <pc:sldChg chg="addSp delSp modSp mod">
        <pc:chgData name="Drew McConnell" userId="3c91a910-15e3-4aae-8e7a-8b47793a6e9d" providerId="ADAL" clId="{22EC85AB-E2CE-4D3C-839D-9C52BF27A836}" dt="2026-08-06T11:24:09.066" v="676" actId="33771"/>
        <pc:sldMkLst>
          <pc:docMk/>
          <pc:sldMk cId="0" sldId="256"/>
        </pc:sldMkLst>
        <pc:spChg chg="add mod">
          <ac:chgData name="Drew McConnell" userId="3c91a910-15e3-4aae-8e7a-8b47793a6e9d" providerId="ADAL" clId="{22EC85AB-E2CE-4D3C-839D-9C52BF27A836}" dt="2026-08-06T11:24:09.066" v="676" actId="33771"/>
          <ac:spMkLst>
            <pc:docMk/>
            <pc:sldMk cId="0" sldId="256"/>
            <ac:spMk id="2" creationId="{0073A1A9-7DB5-9034-0FE0-A57645DDFCB9}"/>
          </ac:spMkLst>
        </pc:spChg>
        <pc:spChg chg="mod">
          <ac:chgData name="Drew McConnell" userId="3c91a910-15e3-4aae-8e7a-8b47793a6e9d" providerId="ADAL" clId="{22EC85AB-E2CE-4D3C-839D-9C52BF27A836}" dt="2026-08-06T11:18:08.085" v="659" actId="255"/>
          <ac:spMkLst>
            <pc:docMk/>
            <pc:sldMk cId="0" sldId="256"/>
            <ac:spMk id="4" creationId="{00000000-0000-0000-0000-000000000000}"/>
          </ac:spMkLst>
        </pc:spChg>
        <pc:spChg chg="ord">
          <ac:chgData name="Drew McConnell" userId="3c91a910-15e3-4aae-8e7a-8b47793a6e9d" providerId="ADAL" clId="{22EC85AB-E2CE-4D3C-839D-9C52BF27A836}" dt="2026-08-06T08:55:26.673" v="292"/>
          <ac:spMkLst>
            <pc:docMk/>
            <pc:sldMk cId="0" sldId="256"/>
            <ac:spMk id="12" creationId="{00000000-0000-0000-0000-000000000000}"/>
          </ac:spMkLst>
        </pc:spChg>
        <pc:spChg chg="ord">
          <ac:chgData name="Drew McConnell" userId="3c91a910-15e3-4aae-8e7a-8b47793a6e9d" providerId="ADAL" clId="{22EC85AB-E2CE-4D3C-839D-9C52BF27A836}" dt="2026-08-06T08:55:32.551" v="297"/>
          <ac:spMkLst>
            <pc:docMk/>
            <pc:sldMk cId="0" sldId="256"/>
            <ac:spMk id="13" creationId="{00000000-0000-0000-0000-000000000000}"/>
          </ac:spMkLst>
        </pc:spChg>
        <pc:spChg chg="mod">
          <ac:chgData name="Drew McConnell" userId="3c91a910-15e3-4aae-8e7a-8b47793a6e9d" providerId="ADAL" clId="{22EC85AB-E2CE-4D3C-839D-9C52BF27A836}" dt="2026-08-06T11:18:50.920" v="661" actId="207"/>
          <ac:spMkLst>
            <pc:docMk/>
            <pc:sldMk cId="0" sldId="256"/>
            <ac:spMk id="18" creationId="{00000000-0000-0000-0000-000000000000}"/>
          </ac:spMkLst>
        </pc:spChg>
        <pc:spChg chg="mod">
          <ac:chgData name="Drew McConnell" userId="3c91a910-15e3-4aae-8e7a-8b47793a6e9d" providerId="ADAL" clId="{22EC85AB-E2CE-4D3C-839D-9C52BF27A836}" dt="2026-08-06T11:18:50.920" v="661" actId="207"/>
          <ac:spMkLst>
            <pc:docMk/>
            <pc:sldMk cId="0" sldId="256"/>
            <ac:spMk id="19" creationId="{00000000-0000-0000-0000-000000000000}"/>
          </ac:spMkLst>
        </pc:spChg>
        <pc:spChg chg="mod ord">
          <ac:chgData name="Drew McConnell" userId="3c91a910-15e3-4aae-8e7a-8b47793a6e9d" providerId="ADAL" clId="{22EC85AB-E2CE-4D3C-839D-9C52BF27A836}" dt="2026-08-06T08:59:00.405" v="334" actId="1036"/>
          <ac:spMkLst>
            <pc:docMk/>
            <pc:sldMk cId="0" sldId="256"/>
            <ac:spMk id="20" creationId="{00000000-0000-0000-0000-000000000000}"/>
          </ac:spMkLst>
        </pc:spChg>
        <pc:spChg chg="add mod">
          <ac:chgData name="Drew McConnell" userId="3c91a910-15e3-4aae-8e7a-8b47793a6e9d" providerId="ADAL" clId="{22EC85AB-E2CE-4D3C-839D-9C52BF27A836}" dt="2026-08-06T10:33:53.928" v="454" actId="1035"/>
          <ac:spMkLst>
            <pc:docMk/>
            <pc:sldMk cId="0" sldId="256"/>
            <ac:spMk id="21" creationId="{B8F5A554-7BE3-BF99-6CBD-A19F639D3F07}"/>
          </ac:spMkLst>
        </pc:spChg>
        <pc:spChg chg="add mod">
          <ac:chgData name="Drew McConnell" userId="3c91a910-15e3-4aae-8e7a-8b47793a6e9d" providerId="ADAL" clId="{22EC85AB-E2CE-4D3C-839D-9C52BF27A836}" dt="2026-08-06T11:20:53.630" v="663" actId="962"/>
          <ac:spMkLst>
            <pc:docMk/>
            <pc:sldMk cId="0" sldId="256"/>
            <ac:spMk id="22" creationId="{D532028F-66C0-0940-6727-F7A5127D9B62}"/>
          </ac:spMkLst>
        </pc:spChg>
        <pc:spChg chg="add mod">
          <ac:chgData name="Drew McConnell" userId="3c91a910-15e3-4aae-8e7a-8b47793a6e9d" providerId="ADAL" clId="{22EC85AB-E2CE-4D3C-839D-9C52BF27A836}" dt="2026-08-06T08:52:27.925" v="246" actId="1076"/>
          <ac:spMkLst>
            <pc:docMk/>
            <pc:sldMk cId="0" sldId="256"/>
            <ac:spMk id="25" creationId="{588B0E44-F860-C88E-17BA-93EEAB620482}"/>
          </ac:spMkLst>
        </pc:spChg>
        <pc:spChg chg="add mod">
          <ac:chgData name="Drew McConnell" userId="3c91a910-15e3-4aae-8e7a-8b47793a6e9d" providerId="ADAL" clId="{22EC85AB-E2CE-4D3C-839D-9C52BF27A836}" dt="2026-08-06T08:52:50.518" v="252" actId="1076"/>
          <ac:spMkLst>
            <pc:docMk/>
            <pc:sldMk cId="0" sldId="256"/>
            <ac:spMk id="27" creationId="{3B266F08-7520-351B-29D7-E19696CEA2F0}"/>
          </ac:spMkLst>
        </pc:spChg>
        <pc:spChg chg="add del mod">
          <ac:chgData name="Drew McConnell" userId="3c91a910-15e3-4aae-8e7a-8b47793a6e9d" providerId="ADAL" clId="{22EC85AB-E2CE-4D3C-839D-9C52BF27A836}" dt="2026-08-06T08:52:18.983" v="245"/>
          <ac:spMkLst>
            <pc:docMk/>
            <pc:sldMk cId="0" sldId="256"/>
            <ac:spMk id="28" creationId="{AC85E3D7-890F-D694-C852-B514B3AC4C8A}"/>
          </ac:spMkLst>
        </pc:spChg>
        <pc:spChg chg="add mod">
          <ac:chgData name="Drew McConnell" userId="3c91a910-15e3-4aae-8e7a-8b47793a6e9d" providerId="ADAL" clId="{22EC85AB-E2CE-4D3C-839D-9C52BF27A836}" dt="2026-08-06T08:53:06.672" v="255" actId="1076"/>
          <ac:spMkLst>
            <pc:docMk/>
            <pc:sldMk cId="0" sldId="256"/>
            <ac:spMk id="30" creationId="{40E6AAC9-EE5D-B657-5BA9-1C61004357E9}"/>
          </ac:spMkLst>
        </pc:spChg>
        <pc:spChg chg="add mod">
          <ac:chgData name="Drew McConnell" userId="3c91a910-15e3-4aae-8e7a-8b47793a6e9d" providerId="ADAL" clId="{22EC85AB-E2CE-4D3C-839D-9C52BF27A836}" dt="2026-08-06T08:54:44.245" v="266" actId="962"/>
          <ac:spMkLst>
            <pc:docMk/>
            <pc:sldMk cId="0" sldId="256"/>
            <ac:spMk id="31" creationId="{92B60852-8455-CCBC-701F-2B2326930E09}"/>
          </ac:spMkLst>
        </pc:spChg>
        <pc:grpChg chg="mod">
          <ac:chgData name="Drew McConnell" userId="3c91a910-15e3-4aae-8e7a-8b47793a6e9d" providerId="ADAL" clId="{22EC85AB-E2CE-4D3C-839D-9C52BF27A836}" dt="2026-08-06T11:18:50.920" v="661" actId="207"/>
          <ac:grpSpMkLst>
            <pc:docMk/>
            <pc:sldMk cId="0" sldId="256"/>
            <ac:grpSpMk id="17" creationId="{00000000-0000-0000-0000-000000000000}"/>
          </ac:grpSpMkLst>
        </pc:grpChg>
        <pc:graphicFrameChg chg="del mod modGraphic">
          <ac:chgData name="Drew McConnell" userId="3c91a910-15e3-4aae-8e7a-8b47793a6e9d" providerId="ADAL" clId="{22EC85AB-E2CE-4D3C-839D-9C52BF27A836}" dt="2026-08-06T08:53:10.535" v="256" actId="478"/>
          <ac:graphicFrameMkLst>
            <pc:docMk/>
            <pc:sldMk cId="0" sldId="256"/>
            <ac:graphicFrameMk id="2" creationId="{00000000-0000-0000-0000-000000000000}"/>
          </ac:graphicFrameMkLst>
        </pc:graphicFrameChg>
        <pc:graphicFrameChg chg="add del mod">
          <ac:chgData name="Drew McConnell" userId="3c91a910-15e3-4aae-8e7a-8b47793a6e9d" providerId="ADAL" clId="{22EC85AB-E2CE-4D3C-839D-9C52BF27A836}" dt="2026-08-06T08:51:41.282" v="236" actId="478"/>
          <ac:graphicFrameMkLst>
            <pc:docMk/>
            <pc:sldMk cId="0" sldId="256"/>
            <ac:graphicFrameMk id="21" creationId="{824F6723-ED80-0F50-507D-55A0EA898BDD}"/>
          </ac:graphicFrameMkLst>
        </pc:graphicFrameChg>
        <pc:graphicFrameChg chg="add del mod modGraphic">
          <ac:chgData name="Drew McConnell" userId="3c91a910-15e3-4aae-8e7a-8b47793a6e9d" providerId="ADAL" clId="{22EC85AB-E2CE-4D3C-839D-9C52BF27A836}" dt="2026-08-06T08:49:12.396" v="111" actId="478"/>
          <ac:graphicFrameMkLst>
            <pc:docMk/>
            <pc:sldMk cId="0" sldId="256"/>
            <ac:graphicFrameMk id="22" creationId="{F14942B6-4AFD-DC04-FFC8-8D0260587BA7}"/>
          </ac:graphicFrameMkLst>
        </pc:graphicFrameChg>
        <pc:graphicFrameChg chg="add del mod">
          <ac:chgData name="Drew McConnell" userId="3c91a910-15e3-4aae-8e7a-8b47793a6e9d" providerId="ADAL" clId="{22EC85AB-E2CE-4D3C-839D-9C52BF27A836}" dt="2026-08-06T08:50:57.382" v="182" actId="478"/>
          <ac:graphicFrameMkLst>
            <pc:docMk/>
            <pc:sldMk cId="0" sldId="256"/>
            <ac:graphicFrameMk id="23" creationId="{536D2E23-97DA-9D3A-3D5A-47B8093AD755}"/>
          </ac:graphicFrameMkLst>
        </pc:graphicFrameChg>
        <pc:picChg chg="mod ord">
          <ac:chgData name="Drew McConnell" userId="3c91a910-15e3-4aae-8e7a-8b47793a6e9d" providerId="ADAL" clId="{22EC85AB-E2CE-4D3C-839D-9C52BF27A836}" dt="2026-08-06T08:55:04.812" v="286"/>
          <ac:picMkLst>
            <pc:docMk/>
            <pc:sldMk cId="0" sldId="256"/>
            <ac:picMk id="3" creationId="{00000000-0000-0000-0000-000000000000}"/>
          </ac:picMkLst>
        </pc:picChg>
        <pc:picChg chg="mod">
          <ac:chgData name="Drew McConnell" userId="3c91a910-15e3-4aae-8e7a-8b47793a6e9d" providerId="ADAL" clId="{22EC85AB-E2CE-4D3C-839D-9C52BF27A836}" dt="2026-08-06T08:41:42.887" v="3" actId="962"/>
          <ac:picMkLst>
            <pc:docMk/>
            <pc:sldMk cId="0" sldId="256"/>
            <ac:picMk id="5" creationId="{00000000-0000-0000-0000-000000000000}"/>
          </ac:picMkLst>
        </pc:picChg>
        <pc:picChg chg="mod">
          <ac:chgData name="Drew McConnell" userId="3c91a910-15e3-4aae-8e7a-8b47793a6e9d" providerId="ADAL" clId="{22EC85AB-E2CE-4D3C-839D-9C52BF27A836}" dt="2026-08-06T08:42:03.862" v="5" actId="962"/>
          <ac:picMkLst>
            <pc:docMk/>
            <pc:sldMk cId="0" sldId="256"/>
            <ac:picMk id="6" creationId="{00000000-0000-0000-0000-000000000000}"/>
          </ac:picMkLst>
        </pc:picChg>
        <pc:picChg chg="mod ord">
          <ac:chgData name="Drew McConnell" userId="3c91a910-15e3-4aae-8e7a-8b47793a6e9d" providerId="ADAL" clId="{22EC85AB-E2CE-4D3C-839D-9C52BF27A836}" dt="2026-08-06T08:55:40.498" v="298"/>
          <ac:picMkLst>
            <pc:docMk/>
            <pc:sldMk cId="0" sldId="256"/>
            <ac:picMk id="8" creationId="{00000000-0000-0000-0000-000000000000}"/>
          </ac:picMkLst>
        </pc:picChg>
        <pc:picChg chg="mod">
          <ac:chgData name="Drew McConnell" userId="3c91a910-15e3-4aae-8e7a-8b47793a6e9d" providerId="ADAL" clId="{22EC85AB-E2CE-4D3C-839D-9C52BF27A836}" dt="2026-08-06T08:43:07.100" v="8" actId="962"/>
          <ac:picMkLst>
            <pc:docMk/>
            <pc:sldMk cId="0" sldId="256"/>
            <ac:picMk id="9" creationId="{00000000-0000-0000-0000-000000000000}"/>
          </ac:picMkLst>
        </pc:picChg>
        <pc:picChg chg="mod ord">
          <ac:chgData name="Drew McConnell" userId="3c91a910-15e3-4aae-8e7a-8b47793a6e9d" providerId="ADAL" clId="{22EC85AB-E2CE-4D3C-839D-9C52BF27A836}" dt="2026-08-06T08:55:55.205" v="303"/>
          <ac:picMkLst>
            <pc:docMk/>
            <pc:sldMk cId="0" sldId="256"/>
            <ac:picMk id="10" creationId="{00000000-0000-0000-0000-000000000000}"/>
          </ac:picMkLst>
        </pc:picChg>
        <pc:picChg chg="mod ord">
          <ac:chgData name="Drew McConnell" userId="3c91a910-15e3-4aae-8e7a-8b47793a6e9d" providerId="ADAL" clId="{22EC85AB-E2CE-4D3C-839D-9C52BF27A836}" dt="2026-08-06T08:56:07.494" v="309"/>
          <ac:picMkLst>
            <pc:docMk/>
            <pc:sldMk cId="0" sldId="256"/>
            <ac:picMk id="11" creationId="{00000000-0000-0000-0000-000000000000}"/>
          </ac:picMkLst>
        </pc:picChg>
        <pc:picChg chg="mod ord">
          <ac:chgData name="Drew McConnell" userId="3c91a910-15e3-4aae-8e7a-8b47793a6e9d" providerId="ADAL" clId="{22EC85AB-E2CE-4D3C-839D-9C52BF27A836}" dt="2026-08-06T08:56:19.432" v="310"/>
          <ac:picMkLst>
            <pc:docMk/>
            <pc:sldMk cId="0" sldId="256"/>
            <ac:picMk id="14" creationId="{00000000-0000-0000-0000-000000000000}"/>
          </ac:picMkLst>
        </pc:picChg>
        <pc:picChg chg="mod">
          <ac:chgData name="Drew McConnell" userId="3c91a910-15e3-4aae-8e7a-8b47793a6e9d" providerId="ADAL" clId="{22EC85AB-E2CE-4D3C-839D-9C52BF27A836}" dt="2026-08-06T08:46:26.904" v="86" actId="962"/>
          <ac:picMkLst>
            <pc:docMk/>
            <pc:sldMk cId="0" sldId="256"/>
            <ac:picMk id="15" creationId="{00000000-0000-0000-0000-000000000000}"/>
          </ac:picMkLst>
        </pc:picChg>
        <pc:cxnChg chg="add mod">
          <ac:chgData name="Drew McConnell" userId="3c91a910-15e3-4aae-8e7a-8b47793a6e9d" providerId="ADAL" clId="{22EC85AB-E2CE-4D3C-839D-9C52BF27A836}" dt="2026-08-06T08:54:45.010" v="267" actId="962"/>
          <ac:cxnSpMkLst>
            <pc:docMk/>
            <pc:sldMk cId="0" sldId="256"/>
            <ac:cxnSpMk id="33" creationId="{E3A15BD7-853A-FF0C-2A76-C8D4BCF7A9EF}"/>
          </ac:cxnSpMkLst>
        </pc:cxnChg>
      </pc:sldChg>
      <pc:sldChg chg="addSp delSp modSp add del mod">
        <pc:chgData name="Drew McConnell" userId="3c91a910-15e3-4aae-8e7a-8b47793a6e9d" providerId="ADAL" clId="{22EC85AB-E2CE-4D3C-839D-9C52BF27A836}" dt="2026-08-06T11:24:16.906" v="677" actId="33553"/>
        <pc:sldMkLst>
          <pc:docMk/>
          <pc:sldMk cId="0" sldId="257"/>
        </pc:sldMkLst>
        <pc:spChg chg="mod">
          <ac:chgData name="Drew McConnell" userId="3c91a910-15e3-4aae-8e7a-8b47793a6e9d" providerId="ADAL" clId="{22EC85AB-E2CE-4D3C-839D-9C52BF27A836}" dt="2026-08-06T11:00:10.151" v="524" actId="1035"/>
          <ac:spMkLst>
            <pc:docMk/>
            <pc:sldMk cId="0" sldId="257"/>
            <ac:spMk id="4" creationId="{00000000-0000-0000-0000-000000000000}"/>
          </ac:spMkLst>
        </pc:spChg>
        <pc:spChg chg="mod">
          <ac:chgData name="Drew McConnell" userId="3c91a910-15e3-4aae-8e7a-8b47793a6e9d" providerId="ADAL" clId="{22EC85AB-E2CE-4D3C-839D-9C52BF27A836}" dt="2026-08-06T11:00:10.151" v="524" actId="1035"/>
          <ac:spMkLst>
            <pc:docMk/>
            <pc:sldMk cId="0" sldId="257"/>
            <ac:spMk id="5" creationId="{00000000-0000-0000-0000-000000000000}"/>
          </ac:spMkLst>
        </pc:spChg>
        <pc:spChg chg="mod">
          <ac:chgData name="Drew McConnell" userId="3c91a910-15e3-4aae-8e7a-8b47793a6e9d" providerId="ADAL" clId="{22EC85AB-E2CE-4D3C-839D-9C52BF27A836}" dt="2026-08-06T11:00:10.151" v="524" actId="1035"/>
          <ac:spMkLst>
            <pc:docMk/>
            <pc:sldMk cId="0" sldId="257"/>
            <ac:spMk id="6" creationId="{00000000-0000-0000-0000-000000000000}"/>
          </ac:spMkLst>
        </pc:spChg>
        <pc:spChg chg="mod">
          <ac:chgData name="Drew McConnell" userId="3c91a910-15e3-4aae-8e7a-8b47793a6e9d" providerId="ADAL" clId="{22EC85AB-E2CE-4D3C-839D-9C52BF27A836}" dt="2026-08-06T10:59:21.110" v="495" actId="1036"/>
          <ac:spMkLst>
            <pc:docMk/>
            <pc:sldMk cId="0" sldId="257"/>
            <ac:spMk id="7" creationId="{00000000-0000-0000-0000-000000000000}"/>
          </ac:spMkLst>
        </pc:spChg>
        <pc:spChg chg="mod">
          <ac:chgData name="Drew McConnell" userId="3c91a910-15e3-4aae-8e7a-8b47793a6e9d" providerId="ADAL" clId="{22EC85AB-E2CE-4D3C-839D-9C52BF27A836}" dt="2026-08-06T10:59:21.110" v="495" actId="1036"/>
          <ac:spMkLst>
            <pc:docMk/>
            <pc:sldMk cId="0" sldId="257"/>
            <ac:spMk id="8" creationId="{00000000-0000-0000-0000-000000000000}"/>
          </ac:spMkLst>
        </pc:spChg>
        <pc:spChg chg="mod">
          <ac:chgData name="Drew McConnell" userId="3c91a910-15e3-4aae-8e7a-8b47793a6e9d" providerId="ADAL" clId="{22EC85AB-E2CE-4D3C-839D-9C52BF27A836}" dt="2026-08-06T11:00:10.151" v="524" actId="1035"/>
          <ac:spMkLst>
            <pc:docMk/>
            <pc:sldMk cId="0" sldId="257"/>
            <ac:spMk id="14" creationId="{00000000-0000-0000-0000-000000000000}"/>
          </ac:spMkLst>
        </pc:spChg>
        <pc:spChg chg="mod">
          <ac:chgData name="Drew McConnell" userId="3c91a910-15e3-4aae-8e7a-8b47793a6e9d" providerId="ADAL" clId="{22EC85AB-E2CE-4D3C-839D-9C52BF27A836}" dt="2026-08-06T10:59:58.195" v="514" actId="1076"/>
          <ac:spMkLst>
            <pc:docMk/>
            <pc:sldMk cId="0" sldId="257"/>
            <ac:spMk id="17" creationId="{00000000-0000-0000-0000-000000000000}"/>
          </ac:spMkLst>
        </pc:spChg>
        <pc:spChg chg="mod">
          <ac:chgData name="Drew McConnell" userId="3c91a910-15e3-4aae-8e7a-8b47793a6e9d" providerId="ADAL" clId="{22EC85AB-E2CE-4D3C-839D-9C52BF27A836}" dt="2026-08-06T11:24:16.906" v="677" actId="33553"/>
          <ac:spMkLst>
            <pc:docMk/>
            <pc:sldMk cId="0" sldId="257"/>
            <ac:spMk id="19" creationId="{00000000-0000-0000-0000-000000000000}"/>
          </ac:spMkLst>
        </pc:spChg>
        <pc:spChg chg="add del mod">
          <ac:chgData name="Drew McConnell" userId="3c91a910-15e3-4aae-8e7a-8b47793a6e9d" providerId="ADAL" clId="{22EC85AB-E2CE-4D3C-839D-9C52BF27A836}" dt="2026-08-06T11:12:55.634" v="560"/>
          <ac:spMkLst>
            <pc:docMk/>
            <pc:sldMk cId="0" sldId="257"/>
            <ac:spMk id="20" creationId="{73151954-4457-CE4D-A9FE-5966453A608B}"/>
          </ac:spMkLst>
        </pc:spChg>
        <pc:spChg chg="add mod">
          <ac:chgData name="Drew McConnell" userId="3c91a910-15e3-4aae-8e7a-8b47793a6e9d" providerId="ADAL" clId="{22EC85AB-E2CE-4D3C-839D-9C52BF27A836}" dt="2026-08-06T11:20:10.429" v="662" actId="1035"/>
          <ac:spMkLst>
            <pc:docMk/>
            <pc:sldMk cId="0" sldId="257"/>
            <ac:spMk id="23" creationId="{A5FCF620-DB19-8626-201E-C6C25783565D}"/>
          </ac:spMkLst>
        </pc:spChg>
        <pc:spChg chg="add mod">
          <ac:chgData name="Drew McConnell" userId="3c91a910-15e3-4aae-8e7a-8b47793a6e9d" providerId="ADAL" clId="{22EC85AB-E2CE-4D3C-839D-9C52BF27A836}" dt="2026-08-06T11:23:58.311" v="675" actId="962"/>
          <ac:spMkLst>
            <pc:docMk/>
            <pc:sldMk cId="0" sldId="257"/>
            <ac:spMk id="26" creationId="{EF9AEE3A-22EB-92C6-2792-0A95AF720E6D}"/>
          </ac:spMkLst>
        </pc:spChg>
        <pc:grpChg chg="mod">
          <ac:chgData name="Drew McConnell" userId="3c91a910-15e3-4aae-8e7a-8b47793a6e9d" providerId="ADAL" clId="{22EC85AB-E2CE-4D3C-839D-9C52BF27A836}" dt="2026-08-06T11:23:17.422" v="669" actId="962"/>
          <ac:grpSpMkLst>
            <pc:docMk/>
            <pc:sldMk cId="0" sldId="257"/>
            <ac:grpSpMk id="9" creationId="{00000000-0000-0000-0000-000000000000}"/>
          </ac:grpSpMkLst>
        </pc:grpChg>
        <pc:picChg chg="mod">
          <ac:chgData name="Drew McConnell" userId="3c91a910-15e3-4aae-8e7a-8b47793a6e9d" providerId="ADAL" clId="{22EC85AB-E2CE-4D3C-839D-9C52BF27A836}" dt="2026-08-06T11:21:31.662" v="665" actId="962"/>
          <ac:picMkLst>
            <pc:docMk/>
            <pc:sldMk cId="0" sldId="257"/>
            <ac:picMk id="2" creationId="{00000000-0000-0000-0000-000000000000}"/>
          </ac:picMkLst>
        </pc:picChg>
        <pc:picChg chg="mod">
          <ac:chgData name="Drew McConnell" userId="3c91a910-15e3-4aae-8e7a-8b47793a6e9d" providerId="ADAL" clId="{22EC85AB-E2CE-4D3C-839D-9C52BF27A836}" dt="2026-08-06T11:22:00.072" v="667" actId="962"/>
          <ac:picMkLst>
            <pc:docMk/>
            <pc:sldMk cId="0" sldId="257"/>
            <ac:picMk id="3" creationId="{00000000-0000-0000-0000-000000000000}"/>
          </ac:picMkLst>
        </pc:picChg>
        <pc:picChg chg="mod">
          <ac:chgData name="Drew McConnell" userId="3c91a910-15e3-4aae-8e7a-8b47793a6e9d" providerId="ADAL" clId="{22EC85AB-E2CE-4D3C-839D-9C52BF27A836}" dt="2026-08-06T11:23:21.894" v="670" actId="962"/>
          <ac:picMkLst>
            <pc:docMk/>
            <pc:sldMk cId="0" sldId="257"/>
            <ac:picMk id="15" creationId="{00000000-0000-0000-0000-000000000000}"/>
          </ac:picMkLst>
        </pc:picChg>
        <pc:picChg chg="mod">
          <ac:chgData name="Drew McConnell" userId="3c91a910-15e3-4aae-8e7a-8b47793a6e9d" providerId="ADAL" clId="{22EC85AB-E2CE-4D3C-839D-9C52BF27A836}" dt="2026-08-06T11:23:23.623" v="671" actId="962"/>
          <ac:picMkLst>
            <pc:docMk/>
            <pc:sldMk cId="0" sldId="257"/>
            <ac:picMk id="16" creationId="{00000000-0000-0000-0000-000000000000}"/>
          </ac:picMkLst>
        </pc:picChg>
        <pc:picChg chg="mod">
          <ac:chgData name="Drew McConnell" userId="3c91a910-15e3-4aae-8e7a-8b47793a6e9d" providerId="ADAL" clId="{22EC85AB-E2CE-4D3C-839D-9C52BF27A836}" dt="2026-08-06T11:23:24.461" v="672" actId="962"/>
          <ac:picMkLst>
            <pc:docMk/>
            <pc:sldMk cId="0" sldId="257"/>
            <ac:picMk id="18" creationId="{00000000-0000-0000-0000-000000000000}"/>
          </ac:picMkLst>
        </pc:picChg>
        <pc:picChg chg="add del mod">
          <ac:chgData name="Drew McConnell" userId="3c91a910-15e3-4aae-8e7a-8b47793a6e9d" providerId="ADAL" clId="{22EC85AB-E2CE-4D3C-839D-9C52BF27A836}" dt="2026-08-06T11:14:30.218" v="639" actId="478"/>
          <ac:picMkLst>
            <pc:docMk/>
            <pc:sldMk cId="0" sldId="257"/>
            <ac:picMk id="22" creationId="{DDEEAF69-6C1D-BE99-D8B6-EF8FC20BDA2D}"/>
          </ac:picMkLst>
        </pc:picChg>
        <pc:picChg chg="add mod">
          <ac:chgData name="Drew McConnell" userId="3c91a910-15e3-4aae-8e7a-8b47793a6e9d" providerId="ADAL" clId="{22EC85AB-E2CE-4D3C-839D-9C52BF27A836}" dt="2026-08-06T11:23:54.495" v="674" actId="962"/>
          <ac:picMkLst>
            <pc:docMk/>
            <pc:sldMk cId="0" sldId="257"/>
            <ac:picMk id="25" creationId="{77BA7CB4-7233-065F-C872-A5EE9A14B009}"/>
          </ac:picMkLst>
        </pc:picChg>
      </pc:sldChg>
      <pc:sldChg chg="addSp delSp modSp new del mod">
        <pc:chgData name="Drew McConnell" userId="3c91a910-15e3-4aae-8e7a-8b47793a6e9d" providerId="ADAL" clId="{22EC85AB-E2CE-4D3C-839D-9C52BF27A836}" dt="2026-08-06T10:58:45.295" v="465" actId="47"/>
        <pc:sldMkLst>
          <pc:docMk/>
          <pc:sldMk cId="317857167" sldId="258"/>
        </pc:sldMkLst>
        <pc:spChg chg="add del">
          <ac:chgData name="Drew McConnell" userId="3c91a910-15e3-4aae-8e7a-8b47793a6e9d" providerId="ADAL" clId="{22EC85AB-E2CE-4D3C-839D-9C52BF27A836}" dt="2026-08-06T10:32:32.993" v="393" actId="22"/>
          <ac:spMkLst>
            <pc:docMk/>
            <pc:sldMk cId="317857167" sldId="258"/>
            <ac:spMk id="3" creationId="{4AE0C5C2-0887-E567-5F10-2827BB14BFCC}"/>
          </ac:spMkLst>
        </pc:spChg>
        <pc:spChg chg="add del">
          <ac:chgData name="Drew McConnell" userId="3c91a910-15e3-4aae-8e7a-8b47793a6e9d" providerId="ADAL" clId="{22EC85AB-E2CE-4D3C-839D-9C52BF27A836}" dt="2026-08-06T10:34:08.796" v="455" actId="478"/>
          <ac:spMkLst>
            <pc:docMk/>
            <pc:sldMk cId="317857167" sldId="258"/>
            <ac:spMk id="5" creationId="{63B91813-B8AF-502A-98D2-E66C681661CF}"/>
          </ac:spMkLst>
        </pc:spChg>
        <pc:spChg chg="add mod">
          <ac:chgData name="Drew McConnell" userId="3c91a910-15e3-4aae-8e7a-8b47793a6e9d" providerId="ADAL" clId="{22EC85AB-E2CE-4D3C-839D-9C52BF27A836}" dt="2026-08-06T10:34:49.457" v="464" actId="1076"/>
          <ac:spMkLst>
            <pc:docMk/>
            <pc:sldMk cId="317857167" sldId="258"/>
            <ac:spMk id="6" creationId="{2974A4E3-5587-2D79-9158-AE840604B905}"/>
          </ac:spMkLst>
        </pc:spChg>
      </pc:sldChg>
      <pc:sldChg chg="addSp modSp new del mod ord">
        <pc:chgData name="Drew McConnell" userId="3c91a910-15e3-4aae-8e7a-8b47793a6e9d" providerId="ADAL" clId="{22EC85AB-E2CE-4D3C-839D-9C52BF27A836}" dt="2026-08-06T10:31:52.457" v="385" actId="47"/>
        <pc:sldMkLst>
          <pc:docMk/>
          <pc:sldMk cId="3130972803" sldId="258"/>
        </pc:sldMkLst>
        <pc:spChg chg="add mod">
          <ac:chgData name="Drew McConnell" userId="3c91a910-15e3-4aae-8e7a-8b47793a6e9d" providerId="ADAL" clId="{22EC85AB-E2CE-4D3C-839D-9C52BF27A836}" dt="2026-08-06T10:30:10.491" v="364" actId="20577"/>
          <ac:spMkLst>
            <pc:docMk/>
            <pc:sldMk cId="3130972803" sldId="258"/>
            <ac:spMk id="3" creationId="{DEEF35A9-380F-C1C0-DAD7-9B1A69F1853C}"/>
          </ac:spMkLst>
        </pc:spChg>
        <pc:spChg chg="add mod">
          <ac:chgData name="Drew McConnell" userId="3c91a910-15e3-4aae-8e7a-8b47793a6e9d" providerId="ADAL" clId="{22EC85AB-E2CE-4D3C-839D-9C52BF27A836}" dt="2026-08-06T10:30:03.498" v="363" actId="1076"/>
          <ac:spMkLst>
            <pc:docMk/>
            <pc:sldMk cId="3130972803" sldId="258"/>
            <ac:spMk id="5" creationId="{DEE0483D-49FA-C74D-45CA-59A6AA66892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34385" y="6072799"/>
            <a:ext cx="1328844" cy="1147621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3042411" y="5804205"/>
            <a:ext cx="2293620" cy="313690"/>
          </a:xfrm>
          <a:custGeom>
            <a:avLst/>
            <a:gdLst/>
            <a:ahLst/>
            <a:cxnLst/>
            <a:rect l="l" t="t" r="r" b="b"/>
            <a:pathLst>
              <a:path w="2293620" h="313689">
                <a:moveTo>
                  <a:pt x="2293112" y="0"/>
                </a:moveTo>
                <a:lnTo>
                  <a:pt x="0" y="0"/>
                </a:lnTo>
                <a:lnTo>
                  <a:pt x="0" y="313512"/>
                </a:lnTo>
                <a:lnTo>
                  <a:pt x="2293112" y="313512"/>
                </a:lnTo>
                <a:lnTo>
                  <a:pt x="22931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10" Type="http://schemas.openxmlformats.org/officeDocument/2006/relationships/image" Target="../media/image10.jp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25984" y="28803"/>
            <a:ext cx="6033135" cy="724557"/>
          </a:xfrm>
          <a:prstGeom prst="rect">
            <a:avLst/>
          </a:prstGeom>
        </p:spPr>
        <p:txBody>
          <a:bodyPr vert="horz" wrap="square" lIns="0" tIns="133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sz="1600" b="1" dirty="0">
                <a:latin typeface="Calibri"/>
                <a:cs typeface="Calibri"/>
              </a:rPr>
              <a:t>Using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microphones</a:t>
            </a:r>
            <a:r>
              <a:rPr lang="en-GB" sz="1600" b="1" spc="-10" dirty="0">
                <a:latin typeface="Calibri"/>
                <a:cs typeface="Calibri"/>
              </a:rPr>
              <a:t> in Learning spaces guide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400" b="1" dirty="0">
                <a:latin typeface="Calibri"/>
                <a:cs typeface="Calibri"/>
              </a:rPr>
              <a:t>-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microphones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should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turn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after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25" dirty="0">
                <a:latin typeface="Calibri"/>
                <a:cs typeface="Calibri"/>
              </a:rPr>
              <a:t>3—</a:t>
            </a:r>
            <a:r>
              <a:rPr sz="1200" b="1" dirty="0">
                <a:latin typeface="Calibri"/>
                <a:cs typeface="Calibri"/>
              </a:rPr>
              <a:t>5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seconds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when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they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removed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from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charger.</a:t>
            </a:r>
            <a:endParaRPr sz="1200" dirty="0">
              <a:latin typeface="Calibri"/>
              <a:cs typeface="Calibri"/>
            </a:endParaRPr>
          </a:p>
        </p:txBody>
      </p:sp>
      <p:pic>
        <p:nvPicPr>
          <p:cNvPr id="5" name="object 5" descr="Handheld microphone illustrating the short press of the on button at the bottom of the microphone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1959" y="911730"/>
            <a:ext cx="3366196" cy="764403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02134" y="806704"/>
            <a:ext cx="8239125" cy="92392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225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65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L="3834765">
              <a:lnSpc>
                <a:spcPct val="100000"/>
              </a:lnSpc>
            </a:pPr>
            <a:r>
              <a:rPr sz="1000" b="1" dirty="0">
                <a:latin typeface="Calibri"/>
                <a:cs typeface="Calibri"/>
              </a:rPr>
              <a:t>Switch</a:t>
            </a:r>
            <a:r>
              <a:rPr sz="1000" b="1" spc="-5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On:</a:t>
            </a:r>
            <a:endParaRPr sz="1000" dirty="0">
              <a:latin typeface="Calibri"/>
              <a:cs typeface="Calibri"/>
            </a:endParaRPr>
          </a:p>
          <a:p>
            <a:pPr marL="3834765">
              <a:lnSpc>
                <a:spcPct val="100000"/>
              </a:lnSpc>
              <a:spcBef>
                <a:spcPts val="855"/>
              </a:spcBef>
            </a:pPr>
            <a:r>
              <a:rPr sz="1000" spc="-10" dirty="0">
                <a:latin typeface="Calibri"/>
                <a:cs typeface="Calibri"/>
              </a:rPr>
              <a:t>Short-</a:t>
            </a:r>
            <a:r>
              <a:rPr sz="1000" dirty="0">
                <a:latin typeface="Calibri"/>
                <a:cs typeface="Calibri"/>
              </a:rPr>
              <a:t>press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ON/OFF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button.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11" name="object 11" descr="Lapel microphone illustrating the short press of the on button on the slider controls 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68113" y="988892"/>
            <a:ext cx="2004718" cy="664335"/>
          </a:xfrm>
          <a:prstGeom prst="rect">
            <a:avLst/>
          </a:prstGeom>
        </p:spPr>
      </p:pic>
      <p:pic>
        <p:nvPicPr>
          <p:cNvPr id="6" name="object 6" descr="Handheld microphone illustrating the long press of the off button at the bottom of the microphone.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2172" y="1901288"/>
            <a:ext cx="3391672" cy="779458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02134" y="1837436"/>
            <a:ext cx="8239125" cy="92392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3825240">
              <a:lnSpc>
                <a:spcPct val="100000"/>
              </a:lnSpc>
              <a:spcBef>
                <a:spcPts val="240"/>
              </a:spcBef>
            </a:pPr>
            <a:r>
              <a:rPr sz="1000" b="1" dirty="0">
                <a:latin typeface="Calibri"/>
                <a:cs typeface="Calibri"/>
              </a:rPr>
              <a:t>Switch</a:t>
            </a:r>
            <a:r>
              <a:rPr sz="1000" b="1" spc="-5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Off:</a:t>
            </a:r>
            <a:endParaRPr sz="1000" dirty="0">
              <a:latin typeface="Calibri"/>
              <a:cs typeface="Calibri"/>
            </a:endParaRPr>
          </a:p>
          <a:p>
            <a:pPr marL="3825240" marR="2737485">
              <a:lnSpc>
                <a:spcPct val="121000"/>
              </a:lnSpc>
              <a:spcBef>
                <a:spcPts val="605"/>
              </a:spcBef>
            </a:pPr>
            <a:r>
              <a:rPr sz="1000" dirty="0">
                <a:latin typeface="Calibri"/>
                <a:cs typeface="Calibri"/>
              </a:rPr>
              <a:t>Press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ON/OFF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button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for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ap-</a:t>
            </a:r>
            <a:r>
              <a:rPr sz="1000" dirty="0">
                <a:latin typeface="Calibri"/>
                <a:cs typeface="Calibri"/>
              </a:rPr>
              <a:t>prox.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3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seconds.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10" name="object 10" descr="Lapel microphone showing the long press of the off button on the slider controls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68116" y="1936655"/>
            <a:ext cx="2004838" cy="664351"/>
          </a:xfrm>
          <a:prstGeom prst="rect">
            <a:avLst/>
          </a:prstGeom>
        </p:spPr>
      </p:pic>
      <p:pic>
        <p:nvPicPr>
          <p:cNvPr id="8" name="object 8" descr="Showing the mute/umnmute buttons on the handheld and lapel mic controller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9376" y="2948116"/>
            <a:ext cx="1754763" cy="99208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02130" y="2900426"/>
            <a:ext cx="8225790" cy="111569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2200275">
              <a:lnSpc>
                <a:spcPct val="100000"/>
              </a:lnSpc>
              <a:spcBef>
                <a:spcPts val="459"/>
              </a:spcBef>
            </a:pPr>
            <a:r>
              <a:rPr sz="1400" spc="-50" dirty="0">
                <a:latin typeface="Calibri"/>
                <a:cs typeface="Calibri"/>
              </a:rPr>
              <a:t>To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mute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microphone:</a:t>
            </a:r>
            <a:endParaRPr sz="1400">
              <a:latin typeface="Calibri"/>
              <a:cs typeface="Calibri"/>
            </a:endParaRPr>
          </a:p>
          <a:p>
            <a:pPr marL="2200275">
              <a:lnSpc>
                <a:spcPct val="100000"/>
              </a:lnSpc>
              <a:spcBef>
                <a:spcPts val="345"/>
              </a:spcBef>
            </a:pPr>
            <a:r>
              <a:rPr sz="1200" dirty="0">
                <a:latin typeface="Calibri"/>
                <a:cs typeface="Calibri"/>
              </a:rPr>
              <a:t>Slide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MUTE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switch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position</a:t>
            </a:r>
            <a:r>
              <a:rPr sz="1200" spc="-20" dirty="0">
                <a:latin typeface="Calibri"/>
                <a:cs typeface="Calibri"/>
              </a:rPr>
              <a:t> MUTE.</a:t>
            </a:r>
            <a:endParaRPr sz="1200">
              <a:latin typeface="Calibri"/>
              <a:cs typeface="Calibri"/>
            </a:endParaRPr>
          </a:p>
          <a:p>
            <a:pPr marL="2200275">
              <a:lnSpc>
                <a:spcPct val="100000"/>
              </a:lnSpc>
              <a:spcBef>
                <a:spcPts val="919"/>
              </a:spcBef>
            </a:pPr>
            <a:r>
              <a:rPr sz="1400" spc="-50" dirty="0">
                <a:latin typeface="Calibri"/>
                <a:cs typeface="Calibri"/>
              </a:rPr>
              <a:t>To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unmute</a:t>
            </a:r>
            <a:r>
              <a:rPr sz="1400" spc="-10" dirty="0">
                <a:latin typeface="Cambria"/>
                <a:cs typeface="Cambria"/>
              </a:rPr>
              <a:t>:</a:t>
            </a:r>
            <a:endParaRPr sz="1400">
              <a:latin typeface="Cambria"/>
              <a:cs typeface="Cambria"/>
            </a:endParaRPr>
          </a:p>
          <a:p>
            <a:pPr marL="2200275">
              <a:lnSpc>
                <a:spcPct val="100000"/>
              </a:lnSpc>
              <a:spcBef>
                <a:spcPts val="340"/>
              </a:spcBef>
            </a:pPr>
            <a:r>
              <a:rPr sz="1000" dirty="0">
                <a:latin typeface="Calibri"/>
                <a:cs typeface="Calibri"/>
              </a:rPr>
              <a:t>Slide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MUTE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switch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to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18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position</a:t>
            </a:r>
            <a:r>
              <a:rPr sz="1000" spc="-20" dirty="0">
                <a:latin typeface="Calibri"/>
                <a:cs typeface="Calibri"/>
              </a:rPr>
              <a:t> MIC.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908574" y="2989470"/>
            <a:ext cx="2138044" cy="929834"/>
          </a:xfrm>
          <a:prstGeom prst="rect">
            <a:avLst/>
          </a:prstGeom>
        </p:spPr>
      </p:pic>
      <p:pic>
        <p:nvPicPr>
          <p:cNvPr id="15" name="object 15" descr="Putting a handheld microphone in the charger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06088" y="4197477"/>
            <a:ext cx="1237926" cy="1395603"/>
          </a:xfrm>
          <a:prstGeom prst="rect">
            <a:avLst/>
          </a:prstGeom>
        </p:spPr>
      </p:pic>
      <p:pic>
        <p:nvPicPr>
          <p:cNvPr id="14" name="object 14" descr="putting the lapel microphone in the charger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434788" y="4209511"/>
            <a:ext cx="2593047" cy="1293608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03295" y="4145026"/>
            <a:ext cx="8224520" cy="149415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05410" rIns="0" bIns="0" rtlCol="0">
            <a:spAutoFit/>
          </a:bodyPr>
          <a:lstStyle/>
          <a:p>
            <a:pPr marL="1516380">
              <a:lnSpc>
                <a:spcPct val="100000"/>
              </a:lnSpc>
              <a:spcBef>
                <a:spcPts val="830"/>
              </a:spcBef>
            </a:pPr>
            <a:r>
              <a:rPr sz="1400" spc="-10" dirty="0">
                <a:latin typeface="Calibri"/>
                <a:cs typeface="Calibri"/>
              </a:rPr>
              <a:t>Charging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microphone:</a:t>
            </a:r>
            <a:endParaRPr sz="1400" dirty="0">
              <a:latin typeface="Calibri"/>
              <a:cs typeface="Calibri"/>
            </a:endParaRPr>
          </a:p>
          <a:p>
            <a:pPr marL="1530350">
              <a:lnSpc>
                <a:spcPct val="100000"/>
              </a:lnSpc>
              <a:spcBef>
                <a:spcPts val="1085"/>
              </a:spcBef>
            </a:pPr>
            <a:r>
              <a:rPr sz="1200" dirty="0">
                <a:latin typeface="Calibri"/>
                <a:cs typeface="Calibri"/>
              </a:rPr>
              <a:t>Insert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microphone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charger’s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charging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slots.</a:t>
            </a:r>
            <a:endParaRPr sz="1200" dirty="0">
              <a:latin typeface="Calibri"/>
              <a:cs typeface="Calibri"/>
            </a:endParaRPr>
          </a:p>
          <a:p>
            <a:pPr marL="1530350">
              <a:lnSpc>
                <a:spcPct val="100000"/>
              </a:lnSpc>
              <a:spcBef>
                <a:spcPts val="300"/>
              </a:spcBef>
            </a:pP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charging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contacts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downward.</a:t>
            </a:r>
            <a:endParaRPr sz="1200" dirty="0">
              <a:latin typeface="Calibri"/>
              <a:cs typeface="Calibri"/>
            </a:endParaRPr>
          </a:p>
          <a:p>
            <a:pPr marL="1530350">
              <a:lnSpc>
                <a:spcPct val="100000"/>
              </a:lnSpc>
              <a:spcBef>
                <a:spcPts val="915"/>
              </a:spcBef>
            </a:pP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microphone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charger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only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direction.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00518" y="5970270"/>
            <a:ext cx="2492375" cy="1316355"/>
            <a:chOff x="7700518" y="5984748"/>
            <a:chExt cx="2492375" cy="1316355"/>
          </a:xfrm>
          <a:noFill/>
        </p:grpSpPr>
        <p:sp>
          <p:nvSpPr>
            <p:cNvPr id="18" name="object 18"/>
            <p:cNvSpPr/>
            <p:nvPr/>
          </p:nvSpPr>
          <p:spPr>
            <a:xfrm>
              <a:off x="7713218" y="5997448"/>
              <a:ext cx="2466975" cy="1290955"/>
            </a:xfrm>
            <a:custGeom>
              <a:avLst/>
              <a:gdLst/>
              <a:ahLst/>
              <a:cxnLst/>
              <a:rect l="l" t="t" r="r" b="b"/>
              <a:pathLst>
                <a:path w="2466975" h="1290954">
                  <a:moveTo>
                    <a:pt x="2251836" y="0"/>
                  </a:moveTo>
                  <a:lnTo>
                    <a:pt x="215010" y="0"/>
                  </a:lnTo>
                  <a:lnTo>
                    <a:pt x="165711" y="5679"/>
                  </a:lnTo>
                  <a:lnTo>
                    <a:pt x="120455" y="21857"/>
                  </a:lnTo>
                  <a:lnTo>
                    <a:pt x="80533" y="47246"/>
                  </a:lnTo>
                  <a:lnTo>
                    <a:pt x="47236" y="80557"/>
                  </a:lnTo>
                  <a:lnTo>
                    <a:pt x="21854" y="120501"/>
                  </a:lnTo>
                  <a:lnTo>
                    <a:pt x="5678" y="165791"/>
                  </a:lnTo>
                  <a:lnTo>
                    <a:pt x="0" y="215137"/>
                  </a:lnTo>
                  <a:lnTo>
                    <a:pt x="0" y="1075512"/>
                  </a:lnTo>
                  <a:lnTo>
                    <a:pt x="5678" y="1124828"/>
                  </a:lnTo>
                  <a:lnTo>
                    <a:pt x="21854" y="1170101"/>
                  </a:lnTo>
                  <a:lnTo>
                    <a:pt x="47236" y="1210040"/>
                  </a:lnTo>
                  <a:lnTo>
                    <a:pt x="80533" y="1243352"/>
                  </a:lnTo>
                  <a:lnTo>
                    <a:pt x="120455" y="1268746"/>
                  </a:lnTo>
                  <a:lnTo>
                    <a:pt x="165711" y="1284930"/>
                  </a:lnTo>
                  <a:lnTo>
                    <a:pt x="215010" y="1290612"/>
                  </a:lnTo>
                  <a:lnTo>
                    <a:pt x="2251836" y="1290612"/>
                  </a:lnTo>
                  <a:lnTo>
                    <a:pt x="2301143" y="1284930"/>
                  </a:lnTo>
                  <a:lnTo>
                    <a:pt x="2346417" y="1268746"/>
                  </a:lnTo>
                  <a:lnTo>
                    <a:pt x="2386364" y="1243352"/>
                  </a:lnTo>
                  <a:lnTo>
                    <a:pt x="2419688" y="1210040"/>
                  </a:lnTo>
                  <a:lnTo>
                    <a:pt x="2445095" y="1170101"/>
                  </a:lnTo>
                  <a:lnTo>
                    <a:pt x="2461289" y="1124828"/>
                  </a:lnTo>
                  <a:lnTo>
                    <a:pt x="2466975" y="1075512"/>
                  </a:lnTo>
                  <a:lnTo>
                    <a:pt x="2466975" y="215137"/>
                  </a:lnTo>
                  <a:lnTo>
                    <a:pt x="2461289" y="165791"/>
                  </a:lnTo>
                  <a:lnTo>
                    <a:pt x="2445095" y="120501"/>
                  </a:lnTo>
                  <a:lnTo>
                    <a:pt x="2419688" y="80557"/>
                  </a:lnTo>
                  <a:lnTo>
                    <a:pt x="2386364" y="47246"/>
                  </a:lnTo>
                  <a:lnTo>
                    <a:pt x="2346417" y="21857"/>
                  </a:lnTo>
                  <a:lnTo>
                    <a:pt x="2301143" y="5679"/>
                  </a:lnTo>
                  <a:lnTo>
                    <a:pt x="2251836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713218" y="5997448"/>
              <a:ext cx="2466975" cy="1290955"/>
            </a:xfrm>
            <a:custGeom>
              <a:avLst/>
              <a:gdLst/>
              <a:ahLst/>
              <a:cxnLst/>
              <a:rect l="l" t="t" r="r" b="b"/>
              <a:pathLst>
                <a:path w="2466975" h="1290954">
                  <a:moveTo>
                    <a:pt x="215010" y="0"/>
                  </a:moveTo>
                  <a:lnTo>
                    <a:pt x="165711" y="5679"/>
                  </a:lnTo>
                  <a:lnTo>
                    <a:pt x="120455" y="21857"/>
                  </a:lnTo>
                  <a:lnTo>
                    <a:pt x="80533" y="47246"/>
                  </a:lnTo>
                  <a:lnTo>
                    <a:pt x="47236" y="80557"/>
                  </a:lnTo>
                  <a:lnTo>
                    <a:pt x="21854" y="120501"/>
                  </a:lnTo>
                  <a:lnTo>
                    <a:pt x="5678" y="165791"/>
                  </a:lnTo>
                  <a:lnTo>
                    <a:pt x="0" y="215137"/>
                  </a:lnTo>
                  <a:lnTo>
                    <a:pt x="0" y="1075512"/>
                  </a:lnTo>
                  <a:lnTo>
                    <a:pt x="5678" y="1124828"/>
                  </a:lnTo>
                  <a:lnTo>
                    <a:pt x="21854" y="1170101"/>
                  </a:lnTo>
                  <a:lnTo>
                    <a:pt x="47236" y="1210040"/>
                  </a:lnTo>
                  <a:lnTo>
                    <a:pt x="80533" y="1243352"/>
                  </a:lnTo>
                  <a:lnTo>
                    <a:pt x="120455" y="1268746"/>
                  </a:lnTo>
                  <a:lnTo>
                    <a:pt x="165711" y="1284930"/>
                  </a:lnTo>
                  <a:lnTo>
                    <a:pt x="215010" y="1290612"/>
                  </a:lnTo>
                  <a:lnTo>
                    <a:pt x="2251836" y="1290612"/>
                  </a:lnTo>
                  <a:lnTo>
                    <a:pt x="2301143" y="1284930"/>
                  </a:lnTo>
                  <a:lnTo>
                    <a:pt x="2346417" y="1268746"/>
                  </a:lnTo>
                  <a:lnTo>
                    <a:pt x="2386364" y="1243352"/>
                  </a:lnTo>
                  <a:lnTo>
                    <a:pt x="2419688" y="1210040"/>
                  </a:lnTo>
                  <a:lnTo>
                    <a:pt x="2445095" y="1170101"/>
                  </a:lnTo>
                  <a:lnTo>
                    <a:pt x="2461289" y="1124828"/>
                  </a:lnTo>
                  <a:lnTo>
                    <a:pt x="2466975" y="1075512"/>
                  </a:lnTo>
                  <a:lnTo>
                    <a:pt x="2466975" y="215137"/>
                  </a:lnTo>
                  <a:lnTo>
                    <a:pt x="2461289" y="165791"/>
                  </a:lnTo>
                  <a:lnTo>
                    <a:pt x="2445095" y="120501"/>
                  </a:lnTo>
                  <a:lnTo>
                    <a:pt x="2419688" y="80557"/>
                  </a:lnTo>
                  <a:lnTo>
                    <a:pt x="2386364" y="47246"/>
                  </a:lnTo>
                  <a:lnTo>
                    <a:pt x="2346417" y="21857"/>
                  </a:lnTo>
                  <a:lnTo>
                    <a:pt x="2301143" y="5679"/>
                  </a:lnTo>
                  <a:lnTo>
                    <a:pt x="2251836" y="0"/>
                  </a:lnTo>
                  <a:lnTo>
                    <a:pt x="215010" y="0"/>
                  </a:lnTo>
                  <a:close/>
                </a:path>
              </a:pathLst>
            </a:custGeom>
            <a:grpFill/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588B0E44-F860-C88E-17BA-93EEAB620482}"/>
              </a:ext>
            </a:extLst>
          </p:cNvPr>
          <p:cNvSpPr txBox="1"/>
          <p:nvPr/>
        </p:nvSpPr>
        <p:spPr>
          <a:xfrm>
            <a:off x="4221696" y="6237686"/>
            <a:ext cx="1422195" cy="810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3345">
              <a:lnSpc>
                <a:spcPts val="1410"/>
              </a:lnSpc>
            </a:pPr>
            <a:r>
              <a:rPr lang="en-GB" sz="1200" spc="-10" dirty="0">
                <a:latin typeface="Calibri"/>
                <a:cs typeface="Calibri"/>
              </a:rPr>
              <a:t>Attach the lapel microphone 25 cm in front of your mouth.</a:t>
            </a:r>
            <a:endParaRPr lang="en-GB" sz="1200" dirty="0">
              <a:latin typeface="Calibri"/>
              <a:cs typeface="Calibri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B266F08-7520-351B-29D7-E19696CEA2F0}"/>
              </a:ext>
            </a:extLst>
          </p:cNvPr>
          <p:cNvSpPr txBox="1"/>
          <p:nvPr/>
        </p:nvSpPr>
        <p:spPr>
          <a:xfrm>
            <a:off x="994194" y="6198848"/>
            <a:ext cx="2859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9540" algn="l">
              <a:lnSpc>
                <a:spcPct val="100000"/>
              </a:lnSpc>
              <a:spcBef>
                <a:spcPts val="1155"/>
              </a:spcBef>
            </a:pPr>
            <a:r>
              <a:rPr lang="en-GB" sz="1200" dirty="0">
                <a:latin typeface="Calibri"/>
                <a:cs typeface="Calibri"/>
              </a:rPr>
              <a:t>Hold</a:t>
            </a:r>
            <a:r>
              <a:rPr lang="en-GB" sz="1200" spc="-15" dirty="0">
                <a:latin typeface="Calibri"/>
                <a:cs typeface="Calibri"/>
              </a:rPr>
              <a:t> </a:t>
            </a:r>
            <a:r>
              <a:rPr lang="en-GB" sz="1200" dirty="0">
                <a:latin typeface="Calibri"/>
                <a:cs typeface="Calibri"/>
              </a:rPr>
              <a:t>the</a:t>
            </a:r>
            <a:r>
              <a:rPr lang="en-GB" sz="1200" spc="-20" dirty="0">
                <a:latin typeface="Calibri"/>
                <a:cs typeface="Calibri"/>
              </a:rPr>
              <a:t> </a:t>
            </a:r>
            <a:r>
              <a:rPr lang="en-GB" sz="1200" dirty="0">
                <a:latin typeface="Calibri"/>
                <a:cs typeface="Calibri"/>
              </a:rPr>
              <a:t>handheld</a:t>
            </a:r>
            <a:r>
              <a:rPr lang="en-GB" sz="1200" spc="-20" dirty="0">
                <a:latin typeface="Calibri"/>
                <a:cs typeface="Calibri"/>
              </a:rPr>
              <a:t> </a:t>
            </a:r>
            <a:r>
              <a:rPr lang="en-GB" sz="1200" spc="-25" dirty="0">
                <a:latin typeface="Calibri"/>
                <a:cs typeface="Calibri"/>
              </a:rPr>
              <a:t>microphone approx. 5-10 cm in front of your mouth</a:t>
            </a:r>
            <a:endParaRPr lang="en-GB" sz="1200" dirty="0">
              <a:latin typeface="Calibri"/>
              <a:cs typeface="Calibri"/>
            </a:endParaRPr>
          </a:p>
        </p:txBody>
      </p:sp>
      <p:pic>
        <p:nvPicPr>
          <p:cNvPr id="3" name="object 3" descr="Person holding microphone 5-10 cm in front of their mouth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33557" y="5887834"/>
            <a:ext cx="1222978" cy="143359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0E6AAC9-EE5D-B657-5BA9-1C61004357E9}"/>
              </a:ext>
            </a:extLst>
          </p:cNvPr>
          <p:cNvSpPr txBox="1"/>
          <p:nvPr/>
        </p:nvSpPr>
        <p:spPr>
          <a:xfrm>
            <a:off x="2755900" y="5695343"/>
            <a:ext cx="71798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1910">
              <a:lnSpc>
                <a:spcPct val="100000"/>
              </a:lnSpc>
              <a:spcBef>
                <a:spcPts val="305"/>
              </a:spcBef>
            </a:pPr>
            <a:r>
              <a:rPr lang="en-GB" sz="1400" b="1" dirty="0">
                <a:latin typeface="Calibri"/>
                <a:cs typeface="Calibri"/>
              </a:rPr>
              <a:t>For</a:t>
            </a:r>
            <a:r>
              <a:rPr lang="en-GB" sz="1400" b="1" spc="-30" dirty="0">
                <a:latin typeface="Calibri"/>
                <a:cs typeface="Calibri"/>
              </a:rPr>
              <a:t> </a:t>
            </a:r>
            <a:r>
              <a:rPr lang="en-GB" sz="1400" b="1" dirty="0">
                <a:latin typeface="Calibri"/>
                <a:cs typeface="Calibri"/>
              </a:rPr>
              <a:t>the</a:t>
            </a:r>
            <a:r>
              <a:rPr lang="en-GB" sz="1400" b="1" spc="-35" dirty="0">
                <a:latin typeface="Calibri"/>
                <a:cs typeface="Calibri"/>
              </a:rPr>
              <a:t> </a:t>
            </a:r>
            <a:r>
              <a:rPr lang="en-GB" sz="1400" b="1" dirty="0">
                <a:latin typeface="Calibri"/>
                <a:cs typeface="Calibri"/>
              </a:rPr>
              <a:t>best</a:t>
            </a:r>
            <a:r>
              <a:rPr lang="en-GB" sz="1400" b="1" spc="-30" dirty="0">
                <a:latin typeface="Calibri"/>
                <a:cs typeface="Calibri"/>
              </a:rPr>
              <a:t> </a:t>
            </a:r>
            <a:r>
              <a:rPr lang="en-GB" sz="1400" b="1" dirty="0">
                <a:latin typeface="Calibri"/>
                <a:cs typeface="Calibri"/>
              </a:rPr>
              <a:t>audio</a:t>
            </a:r>
            <a:r>
              <a:rPr lang="en-GB" sz="1400" b="1" spc="-25" dirty="0">
                <a:latin typeface="Calibri"/>
                <a:cs typeface="Calibri"/>
              </a:rPr>
              <a:t> </a:t>
            </a:r>
            <a:r>
              <a:rPr lang="en-GB" sz="1400" b="1" spc="-10" dirty="0">
                <a:latin typeface="Calibri"/>
                <a:cs typeface="Calibri"/>
              </a:rPr>
              <a:t>experience</a:t>
            </a:r>
            <a:endParaRPr lang="en-GB" sz="1400" dirty="0">
              <a:latin typeface="Calibri"/>
              <a:cs typeface="Calibri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2B60852-8455-CCBC-701F-2B2326930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0900" y="5695343"/>
            <a:ext cx="6324600" cy="174368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3A15BD7-853A-FF0C-2A76-C8D4BCF7A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051300" y="6198848"/>
            <a:ext cx="0" cy="849316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ject 2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7864220" y="6061201"/>
            <a:ext cx="2237740" cy="10579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900"/>
              </a:lnSpc>
              <a:spcBef>
                <a:spcPts val="95"/>
              </a:spcBef>
            </a:pPr>
            <a:r>
              <a:rPr sz="1400" b="1" dirty="0">
                <a:solidFill>
                  <a:schemeClr val="tx1"/>
                </a:solidFill>
                <a:latin typeface="Calibri"/>
                <a:cs typeface="Calibri"/>
              </a:rPr>
              <a:t>NOTE:</a:t>
            </a:r>
            <a:r>
              <a:rPr sz="1400" b="1" spc="-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Please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DO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NOT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turn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the </a:t>
            </a:r>
            <a:r>
              <a:rPr sz="1400" spc="-10" dirty="0">
                <a:latin typeface="Calibri"/>
                <a:cs typeface="Calibri"/>
              </a:rPr>
              <a:t>microphones </a:t>
            </a:r>
            <a:r>
              <a:rPr sz="1400" dirty="0">
                <a:latin typeface="Calibri"/>
                <a:cs typeface="Calibri"/>
              </a:rPr>
              <a:t>OFF </a:t>
            </a:r>
            <a:r>
              <a:rPr lang="en-GB" sz="1400" spc="-10" dirty="0">
                <a:latin typeface="Calibri"/>
                <a:cs typeface="Calibri"/>
              </a:rPr>
              <a:t>after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use.</a:t>
            </a:r>
            <a:endParaRPr sz="1400" dirty="0">
              <a:latin typeface="Calibri"/>
              <a:cs typeface="Calibri"/>
            </a:endParaRPr>
          </a:p>
          <a:p>
            <a:pPr marL="12700" marR="285750">
              <a:lnSpc>
                <a:spcPct val="120700"/>
              </a:lnSpc>
              <a:spcBef>
                <a:spcPts val="15"/>
              </a:spcBef>
            </a:pPr>
            <a:r>
              <a:rPr sz="1400" dirty="0">
                <a:latin typeface="Calibri"/>
                <a:cs typeface="Calibri"/>
              </a:rPr>
              <a:t>Please</a:t>
            </a:r>
            <a:r>
              <a:rPr sz="1400" spc="26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leave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them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and </a:t>
            </a:r>
            <a:r>
              <a:rPr sz="1400" dirty="0">
                <a:latin typeface="Calibri"/>
                <a:cs typeface="Calibri"/>
              </a:rPr>
              <a:t>place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charger.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F5A554-7BE3-BF99-6CBD-A19F639D3F07}"/>
              </a:ext>
            </a:extLst>
          </p:cNvPr>
          <p:cNvSpPr txBox="1"/>
          <p:nvPr/>
        </p:nvSpPr>
        <p:spPr>
          <a:xfrm>
            <a:off x="8622436" y="2114168"/>
            <a:ext cx="1754763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Microphones should be used at all times in teaching sessions to support accessibility and lecture recording - even if you feel your voice can be heard without one</a:t>
            </a:r>
            <a:r>
              <a:rPr lang="en-GB" sz="1800" dirty="0"/>
              <a:t>.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532028F-66C0-0940-6727-F7A5127D9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58505" y="2028825"/>
            <a:ext cx="1874691" cy="2322289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73A1A9-7DB5-9034-0FE0-A57645DDFC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4670" y="-1210056"/>
            <a:ext cx="9624060" cy="1210056"/>
          </a:xfrm>
        </p:spPr>
        <p:txBody>
          <a:bodyPr wrap="square" lIns="0" tIns="0" rIns="0" bIns="0" anchor="b">
            <a:spAutoFit/>
          </a:bodyPr>
          <a:lstStyle/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drawing of a person with catchbox 20cm from thier mouth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56500" y="1936696"/>
            <a:ext cx="1661520" cy="1715584"/>
          </a:xfrm>
          <a:prstGeom prst="rect">
            <a:avLst/>
          </a:prstGeom>
        </p:spPr>
      </p:pic>
      <p:pic>
        <p:nvPicPr>
          <p:cNvPr id="3" name="object 3" descr="illustration showing the correct way to throw a catchbox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3235" y="1302771"/>
            <a:ext cx="5333314" cy="165003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08508" y="200025"/>
            <a:ext cx="186639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Throwing </a:t>
            </a:r>
            <a:r>
              <a:rPr sz="1400" b="1" dirty="0">
                <a:latin typeface="Calibri"/>
                <a:cs typeface="Calibri"/>
              </a:rPr>
              <a:t>the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Catchbox.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8508" y="458140"/>
            <a:ext cx="5441950" cy="6915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21300"/>
              </a:lnSpc>
              <a:spcBef>
                <a:spcPts val="105"/>
              </a:spcBef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throw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Catchbox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microphone,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find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someone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ask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50" dirty="0">
                <a:latin typeface="Calibri"/>
                <a:cs typeface="Calibri"/>
              </a:rPr>
              <a:t>a </a:t>
            </a:r>
            <a:r>
              <a:rPr sz="1200" dirty="0">
                <a:latin typeface="Calibri"/>
                <a:cs typeface="Calibri"/>
              </a:rPr>
              <a:t>question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comment.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Make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sure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that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person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those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around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him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or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her</a:t>
            </a:r>
            <a:r>
              <a:rPr sz="1200" b="1" spc="-25" dirty="0">
                <a:latin typeface="Calibri"/>
                <a:cs typeface="Calibri"/>
              </a:rPr>
              <a:t> are </a:t>
            </a:r>
            <a:r>
              <a:rPr sz="1200" b="1" dirty="0">
                <a:latin typeface="Calibri"/>
                <a:cs typeface="Calibri"/>
              </a:rPr>
              <a:t>aware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of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situation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are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prepared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catch.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9696" y="4307255"/>
            <a:ext cx="5276850" cy="13755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1200"/>
              </a:lnSpc>
              <a:spcBef>
                <a:spcPts val="90"/>
              </a:spcBef>
            </a:pPr>
            <a:r>
              <a:rPr sz="1200" dirty="0">
                <a:latin typeface="Calibri"/>
                <a:cs typeface="Calibri"/>
              </a:rPr>
              <a:t>Improper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throwing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device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lead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serious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injury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and/or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property </a:t>
            </a:r>
            <a:r>
              <a:rPr sz="1200" dirty="0">
                <a:latin typeface="Calibri"/>
                <a:cs typeface="Calibri"/>
              </a:rPr>
              <a:t>damage.</a:t>
            </a:r>
            <a:r>
              <a:rPr sz="1200" spc="-35" dirty="0">
                <a:latin typeface="Calibri"/>
                <a:cs typeface="Calibri"/>
              </a:rPr>
              <a:t> </a:t>
            </a:r>
            <a:endParaRPr lang="en-GB" sz="1200" spc="-35" dirty="0">
              <a:latin typeface="Calibri"/>
              <a:cs typeface="Calibri"/>
            </a:endParaRPr>
          </a:p>
          <a:p>
            <a:pPr marL="184150" marR="5080" indent="-171450">
              <a:lnSpc>
                <a:spcPct val="121200"/>
              </a:lnSpc>
              <a:spcBef>
                <a:spcPts val="90"/>
              </a:spcBef>
              <a:buFont typeface="Arial" panose="020B0604020202020204" pitchFamily="34" charset="0"/>
              <a:buChar char="•"/>
            </a:pPr>
            <a:r>
              <a:rPr sz="1200" dirty="0">
                <a:latin typeface="Calibri"/>
                <a:cs typeface="Calibri"/>
              </a:rPr>
              <a:t>Do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throw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lang="en-GB" sz="1200" dirty="0">
                <a:latin typeface="Calibri"/>
                <a:cs typeface="Calibri"/>
              </a:rPr>
              <a:t>people’s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heads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always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make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everyone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aware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of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situation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before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throwing.</a:t>
            </a:r>
            <a:r>
              <a:rPr sz="1200" spc="-30" dirty="0">
                <a:latin typeface="Calibri"/>
                <a:cs typeface="Calibri"/>
              </a:rPr>
              <a:t> </a:t>
            </a:r>
            <a:endParaRPr lang="en-GB" sz="1200" spc="-30" dirty="0">
              <a:latin typeface="Calibri"/>
              <a:cs typeface="Calibri"/>
            </a:endParaRPr>
          </a:p>
          <a:p>
            <a:pPr marL="184150" marR="5080" indent="-171450">
              <a:lnSpc>
                <a:spcPct val="121200"/>
              </a:lnSpc>
              <a:spcBef>
                <a:spcPts val="90"/>
              </a:spcBef>
              <a:buFont typeface="Arial" panose="020B0604020202020204" pitchFamily="34" charset="0"/>
              <a:buChar char="•"/>
            </a:pPr>
            <a:r>
              <a:rPr sz="1200" dirty="0">
                <a:latin typeface="Calibri"/>
                <a:cs typeface="Calibri"/>
              </a:rPr>
              <a:t>Do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situations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with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fragile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objects,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liquids,</a:t>
            </a:r>
            <a:r>
              <a:rPr sz="1200" spc="-25" dirty="0">
                <a:latin typeface="Calibri"/>
                <a:cs typeface="Calibri"/>
              </a:rPr>
              <a:t> or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susceptible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injury.</a:t>
            </a:r>
            <a:endParaRPr lang="en-GB" sz="1200" spc="-20" dirty="0">
              <a:latin typeface="Calibri"/>
              <a:cs typeface="Calibri"/>
            </a:endParaRPr>
          </a:p>
          <a:p>
            <a:pPr marL="184150" marR="5080" indent="-171450">
              <a:lnSpc>
                <a:spcPct val="121200"/>
              </a:lnSpc>
              <a:spcBef>
                <a:spcPts val="90"/>
              </a:spcBef>
              <a:buFont typeface="Arial" panose="020B0604020202020204" pitchFamily="34" charset="0"/>
              <a:buChar char="•"/>
            </a:pPr>
            <a:r>
              <a:rPr sz="1200" dirty="0">
                <a:latin typeface="Calibri"/>
                <a:cs typeface="Calibri"/>
              </a:rPr>
              <a:t>Do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kick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hit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Catchbox.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73620" y="573482"/>
            <a:ext cx="179323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200" b="1" dirty="0">
                <a:latin typeface="Calibri"/>
                <a:cs typeface="Calibri"/>
              </a:rPr>
              <a:t>Using</a:t>
            </a:r>
            <a:r>
              <a:rPr sz="1200" b="1" dirty="0">
                <a:latin typeface="Calibri"/>
                <a:cs typeface="Calibri"/>
              </a:rPr>
              <a:t>the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Catchbox.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73620" y="831597"/>
            <a:ext cx="3274060" cy="9124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21100"/>
              </a:lnSpc>
              <a:spcBef>
                <a:spcPts val="105"/>
              </a:spcBef>
            </a:pP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use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Catchbox,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simply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speak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foam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cap </a:t>
            </a:r>
            <a:r>
              <a:rPr sz="1200" dirty="0">
                <a:latin typeface="Calibri"/>
                <a:cs typeface="Calibri"/>
              </a:rPr>
              <a:t>located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top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Transmitter.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optimal</a:t>
            </a:r>
            <a:r>
              <a:rPr sz="1200" spc="-20" dirty="0">
                <a:latin typeface="Calibri"/>
                <a:cs typeface="Calibri"/>
              </a:rPr>
              <a:t> dis-</a:t>
            </a:r>
            <a:r>
              <a:rPr sz="1200" dirty="0">
                <a:latin typeface="Calibri"/>
                <a:cs typeface="Calibri"/>
              </a:rPr>
              <a:t>tance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cm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/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8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will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provide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clearest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sound </a:t>
            </a:r>
            <a:r>
              <a:rPr sz="1200" dirty="0">
                <a:latin typeface="Calibri"/>
                <a:cs typeface="Calibri"/>
              </a:rPr>
              <a:t>while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not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blocking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face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speaking.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9" name="object 9" descr="illustration of putting a catchbox on a charger&#10;"/>
          <p:cNvGrpSpPr/>
          <p:nvPr/>
        </p:nvGrpSpPr>
        <p:grpSpPr>
          <a:xfrm>
            <a:off x="3429000" y="5860435"/>
            <a:ext cx="1371600" cy="1375569"/>
            <a:chOff x="8063865" y="5099888"/>
            <a:chExt cx="2139950" cy="2015489"/>
          </a:xfrm>
        </p:grpSpPr>
        <p:pic>
          <p:nvPicPr>
            <p:cNvPr id="10" name="object 10"/>
            <p:cNvPicPr/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76565" y="5112588"/>
              <a:ext cx="2114296" cy="198525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076565" y="5112588"/>
              <a:ext cx="2114550" cy="1990089"/>
            </a:xfrm>
            <a:custGeom>
              <a:avLst/>
              <a:gdLst/>
              <a:ahLst/>
              <a:cxnLst/>
              <a:rect l="l" t="t" r="r" b="b"/>
              <a:pathLst>
                <a:path w="2114550" h="1990090">
                  <a:moveTo>
                    <a:pt x="0" y="1989709"/>
                  </a:moveTo>
                  <a:lnTo>
                    <a:pt x="2114296" y="1989709"/>
                  </a:lnTo>
                  <a:lnTo>
                    <a:pt x="2114296" y="0"/>
                  </a:lnTo>
                  <a:lnTo>
                    <a:pt x="0" y="0"/>
                  </a:lnTo>
                  <a:lnTo>
                    <a:pt x="0" y="1989709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931783" y="5964428"/>
              <a:ext cx="447675" cy="636270"/>
            </a:xfrm>
            <a:custGeom>
              <a:avLst/>
              <a:gdLst/>
              <a:ahLst/>
              <a:cxnLst/>
              <a:rect l="l" t="t" r="r" b="b"/>
              <a:pathLst>
                <a:path w="447675" h="636270">
                  <a:moveTo>
                    <a:pt x="335788" y="0"/>
                  </a:moveTo>
                  <a:lnTo>
                    <a:pt x="111887" y="0"/>
                  </a:lnTo>
                  <a:lnTo>
                    <a:pt x="111887" y="477113"/>
                  </a:lnTo>
                  <a:lnTo>
                    <a:pt x="0" y="477113"/>
                  </a:lnTo>
                  <a:lnTo>
                    <a:pt x="223774" y="636155"/>
                  </a:lnTo>
                  <a:lnTo>
                    <a:pt x="447675" y="477113"/>
                  </a:lnTo>
                  <a:lnTo>
                    <a:pt x="335788" y="477113"/>
                  </a:lnTo>
                  <a:lnTo>
                    <a:pt x="335788" y="0"/>
                  </a:lnTo>
                  <a:close/>
                </a:path>
              </a:pathLst>
            </a:custGeom>
            <a:solidFill>
              <a:srgbClr val="D6AD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931783" y="5964428"/>
              <a:ext cx="447675" cy="636270"/>
            </a:xfrm>
            <a:custGeom>
              <a:avLst/>
              <a:gdLst/>
              <a:ahLst/>
              <a:cxnLst/>
              <a:rect l="l" t="t" r="r" b="b"/>
              <a:pathLst>
                <a:path w="447675" h="636270">
                  <a:moveTo>
                    <a:pt x="0" y="477113"/>
                  </a:moveTo>
                  <a:lnTo>
                    <a:pt x="111887" y="477113"/>
                  </a:lnTo>
                  <a:lnTo>
                    <a:pt x="111887" y="0"/>
                  </a:lnTo>
                  <a:lnTo>
                    <a:pt x="335788" y="0"/>
                  </a:lnTo>
                  <a:lnTo>
                    <a:pt x="335788" y="477113"/>
                  </a:lnTo>
                  <a:lnTo>
                    <a:pt x="447675" y="477113"/>
                  </a:lnTo>
                  <a:lnTo>
                    <a:pt x="223774" y="636155"/>
                  </a:lnTo>
                  <a:lnTo>
                    <a:pt x="0" y="477113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63600" y="3110535"/>
            <a:ext cx="5654675" cy="101155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200" dirty="0">
                <a:latin typeface="Calibri"/>
                <a:cs typeface="Calibri"/>
              </a:rPr>
              <a:t>Short,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underhand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passes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up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5m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/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16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distance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recommended.</a:t>
            </a:r>
            <a:endParaRPr sz="1200">
              <a:latin typeface="Calibri"/>
              <a:cs typeface="Calibri"/>
            </a:endParaRPr>
          </a:p>
          <a:p>
            <a:pPr marL="21590" marR="5080">
              <a:lnSpc>
                <a:spcPct val="121300"/>
              </a:lnSpc>
              <a:spcBef>
                <a:spcPts val="390"/>
              </a:spcBef>
            </a:pPr>
            <a:r>
              <a:rPr sz="1200" dirty="0">
                <a:latin typeface="Calibri"/>
                <a:cs typeface="Calibri"/>
              </a:rPr>
              <a:t>If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someone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farther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away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has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question,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get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entire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audience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involved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having </a:t>
            </a:r>
            <a:r>
              <a:rPr sz="1200" dirty="0">
                <a:latin typeface="Calibri"/>
                <a:cs typeface="Calibri"/>
              </a:rPr>
              <a:t>members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pass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Catchbox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short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distances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person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who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wants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it.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great</a:t>
            </a:r>
            <a:r>
              <a:rPr sz="1200" spc="-25" dirty="0">
                <a:latin typeface="Calibri"/>
                <a:cs typeface="Calibri"/>
              </a:rPr>
              <a:t> way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activate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crowd.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9302" y="3423329"/>
            <a:ext cx="385965" cy="385965"/>
          </a:xfrm>
          <a:prstGeom prst="rect">
            <a:avLst/>
          </a:prstGeom>
        </p:spPr>
      </p:pic>
      <p:pic>
        <p:nvPic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09302" y="4818888"/>
            <a:ext cx="385965" cy="324701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7260339" y="3830803"/>
            <a:ext cx="2928620" cy="444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GB" sz="1200" dirty="0">
                <a:latin typeface="Calibri"/>
                <a:cs typeface="Calibri"/>
              </a:rPr>
              <a:t>Using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Catchbox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near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loudspeakers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can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cause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audio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feedback.</a:t>
            </a:r>
            <a:endParaRPr sz="1200" dirty="0">
              <a:latin typeface="Calibri"/>
              <a:cs typeface="Calibri"/>
            </a:endParaRPr>
          </a:p>
        </p:txBody>
      </p:sp>
      <p:pic>
        <p:nvPicPr>
          <p:cNvPr id="18" name="objec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42748" y="3870128"/>
            <a:ext cx="385965" cy="385965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title" idx="4294967295"/>
          </p:nvPr>
        </p:nvSpPr>
        <p:spPr>
          <a:xfrm>
            <a:off x="1013633" y="6146782"/>
            <a:ext cx="3101085" cy="60080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76835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After</a:t>
            </a:r>
            <a:r>
              <a:rPr kumimoji="0" lang="en-GB" sz="1400" b="0" i="0" u="none" strike="noStrike" kern="0" cap="none" spc="-6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use,</a:t>
            </a:r>
            <a:r>
              <a:rPr kumimoji="0" lang="en-GB" sz="14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place</a:t>
            </a:r>
            <a:r>
              <a:rPr kumimoji="0" lang="en-GB" sz="14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the</a:t>
            </a:r>
            <a:r>
              <a:rPr kumimoji="0" lang="en-GB" sz="1400" b="0" i="0" u="none" strike="noStrike" kern="0" cap="none" spc="-4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GB" sz="1400" b="0" i="0" u="none" strike="noStrike" kern="0" cap="none" spc="-1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Catchbox</a:t>
            </a:r>
            <a:br>
              <a:rPr kumimoji="0" lang="en-GB" sz="1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</a:b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back</a:t>
            </a:r>
            <a:r>
              <a:rPr kumimoji="0" lang="en-GB" sz="14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on</a:t>
            </a:r>
            <a:r>
              <a:rPr kumimoji="0" lang="en-GB" sz="1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the</a:t>
            </a:r>
            <a:r>
              <a:rPr kumimoji="0" lang="en-GB" sz="14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GB" sz="1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charger</a:t>
            </a:r>
            <a:r>
              <a:rPr kumimoji="0" lang="en-GB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.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5FCF620-DB19-8626-201E-C6C25783565D}"/>
              </a:ext>
            </a:extLst>
          </p:cNvPr>
          <p:cNvSpPr txBox="1"/>
          <p:nvPr/>
        </p:nvSpPr>
        <p:spPr>
          <a:xfrm flipH="1">
            <a:off x="6261100" y="5991225"/>
            <a:ext cx="29894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Support</a:t>
            </a:r>
          </a:p>
          <a:p>
            <a:r>
              <a:rPr lang="en-GB" sz="1600" dirty="0"/>
              <a:t>Please visit </a:t>
            </a:r>
          </a:p>
          <a:p>
            <a:r>
              <a:rPr lang="en-GB" sz="1600" dirty="0"/>
              <a:t>Glasgow.ac.uk/microphones</a:t>
            </a:r>
          </a:p>
        </p:txBody>
      </p:sp>
      <p:pic>
        <p:nvPicPr>
          <p:cNvPr id="25" name="Picture 24" descr="QR code pointing to glasgow.ac.uk/microphones">
            <a:extLst>
              <a:ext uri="{FF2B5EF4-FFF2-40B4-BE49-F238E27FC236}">
                <a16:creationId xmlns:a16="http://schemas.microsoft.com/office/drawing/2014/main" id="{77BA7CB4-7233-065F-C872-A5EE9A14B0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950" y="5746820"/>
            <a:ext cx="1547633" cy="154763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F9AEE3A-22EB-92C6-2792-0A95AF720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46546" y="5682824"/>
            <a:ext cx="4307037" cy="161162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428</Words>
  <Application>Microsoft Office PowerPoint</Application>
  <PresentationFormat>Custom</PresentationFormat>
  <Paragraphs>36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Cambria</vt:lpstr>
      <vt:lpstr>Times New Roman</vt:lpstr>
      <vt:lpstr>Office Theme</vt:lpstr>
      <vt:lpstr>PowerPoint Presentation</vt:lpstr>
      <vt:lpstr>After use, place the Catchbox back on the charger.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microphones in Teaching Spaces</dc:title>
  <dc:creator>Drew McC</dc:creator>
  <cp:lastModifiedBy>Drew McC</cp:lastModifiedBy>
  <cp:revision>1</cp:revision>
  <dcterms:created xsi:type="dcterms:W3CDTF">2026-08-06T08:38:49Z</dcterms:created>
  <dcterms:modified xsi:type="dcterms:W3CDTF">2026-08-06T11:24:25Z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2026-08-06T00:00:00Z</vt:filetime>
  </property>
  <property fmtid="{D5CDD505-2E9C-101B-9397-08002B2CF9AE}" pid="3" name="Creator">
    <vt:lpwstr>Microsoft® Publisher for Microsoft 365</vt:lpwstr>
  </property>
  <property fmtid="{D5CDD505-2E9C-101B-9397-08002B2CF9AE}" pid="4" name="LastSaved">
    <vt:filetime>2026-08-06T00:00:00Z</vt:filetime>
  </property>
  <property fmtid="{D5CDD505-2E9C-101B-9397-08002B2CF9AE}" pid="5" name="Producer">
    <vt:lpwstr>Microsoft® Publisher for Microsoft 365</vt:lpwstr>
  </property>
</Properties>
</file>