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2B5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D469AE-3A3A-4BB7-BD03-724F4BAA6A8A}" v="68" dt="2026-03-18T12:39:32.7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9" autoAdjust="0"/>
    <p:restoredTop sz="86467" autoAdjust="0"/>
  </p:normalViewPr>
  <p:slideViewPr>
    <p:cSldViewPr snapToGrid="0" snapToObjects="1">
      <p:cViewPr varScale="1">
        <p:scale>
          <a:sx n="66" d="100"/>
          <a:sy n="66" d="100"/>
        </p:scale>
        <p:origin x="44" y="1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oife Madden" userId="3aaf6cd9-e43e-45e5-8269-763594cf204d" providerId="ADAL" clId="{AFC0C039-43CE-4B0B-8DB9-1AEB667DCDF9}"/>
    <pc:docChg chg="undo custSel addSld delSld modSld">
      <pc:chgData name="Aoife Madden" userId="3aaf6cd9-e43e-45e5-8269-763594cf204d" providerId="ADAL" clId="{AFC0C039-43CE-4B0B-8DB9-1AEB667DCDF9}" dt="2026-03-18T12:40:19.443" v="389" actId="2696"/>
      <pc:docMkLst>
        <pc:docMk/>
      </pc:docMkLst>
      <pc:sldChg chg="modSp mod">
        <pc:chgData name="Aoife Madden" userId="3aaf6cd9-e43e-45e5-8269-763594cf204d" providerId="ADAL" clId="{AFC0C039-43CE-4B0B-8DB9-1AEB667DCDF9}" dt="2026-03-18T12:28:57.452" v="346"/>
        <pc:sldMkLst>
          <pc:docMk/>
          <pc:sldMk cId="0" sldId="256"/>
        </pc:sldMkLst>
        <pc:spChg chg="mod">
          <ac:chgData name="Aoife Madden" userId="3aaf6cd9-e43e-45e5-8269-763594cf204d" providerId="ADAL" clId="{AFC0C039-43CE-4B0B-8DB9-1AEB667DCDF9}" dt="2026-03-18T12:25:55.258" v="323" actId="962"/>
          <ac:spMkLst>
            <pc:docMk/>
            <pc:sldMk cId="0" sldId="256"/>
            <ac:spMk id="2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27:21.900" v="342" actId="33553"/>
          <ac:spMkLst>
            <pc:docMk/>
            <pc:sldMk cId="0" sldId="256"/>
            <ac:spMk id="3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06:32.945" v="155" actId="1035"/>
          <ac:spMkLst>
            <pc:docMk/>
            <pc:sldMk cId="0" sldId="256"/>
            <ac:spMk id="4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05:46.976" v="149" actId="1076"/>
          <ac:spMkLst>
            <pc:docMk/>
            <pc:sldMk cId="0" sldId="256"/>
            <ac:spMk id="5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04:33.466" v="142" actId="1076"/>
          <ac:spMkLst>
            <pc:docMk/>
            <pc:sldMk cId="0" sldId="256"/>
            <ac:spMk id="6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04:03.220" v="141" actId="1076"/>
          <ac:spMkLst>
            <pc:docMk/>
            <pc:sldMk cId="0" sldId="256"/>
            <ac:spMk id="7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25:57.914" v="324" actId="962"/>
          <ac:spMkLst>
            <pc:docMk/>
            <pc:sldMk cId="0" sldId="256"/>
            <ac:spMk id="8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25:58.992" v="325" actId="962"/>
          <ac:spMkLst>
            <pc:docMk/>
            <pc:sldMk cId="0" sldId="256"/>
            <ac:spMk id="9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04:33.466" v="142" actId="1076"/>
          <ac:spMkLst>
            <pc:docMk/>
            <pc:sldMk cId="0" sldId="256"/>
            <ac:spMk id="10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04:33.466" v="142" actId="1076"/>
          <ac:spMkLst>
            <pc:docMk/>
            <pc:sldMk cId="0" sldId="256"/>
            <ac:spMk id="11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25:59.607" v="326" actId="962"/>
          <ac:spMkLst>
            <pc:docMk/>
            <pc:sldMk cId="0" sldId="256"/>
            <ac:spMk id="12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26:00.164" v="327" actId="962"/>
          <ac:spMkLst>
            <pc:docMk/>
            <pc:sldMk cId="0" sldId="256"/>
            <ac:spMk id="13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04:33.466" v="142" actId="1076"/>
          <ac:spMkLst>
            <pc:docMk/>
            <pc:sldMk cId="0" sldId="256"/>
            <ac:spMk id="14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04:33.466" v="142" actId="1076"/>
          <ac:spMkLst>
            <pc:docMk/>
            <pc:sldMk cId="0" sldId="256"/>
            <ac:spMk id="15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26:00.786" v="328" actId="962"/>
          <ac:spMkLst>
            <pc:docMk/>
            <pc:sldMk cId="0" sldId="256"/>
            <ac:spMk id="16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26:01.367" v="329" actId="962"/>
          <ac:spMkLst>
            <pc:docMk/>
            <pc:sldMk cId="0" sldId="256"/>
            <ac:spMk id="17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1:54:08.871" v="80" actId="1076"/>
          <ac:spMkLst>
            <pc:docMk/>
            <pc:sldMk cId="0" sldId="256"/>
            <ac:spMk id="18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02:26.410" v="134" actId="1076"/>
          <ac:spMkLst>
            <pc:docMk/>
            <pc:sldMk cId="0" sldId="256"/>
            <ac:spMk id="19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26:02.388" v="330" actId="962"/>
          <ac:spMkLst>
            <pc:docMk/>
            <pc:sldMk cId="0" sldId="256"/>
            <ac:spMk id="20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04:33.466" v="142" actId="1076"/>
          <ac:spMkLst>
            <pc:docMk/>
            <pc:sldMk cId="0" sldId="256"/>
            <ac:spMk id="22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02:07.553" v="133" actId="1076"/>
          <ac:spMkLst>
            <pc:docMk/>
            <pc:sldMk cId="0" sldId="256"/>
            <ac:spMk id="24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02:07.553" v="133" actId="1076"/>
          <ac:spMkLst>
            <pc:docMk/>
            <pc:sldMk cId="0" sldId="256"/>
            <ac:spMk id="25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26:08" v="332" actId="962"/>
          <ac:spMkLst>
            <pc:docMk/>
            <pc:sldMk cId="0" sldId="256"/>
            <ac:spMk id="26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28:57.452" v="346"/>
          <ac:spMkLst>
            <pc:docMk/>
            <pc:sldMk cId="0" sldId="256"/>
            <ac:spMk id="27" creationId="{00000000-0000-0000-0000-000000000000}"/>
          </ac:spMkLst>
        </pc:spChg>
        <pc:picChg chg="mod">
          <ac:chgData name="Aoife Madden" userId="3aaf6cd9-e43e-45e5-8269-763594cf204d" providerId="ADAL" clId="{AFC0C039-43CE-4B0B-8DB9-1AEB667DCDF9}" dt="2026-03-18T12:26:07.013" v="331" actId="962"/>
          <ac:picMkLst>
            <pc:docMk/>
            <pc:sldMk cId="0" sldId="256"/>
            <ac:picMk id="21" creationId="{00000000-0000-0000-0000-000000000000}"/>
          </ac:picMkLst>
        </pc:picChg>
        <pc:picChg chg="mod">
          <ac:chgData name="Aoife Madden" userId="3aaf6cd9-e43e-45e5-8269-763594cf204d" providerId="ADAL" clId="{AFC0C039-43CE-4B0B-8DB9-1AEB667DCDF9}" dt="2026-03-18T12:28:40.307" v="344" actId="13244"/>
          <ac:picMkLst>
            <pc:docMk/>
            <pc:sldMk cId="0" sldId="256"/>
            <ac:picMk id="1026" creationId="{33E605F9-B424-996F-4E3B-92265CA8502E}"/>
          </ac:picMkLst>
        </pc:picChg>
      </pc:sldChg>
      <pc:sldChg chg="addSp delSp modSp mod">
        <pc:chgData name="Aoife Madden" userId="3aaf6cd9-e43e-45e5-8269-763594cf204d" providerId="ADAL" clId="{AFC0C039-43CE-4B0B-8DB9-1AEB667DCDF9}" dt="2026-03-18T12:39:32.744" v="388" actId="962"/>
        <pc:sldMkLst>
          <pc:docMk/>
          <pc:sldMk cId="0" sldId="257"/>
        </pc:sldMkLst>
        <pc:spChg chg="mod">
          <ac:chgData name="Aoife Madden" userId="3aaf6cd9-e43e-45e5-8269-763594cf204d" providerId="ADAL" clId="{AFC0C039-43CE-4B0B-8DB9-1AEB667DCDF9}" dt="2026-03-18T12:26:39.395" v="335" actId="962"/>
          <ac:spMkLst>
            <pc:docMk/>
            <pc:sldMk cId="0" sldId="257"/>
            <ac:spMk id="2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27:30.957" v="343" actId="33553"/>
          <ac:spMkLst>
            <pc:docMk/>
            <pc:sldMk cId="0" sldId="257"/>
            <ac:spMk id="3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10:03.930" v="188" actId="1076"/>
          <ac:spMkLst>
            <pc:docMk/>
            <pc:sldMk cId="0" sldId="257"/>
            <ac:spMk id="4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09:42.185" v="185" actId="14100"/>
          <ac:spMkLst>
            <pc:docMk/>
            <pc:sldMk cId="0" sldId="257"/>
            <ac:spMk id="5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24:48.732" v="321" actId="1036"/>
          <ac:spMkLst>
            <pc:docMk/>
            <pc:sldMk cId="0" sldId="257"/>
            <ac:spMk id="6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10:58.107" v="194" actId="1076"/>
          <ac:spMkLst>
            <pc:docMk/>
            <pc:sldMk cId="0" sldId="257"/>
            <ac:spMk id="8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21:00.682" v="296" actId="1035"/>
          <ac:spMkLst>
            <pc:docMk/>
            <pc:sldMk cId="0" sldId="257"/>
            <ac:spMk id="10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21:00.682" v="296" actId="1035"/>
          <ac:spMkLst>
            <pc:docMk/>
            <pc:sldMk cId="0" sldId="257"/>
            <ac:spMk id="12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21:00.682" v="296" actId="1035"/>
          <ac:spMkLst>
            <pc:docMk/>
            <pc:sldMk cId="0" sldId="257"/>
            <ac:spMk id="14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39:32.744" v="388" actId="962"/>
          <ac:spMkLst>
            <pc:docMk/>
            <pc:sldMk cId="0" sldId="257"/>
            <ac:spMk id="18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13:00.754" v="211" actId="255"/>
          <ac:spMkLst>
            <pc:docMk/>
            <pc:sldMk cId="0" sldId="257"/>
            <ac:spMk id="19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13:00.754" v="211" actId="255"/>
          <ac:spMkLst>
            <pc:docMk/>
            <pc:sldMk cId="0" sldId="257"/>
            <ac:spMk id="20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13:18.670" v="212" actId="1076"/>
          <ac:spMkLst>
            <pc:docMk/>
            <pc:sldMk cId="0" sldId="257"/>
            <ac:spMk id="22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12:31.903" v="208" actId="207"/>
          <ac:spMkLst>
            <pc:docMk/>
            <pc:sldMk cId="0" sldId="257"/>
            <ac:spMk id="23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13:43.338" v="213" actId="255"/>
          <ac:spMkLst>
            <pc:docMk/>
            <pc:sldMk cId="0" sldId="257"/>
            <ac:spMk id="27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13:59.218" v="214" actId="255"/>
          <ac:spMkLst>
            <pc:docMk/>
            <pc:sldMk cId="0" sldId="257"/>
            <ac:spMk id="28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14:59.560" v="220" actId="1076"/>
          <ac:spMkLst>
            <pc:docMk/>
            <pc:sldMk cId="0" sldId="257"/>
            <ac:spMk id="30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22:04.182" v="312" actId="948"/>
          <ac:spMkLst>
            <pc:docMk/>
            <pc:sldMk cId="0" sldId="257"/>
            <ac:spMk id="31" creationId="{00000000-0000-0000-0000-000000000000}"/>
          </ac:spMkLst>
        </pc:spChg>
        <pc:spChg chg="add del mod">
          <ac:chgData name="Aoife Madden" userId="3aaf6cd9-e43e-45e5-8269-763594cf204d" providerId="ADAL" clId="{AFC0C039-43CE-4B0B-8DB9-1AEB667DCDF9}" dt="2026-03-18T12:07:14.230" v="158" actId="478"/>
          <ac:spMkLst>
            <pc:docMk/>
            <pc:sldMk cId="0" sldId="257"/>
            <ac:spMk id="32" creationId="{1DE89413-2E9B-471A-15D0-529B6028CE82}"/>
          </ac:spMkLst>
        </pc:spChg>
        <pc:spChg chg="mod">
          <ac:chgData name="Aoife Madden" userId="3aaf6cd9-e43e-45e5-8269-763594cf204d" providerId="ADAL" clId="{AFC0C039-43CE-4B0B-8DB9-1AEB667DCDF9}" dt="2026-03-18T12:20:39.528" v="290" actId="1076"/>
          <ac:spMkLst>
            <pc:docMk/>
            <pc:sldMk cId="0" sldId="257"/>
            <ac:spMk id="33" creationId="{00000000-0000-0000-0000-000000000000}"/>
          </ac:spMkLst>
        </pc:spChg>
        <pc:spChg chg="add mod">
          <ac:chgData name="Aoife Madden" userId="3aaf6cd9-e43e-45e5-8269-763594cf204d" providerId="ADAL" clId="{AFC0C039-43CE-4B0B-8DB9-1AEB667DCDF9}" dt="2026-03-18T12:34:39.598" v="367" actId="13244"/>
          <ac:spMkLst>
            <pc:docMk/>
            <pc:sldMk cId="0" sldId="257"/>
            <ac:spMk id="34" creationId="{AD67CFED-60CC-15E9-EF81-472BA9AC8765}"/>
          </ac:spMkLst>
        </pc:spChg>
        <pc:spChg chg="mod">
          <ac:chgData name="Aoife Madden" userId="3aaf6cd9-e43e-45e5-8269-763594cf204d" providerId="ADAL" clId="{AFC0C039-43CE-4B0B-8DB9-1AEB667DCDF9}" dt="2026-03-18T12:38:04.521" v="385" actId="13244"/>
          <ac:spMkLst>
            <pc:docMk/>
            <pc:sldMk cId="0" sldId="257"/>
            <ac:spMk id="35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37:13.839" v="383" actId="13244"/>
          <ac:spMkLst>
            <pc:docMk/>
            <pc:sldMk cId="0" sldId="257"/>
            <ac:spMk id="36" creationId="{00000000-0000-0000-0000-000000000000}"/>
          </ac:spMkLst>
        </pc:spChg>
        <pc:spChg chg="mod">
          <ac:chgData name="Aoife Madden" userId="3aaf6cd9-e43e-45e5-8269-763594cf204d" providerId="ADAL" clId="{AFC0C039-43CE-4B0B-8DB9-1AEB667DCDF9}" dt="2026-03-18T12:36:54.306" v="381" actId="13244"/>
          <ac:spMkLst>
            <pc:docMk/>
            <pc:sldMk cId="0" sldId="257"/>
            <ac:spMk id="37" creationId="{00000000-0000-0000-0000-000000000000}"/>
          </ac:spMkLst>
        </pc:spChg>
        <pc:spChg chg="add mod">
          <ac:chgData name="Aoife Madden" userId="3aaf6cd9-e43e-45e5-8269-763594cf204d" providerId="ADAL" clId="{AFC0C039-43CE-4B0B-8DB9-1AEB667DCDF9}" dt="2026-03-18T12:34:51.806" v="369" actId="13244"/>
          <ac:spMkLst>
            <pc:docMk/>
            <pc:sldMk cId="0" sldId="257"/>
            <ac:spMk id="43" creationId="{8A8F79DE-F3C6-D4ED-1BDE-FF0BEEEA132D}"/>
          </ac:spMkLst>
        </pc:spChg>
        <pc:spChg chg="add mod">
          <ac:chgData name="Aoife Madden" userId="3aaf6cd9-e43e-45e5-8269-763594cf204d" providerId="ADAL" clId="{AFC0C039-43CE-4B0B-8DB9-1AEB667DCDF9}" dt="2026-03-18T12:35:09.015" v="371" actId="13244"/>
          <ac:spMkLst>
            <pc:docMk/>
            <pc:sldMk cId="0" sldId="257"/>
            <ac:spMk id="45" creationId="{BE9677AB-817E-E05D-9918-2B6E4CC06213}"/>
          </ac:spMkLst>
        </pc:spChg>
        <pc:spChg chg="add mod">
          <ac:chgData name="Aoife Madden" userId="3aaf6cd9-e43e-45e5-8269-763594cf204d" providerId="ADAL" clId="{AFC0C039-43CE-4B0B-8DB9-1AEB667DCDF9}" dt="2026-03-18T12:35:37.012" v="373" actId="13244"/>
          <ac:spMkLst>
            <pc:docMk/>
            <pc:sldMk cId="0" sldId="257"/>
            <ac:spMk id="47" creationId="{6E21E23C-EC06-EBE4-0BDB-80BA09A08E6D}"/>
          </ac:spMkLst>
        </pc:spChg>
        <pc:spChg chg="add mod">
          <ac:chgData name="Aoife Madden" userId="3aaf6cd9-e43e-45e5-8269-763594cf204d" providerId="ADAL" clId="{AFC0C039-43CE-4B0B-8DB9-1AEB667DCDF9}" dt="2026-03-18T12:36:18.024" v="378" actId="13244"/>
          <ac:spMkLst>
            <pc:docMk/>
            <pc:sldMk cId="0" sldId="257"/>
            <ac:spMk id="49" creationId="{135FFB14-ACFC-DE6D-B435-BC491B0A0752}"/>
          </ac:spMkLst>
        </pc:spChg>
        <pc:grpChg chg="add del mod">
          <ac:chgData name="Aoife Madden" userId="3aaf6cd9-e43e-45e5-8269-763594cf204d" providerId="ADAL" clId="{AFC0C039-43CE-4B0B-8DB9-1AEB667DCDF9}" dt="2026-03-18T12:33:06.072" v="354" actId="478"/>
          <ac:grpSpMkLst>
            <pc:docMk/>
            <pc:sldMk cId="0" sldId="257"/>
            <ac:grpSpMk id="39" creationId="{C9AF6BAA-47F8-7E87-2787-3DFFCF9DCE26}"/>
          </ac:grpSpMkLst>
        </pc:grpChg>
        <pc:grpChg chg="mod">
          <ac:chgData name="Aoife Madden" userId="3aaf6cd9-e43e-45e5-8269-763594cf204d" providerId="ADAL" clId="{AFC0C039-43CE-4B0B-8DB9-1AEB667DCDF9}" dt="2026-03-18T12:26:44.563" v="337" actId="962"/>
          <ac:grpSpMkLst>
            <pc:docMk/>
            <pc:sldMk cId="0" sldId="257"/>
            <ac:grpSpMk id="40" creationId="{06B89A5B-7526-7004-8EE0-D3F744DA6199}"/>
          </ac:grpSpMkLst>
        </pc:grpChg>
        <pc:grpChg chg="mod">
          <ac:chgData name="Aoife Madden" userId="3aaf6cd9-e43e-45e5-8269-763594cf204d" providerId="ADAL" clId="{AFC0C039-43CE-4B0B-8DB9-1AEB667DCDF9}" dt="2026-03-18T12:26:45.123" v="338" actId="962"/>
          <ac:grpSpMkLst>
            <pc:docMk/>
            <pc:sldMk cId="0" sldId="257"/>
            <ac:grpSpMk id="41" creationId="{BDC4E3C5-5E10-DCF9-3E15-92791C529E09}"/>
          </ac:grpSpMkLst>
        </pc:grpChg>
        <pc:picChg chg="mod">
          <ac:chgData name="Aoife Madden" userId="3aaf6cd9-e43e-45e5-8269-763594cf204d" providerId="ADAL" clId="{AFC0C039-43CE-4B0B-8DB9-1AEB667DCDF9}" dt="2026-03-18T12:21:00.682" v="296" actId="1035"/>
          <ac:picMkLst>
            <pc:docMk/>
            <pc:sldMk cId="0" sldId="257"/>
            <ac:picMk id="9" creationId="{00000000-0000-0000-0000-000000000000}"/>
          </ac:picMkLst>
        </pc:picChg>
        <pc:picChg chg="mod">
          <ac:chgData name="Aoife Madden" userId="3aaf6cd9-e43e-45e5-8269-763594cf204d" providerId="ADAL" clId="{AFC0C039-43CE-4B0B-8DB9-1AEB667DCDF9}" dt="2026-03-18T12:21:00.682" v="296" actId="1035"/>
          <ac:picMkLst>
            <pc:docMk/>
            <pc:sldMk cId="0" sldId="257"/>
            <ac:picMk id="11" creationId="{00000000-0000-0000-0000-000000000000}"/>
          </ac:picMkLst>
        </pc:picChg>
        <pc:picChg chg="mod">
          <ac:chgData name="Aoife Madden" userId="3aaf6cd9-e43e-45e5-8269-763594cf204d" providerId="ADAL" clId="{AFC0C039-43CE-4B0B-8DB9-1AEB667DCDF9}" dt="2026-03-18T12:21:00.682" v="296" actId="1035"/>
          <ac:picMkLst>
            <pc:docMk/>
            <pc:sldMk cId="0" sldId="257"/>
            <ac:picMk id="13" creationId="{00000000-0000-0000-0000-000000000000}"/>
          </ac:picMkLst>
        </pc:picChg>
        <pc:picChg chg="mod">
          <ac:chgData name="Aoife Madden" userId="3aaf6cd9-e43e-45e5-8269-763594cf204d" providerId="ADAL" clId="{AFC0C039-43CE-4B0B-8DB9-1AEB667DCDF9}" dt="2026-03-18T12:14:59.560" v="220" actId="1076"/>
          <ac:picMkLst>
            <pc:docMk/>
            <pc:sldMk cId="0" sldId="257"/>
            <ac:picMk id="29" creationId="{00000000-0000-0000-0000-000000000000}"/>
          </ac:picMkLst>
        </pc:picChg>
        <pc:picChg chg="add mod">
          <ac:chgData name="Aoife Madden" userId="3aaf6cd9-e43e-45e5-8269-763594cf204d" providerId="ADAL" clId="{AFC0C039-43CE-4B0B-8DB9-1AEB667DCDF9}" dt="2026-03-18T12:34:46.291" v="368" actId="13244"/>
          <ac:picMkLst>
            <pc:docMk/>
            <pc:sldMk cId="0" sldId="257"/>
            <ac:picMk id="42" creationId="{1FBBE0DE-9403-A8E6-D2EB-57CB45DADF0B}"/>
          </ac:picMkLst>
        </pc:picChg>
        <pc:picChg chg="add mod">
          <ac:chgData name="Aoife Madden" userId="3aaf6cd9-e43e-45e5-8269-763594cf204d" providerId="ADAL" clId="{AFC0C039-43CE-4B0B-8DB9-1AEB667DCDF9}" dt="2026-03-18T12:35:03.529" v="370" actId="13244"/>
          <ac:picMkLst>
            <pc:docMk/>
            <pc:sldMk cId="0" sldId="257"/>
            <ac:picMk id="44" creationId="{8F2DFDBE-4919-EB19-19EF-BC0E7FB00038}"/>
          </ac:picMkLst>
        </pc:picChg>
        <pc:picChg chg="add mod">
          <ac:chgData name="Aoife Madden" userId="3aaf6cd9-e43e-45e5-8269-763594cf204d" providerId="ADAL" clId="{AFC0C039-43CE-4B0B-8DB9-1AEB667DCDF9}" dt="2026-03-18T12:35:33.374" v="372" actId="13244"/>
          <ac:picMkLst>
            <pc:docMk/>
            <pc:sldMk cId="0" sldId="257"/>
            <ac:picMk id="46" creationId="{06D55D4A-AA59-7445-0C54-3BD1CB829FEA}"/>
          </ac:picMkLst>
        </pc:picChg>
        <pc:picChg chg="add mod">
          <ac:chgData name="Aoife Madden" userId="3aaf6cd9-e43e-45e5-8269-763594cf204d" providerId="ADAL" clId="{AFC0C039-43CE-4B0B-8DB9-1AEB667DCDF9}" dt="2026-03-18T12:38:38.965" v="386" actId="962"/>
          <ac:picMkLst>
            <pc:docMk/>
            <pc:sldMk cId="0" sldId="257"/>
            <ac:picMk id="48" creationId="{EA6E21E3-0FF0-8317-F58B-CFC5D1694246}"/>
          </ac:picMkLst>
        </pc:picChg>
        <pc:picChg chg="mod">
          <ac:chgData name="Aoife Madden" userId="3aaf6cd9-e43e-45e5-8269-763594cf204d" providerId="ADAL" clId="{AFC0C039-43CE-4B0B-8DB9-1AEB667DCDF9}" dt="2026-03-18T12:37:58.896" v="384" actId="13244"/>
          <ac:picMkLst>
            <pc:docMk/>
            <pc:sldMk cId="0" sldId="257"/>
            <ac:picMk id="2050" creationId="{C5D8527A-9C3A-D426-1F17-7B3F3E76FFAF}"/>
          </ac:picMkLst>
        </pc:picChg>
      </pc:sldChg>
      <pc:sldChg chg="addSp modSp new del">
        <pc:chgData name="Aoife Madden" userId="3aaf6cd9-e43e-45e5-8269-763594cf204d" providerId="ADAL" clId="{AFC0C039-43CE-4B0B-8DB9-1AEB667DCDF9}" dt="2026-03-18T12:40:19.443" v="389" actId="2696"/>
        <pc:sldMkLst>
          <pc:docMk/>
          <pc:sldMk cId="1565383090" sldId="258"/>
        </pc:sldMkLst>
        <pc:spChg chg="add mod">
          <ac:chgData name="Aoife Madden" userId="3aaf6cd9-e43e-45e5-8269-763594cf204d" providerId="ADAL" clId="{AFC0C039-43CE-4B0B-8DB9-1AEB667DCDF9}" dt="2026-03-18T12:32:05.437" v="350"/>
          <ac:spMkLst>
            <pc:docMk/>
            <pc:sldMk cId="1565383090" sldId="258"/>
            <ac:spMk id="2" creationId="{88980B79-AFC0-BDDE-4A8D-E9AACD46358D}"/>
          </ac:spMkLst>
        </pc:spChg>
        <pc:spChg chg="add mod">
          <ac:chgData name="Aoife Madden" userId="3aaf6cd9-e43e-45e5-8269-763594cf204d" providerId="ADAL" clId="{AFC0C039-43CE-4B0B-8DB9-1AEB667DCDF9}" dt="2026-03-18T12:32:05.437" v="350"/>
          <ac:spMkLst>
            <pc:docMk/>
            <pc:sldMk cId="1565383090" sldId="258"/>
            <ac:spMk id="4" creationId="{FFE1A5F4-FE0D-444F-3E90-EB78C60AF14E}"/>
          </ac:spMkLst>
        </pc:spChg>
        <pc:spChg chg="add mod">
          <ac:chgData name="Aoife Madden" userId="3aaf6cd9-e43e-45e5-8269-763594cf204d" providerId="ADAL" clId="{AFC0C039-43CE-4B0B-8DB9-1AEB667DCDF9}" dt="2026-03-18T12:32:17.769" v="351"/>
          <ac:spMkLst>
            <pc:docMk/>
            <pc:sldMk cId="1565383090" sldId="258"/>
            <ac:spMk id="6" creationId="{E02177C0-D35A-7252-3334-CC62406E4610}"/>
          </ac:spMkLst>
        </pc:spChg>
        <pc:spChg chg="add mod">
          <ac:chgData name="Aoife Madden" userId="3aaf6cd9-e43e-45e5-8269-763594cf204d" providerId="ADAL" clId="{AFC0C039-43CE-4B0B-8DB9-1AEB667DCDF9}" dt="2026-03-18T12:32:27.524" v="352"/>
          <ac:spMkLst>
            <pc:docMk/>
            <pc:sldMk cId="1565383090" sldId="258"/>
            <ac:spMk id="8" creationId="{D05559D1-15D5-C75F-E66B-D1421769387B}"/>
          </ac:spMkLst>
        </pc:spChg>
        <pc:spChg chg="add mod">
          <ac:chgData name="Aoife Madden" userId="3aaf6cd9-e43e-45e5-8269-763594cf204d" providerId="ADAL" clId="{AFC0C039-43CE-4B0B-8DB9-1AEB667DCDF9}" dt="2026-03-18T12:32:37.280" v="353"/>
          <ac:spMkLst>
            <pc:docMk/>
            <pc:sldMk cId="1565383090" sldId="258"/>
            <ac:spMk id="10" creationId="{C6A031F8-12F3-F381-E487-08721E1BFF4C}"/>
          </ac:spMkLst>
        </pc:spChg>
        <pc:picChg chg="add mod">
          <ac:chgData name="Aoife Madden" userId="3aaf6cd9-e43e-45e5-8269-763594cf204d" providerId="ADAL" clId="{AFC0C039-43CE-4B0B-8DB9-1AEB667DCDF9}" dt="2026-03-18T12:33:57.697" v="361" actId="962"/>
          <ac:picMkLst>
            <pc:docMk/>
            <pc:sldMk cId="1565383090" sldId="258"/>
            <ac:picMk id="3" creationId="{78BB93C0-44B9-AD75-A786-057B62465267}"/>
          </ac:picMkLst>
        </pc:picChg>
        <pc:picChg chg="add mod">
          <ac:chgData name="Aoife Madden" userId="3aaf6cd9-e43e-45e5-8269-763594cf204d" providerId="ADAL" clId="{AFC0C039-43CE-4B0B-8DB9-1AEB667DCDF9}" dt="2026-03-18T12:33:58.960" v="364" actId="962"/>
          <ac:picMkLst>
            <pc:docMk/>
            <pc:sldMk cId="1565383090" sldId="258"/>
            <ac:picMk id="5" creationId="{3FF5AD74-EC27-E3B2-DD23-E2E84486A081}"/>
          </ac:picMkLst>
        </pc:picChg>
        <pc:picChg chg="add mod">
          <ac:chgData name="Aoife Madden" userId="3aaf6cd9-e43e-45e5-8269-763594cf204d" providerId="ADAL" clId="{AFC0C039-43CE-4B0B-8DB9-1AEB667DCDF9}" dt="2026-03-18T12:33:59.937" v="365" actId="962"/>
          <ac:picMkLst>
            <pc:docMk/>
            <pc:sldMk cId="1565383090" sldId="258"/>
            <ac:picMk id="7" creationId="{95E0A262-4E54-69F4-7695-7B4FE1067B3B}"/>
          </ac:picMkLst>
        </pc:picChg>
        <pc:picChg chg="add mod">
          <ac:chgData name="Aoife Madden" userId="3aaf6cd9-e43e-45e5-8269-763594cf204d" providerId="ADAL" clId="{AFC0C039-43CE-4B0B-8DB9-1AEB667DCDF9}" dt="2026-03-18T12:34:00.482" v="366" actId="962"/>
          <ac:picMkLst>
            <pc:docMk/>
            <pc:sldMk cId="1565383090" sldId="258"/>
            <ac:picMk id="9" creationId="{8A8098C1-9B12-8C66-0FC0-C9C78BE987A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4346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1347659"/>
          </a:xfrm>
          <a:prstGeom prst="rect">
            <a:avLst/>
          </a:prstGeom>
          <a:solidFill>
            <a:srgbClr val="1E2B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548648" y="268539"/>
            <a:ext cx="6400800" cy="4229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Fairer Practice</a:t>
            </a:r>
            <a:endParaRPr kumimoji="0" lang="en-US" sz="3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548656" y="784739"/>
            <a:ext cx="6400800" cy="2135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toolkit for general practices to reduce health inequalities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6706928" y="35469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lnSpc>
                <a:spcPct val="120000"/>
              </a:lnSpc>
              <a:buNone/>
            </a:pPr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RCGP Health Equity</a:t>
            </a:r>
            <a:endParaRPr lang="en-US" sz="1200" dirty="0">
              <a:solidFill>
                <a:schemeClr val="bg1"/>
              </a:solidFill>
            </a:endParaRPr>
          </a:p>
          <a:p>
            <a:pPr marL="0" indent="0" algn="r">
              <a:lnSpc>
                <a:spcPct val="120000"/>
              </a:lnSpc>
              <a:buNone/>
            </a:pPr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Special Interest Group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548633" y="1520595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B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Fairer Practice?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548632" y="1824343"/>
            <a:ext cx="5475643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evidence-informed toolkit helping GP practices take practical, structured action on health inequalities. Developed by the RCGP Health Equity Special Interest Group with practitioners, researchers, and policymakers.</a:t>
            </a:r>
            <a:endParaRPr lang="en-US" sz="1400" dirty="0"/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8632" y="2700643"/>
            <a:ext cx="1677425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8633" y="2700642"/>
            <a:ext cx="1677424" cy="45719"/>
          </a:xfrm>
          <a:prstGeom prst="rect">
            <a:avLst/>
          </a:prstGeom>
          <a:solidFill>
            <a:srgbClr val="007A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48629" y="2849233"/>
            <a:ext cx="167742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7A8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100+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548629" y="3288145"/>
            <a:ext cx="167742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E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actions</a:t>
            </a:r>
            <a:endParaRPr lang="en-US" sz="1400" dirty="0">
              <a:solidFill>
                <a:srgbClr val="1E2B5F"/>
              </a:solidFill>
            </a:endParaRPr>
          </a:p>
        </p:txBody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05486" y="2744456"/>
            <a:ext cx="1677426" cy="96012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2405479" y="2698738"/>
            <a:ext cx="1677426" cy="45719"/>
          </a:xfrm>
          <a:prstGeom prst="rect">
            <a:avLst/>
          </a:prstGeom>
          <a:solidFill>
            <a:srgbClr val="007A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405480" y="2854948"/>
            <a:ext cx="167742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7A8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2405481" y="3293860"/>
            <a:ext cx="167742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E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themed areas</a:t>
            </a:r>
            <a:endParaRPr lang="en-US" sz="1400" dirty="0">
              <a:solidFill>
                <a:srgbClr val="1E2B5F"/>
              </a:solidFill>
            </a:endParaRPr>
          </a:p>
        </p:txBody>
      </p:sp>
      <p:sp>
        <p:nvSpPr>
          <p:cNvPr id="16" name="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62325" y="2693023"/>
            <a:ext cx="1677426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62325" y="2693022"/>
            <a:ext cx="1677426" cy="45719"/>
          </a:xfrm>
          <a:prstGeom prst="rect">
            <a:avLst/>
          </a:prstGeom>
          <a:solidFill>
            <a:srgbClr val="007A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323797" y="2837829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7A8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4323797" y="3276741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E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progressive tiers</a:t>
            </a:r>
            <a:endParaRPr lang="en-US" sz="1400" dirty="0">
              <a:solidFill>
                <a:srgbClr val="1E2B5F"/>
              </a:solidFill>
            </a:endParaRPr>
          </a:p>
        </p:txBody>
      </p:sp>
      <p:sp>
        <p:nvSpPr>
          <p:cNvPr id="20" name="Shape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8633" y="3852787"/>
            <a:ext cx="5475642" cy="640080"/>
          </a:xfrm>
          <a:prstGeom prst="rect">
            <a:avLst/>
          </a:prstGeom>
          <a:solidFill>
            <a:srgbClr val="E8F4F5"/>
          </a:solidFill>
          <a:ln w="6350">
            <a:solidFill>
              <a:srgbClr val="007A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1" y="4040239"/>
            <a:ext cx="314221" cy="320040"/>
          </a:xfrm>
          <a:prstGeom prst="rect">
            <a:avLst/>
          </a:prstGeom>
        </p:spPr>
      </p:pic>
      <p:sp>
        <p:nvSpPr>
          <p:cNvPr id="22" name="Text 19"/>
          <p:cNvSpPr/>
          <p:nvPr/>
        </p:nvSpPr>
        <p:spPr>
          <a:xfrm>
            <a:off x="1142993" y="3880219"/>
            <a:ext cx="473528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Patients: </a:t>
            </a: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Practices identify their own priority group - those most at risk of poor access and outcomes - and use this as a lens for action.</a:t>
            </a:r>
            <a:endParaRPr lang="en-US" sz="1200" dirty="0"/>
          </a:p>
        </p:txBody>
      </p:sp>
      <p:pic>
        <p:nvPicPr>
          <p:cNvPr id="1026" name="Picture 2" descr="QR code for www.fairerpractice.org.uk">
            <a:extLst>
              <a:ext uri="{FF2B5EF4-FFF2-40B4-BE49-F238E27FC236}">
                <a16:creationId xmlns:a16="http://schemas.microsoft.com/office/drawing/2014/main" id="{33E605F9-B424-996F-4E3B-92265CA850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232" y="1885659"/>
            <a:ext cx="1773936" cy="1773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 20"/>
          <p:cNvSpPr/>
          <p:nvPr/>
        </p:nvSpPr>
        <p:spPr>
          <a:xfrm>
            <a:off x="6618642" y="387440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B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 out more</a:t>
            </a:r>
            <a:endParaRPr lang="en-US" sz="1400" dirty="0"/>
          </a:p>
        </p:txBody>
      </p:sp>
      <p:sp>
        <p:nvSpPr>
          <p:cNvPr id="25" name="Text 21"/>
          <p:cNvSpPr/>
          <p:nvPr/>
        </p:nvSpPr>
        <p:spPr>
          <a:xfrm>
            <a:off x="6618642" y="4130440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7A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www.fairerpractice.org.uk</a:t>
            </a:r>
            <a:endParaRPr lang="en-US" sz="1300" dirty="0"/>
          </a:p>
        </p:txBody>
      </p:sp>
      <p:sp>
        <p:nvSpPr>
          <p:cNvPr id="26" name="Shape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E2B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548640" y="4709160"/>
            <a:ext cx="80467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"This is not about doing more. It's about doing what matters, for the patients who need it most."</a:t>
            </a: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 Prof Dom Patterson, Fairer Practice Lead</a:t>
            </a:r>
            <a:endParaRPr lang="en-US" sz="11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1234440"/>
          </a:xfrm>
          <a:prstGeom prst="rect">
            <a:avLst/>
          </a:prstGeom>
          <a:solidFill>
            <a:srgbClr val="1E2B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548640" y="333148"/>
            <a:ext cx="6858000" cy="31089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Join the Community of Practice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548640" y="760078"/>
            <a:ext cx="6858000" cy="1790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Connect, learn, and share with colleagues committed to fairer general practice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6676697" y="1"/>
            <a:ext cx="19202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lnSpc>
                <a:spcPct val="120000"/>
              </a:lnSpc>
              <a:buNone/>
            </a:pPr>
            <a:r>
              <a:rPr lang="en-US" sz="12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RCGP Health Equity</a:t>
            </a:r>
            <a:endParaRPr lang="en-US" sz="1200" dirty="0">
              <a:solidFill>
                <a:schemeClr val="bg1"/>
              </a:solidFill>
            </a:endParaRPr>
          </a:p>
          <a:p>
            <a:pPr marL="0" indent="0" algn="r">
              <a:lnSpc>
                <a:spcPct val="120000"/>
              </a:lnSpc>
              <a:buNone/>
            </a:pPr>
            <a:r>
              <a:rPr lang="en-US" sz="12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Interest Group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4" name="Text 4">
            <a:extLst>
              <a:ext uri="{FF2B5EF4-FFF2-40B4-BE49-F238E27FC236}">
                <a16:creationId xmlns:a16="http://schemas.microsoft.com/office/drawing/2014/main" id="{AD67CFED-60CC-15E9-EF81-472BA9AC8765}"/>
              </a:ext>
            </a:extLst>
          </p:cNvPr>
          <p:cNvSpPr/>
          <p:nvPr/>
        </p:nvSpPr>
        <p:spPr>
          <a:xfrm>
            <a:off x="548640" y="1399666"/>
            <a:ext cx="5303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B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join?</a:t>
            </a:r>
            <a:endParaRPr lang="en-US" sz="1600" dirty="0"/>
          </a:p>
        </p:txBody>
      </p:sp>
      <p:pic>
        <p:nvPicPr>
          <p:cNvPr id="42" name="Image 0">
            <a:extLst>
              <a:ext uri="{FF2B5EF4-FFF2-40B4-BE49-F238E27FC236}">
                <a16:creationId xmlns:a16="http://schemas.microsoft.com/office/drawing/2014/main" id="{1FBBE0DE-9403-A8E6-D2EB-57CB45DAD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705201"/>
            <a:ext cx="237744" cy="237744"/>
          </a:xfrm>
          <a:prstGeom prst="rect">
            <a:avLst/>
          </a:prstGeom>
        </p:spPr>
      </p:pic>
      <p:sp>
        <p:nvSpPr>
          <p:cNvPr id="43" name="Text 5">
            <a:extLst>
              <a:ext uri="{FF2B5EF4-FFF2-40B4-BE49-F238E27FC236}">
                <a16:creationId xmlns:a16="http://schemas.microsoft.com/office/drawing/2014/main" id="{8A8F79DE-F3C6-D4ED-1BDE-FF0BEEEA132D}"/>
              </a:ext>
            </a:extLst>
          </p:cNvPr>
          <p:cNvSpPr/>
          <p:nvPr/>
        </p:nvSpPr>
        <p:spPr>
          <a:xfrm>
            <a:off x="914400" y="1648930"/>
            <a:ext cx="49377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 support from practices across the UK implementing the toolkit</a:t>
            </a:r>
            <a:endParaRPr lang="en-US" sz="1300" dirty="0"/>
          </a:p>
        </p:txBody>
      </p:sp>
      <p:pic>
        <p:nvPicPr>
          <p:cNvPr id="44" name="Image 1">
            <a:extLst>
              <a:ext uri="{FF2B5EF4-FFF2-40B4-BE49-F238E27FC236}">
                <a16:creationId xmlns:a16="http://schemas.microsoft.com/office/drawing/2014/main" id="{8F2DFDBE-4919-EB19-19EF-BC0E7FB000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1980465"/>
            <a:ext cx="237744" cy="237744"/>
          </a:xfrm>
          <a:prstGeom prst="rect">
            <a:avLst/>
          </a:prstGeom>
        </p:spPr>
      </p:pic>
      <p:sp>
        <p:nvSpPr>
          <p:cNvPr id="45" name="Text 6">
            <a:extLst>
              <a:ext uri="{FF2B5EF4-FFF2-40B4-BE49-F238E27FC236}">
                <a16:creationId xmlns:a16="http://schemas.microsoft.com/office/drawing/2014/main" id="{BE9677AB-817E-E05D-9918-2B6E4CC06213}"/>
              </a:ext>
            </a:extLst>
          </p:cNvPr>
          <p:cNvSpPr/>
          <p:nvPr/>
        </p:nvSpPr>
        <p:spPr>
          <a:xfrm>
            <a:off x="914400" y="1936490"/>
            <a:ext cx="49377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ideas, templates, and shared resources</a:t>
            </a:r>
            <a:endParaRPr lang="en-US" sz="1300" dirty="0"/>
          </a:p>
        </p:txBody>
      </p:sp>
      <p:pic>
        <p:nvPicPr>
          <p:cNvPr id="46" name="Image 2">
            <a:extLst>
              <a:ext uri="{FF2B5EF4-FFF2-40B4-BE49-F238E27FC236}">
                <a16:creationId xmlns:a16="http://schemas.microsoft.com/office/drawing/2014/main" id="{06D55D4A-AA59-7445-0C54-3BD1CB829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2271495"/>
            <a:ext cx="237744" cy="237744"/>
          </a:xfrm>
          <a:prstGeom prst="rect">
            <a:avLst/>
          </a:prstGeom>
        </p:spPr>
      </p:pic>
      <p:sp>
        <p:nvSpPr>
          <p:cNvPr id="47" name="Text 7">
            <a:extLst>
              <a:ext uri="{FF2B5EF4-FFF2-40B4-BE49-F238E27FC236}">
                <a16:creationId xmlns:a16="http://schemas.microsoft.com/office/drawing/2014/main" id="{6E21E23C-EC06-EBE4-0BDB-80BA09A08E6D}"/>
              </a:ext>
            </a:extLst>
          </p:cNvPr>
          <p:cNvSpPr/>
          <p:nvPr/>
        </p:nvSpPr>
        <p:spPr>
          <a:xfrm>
            <a:off x="914400" y="2218917"/>
            <a:ext cx="49377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 webinars, case studies, and learning events</a:t>
            </a:r>
            <a:endParaRPr lang="en-US" sz="1300" dirty="0"/>
          </a:p>
        </p:txBody>
      </p:sp>
      <p:pic>
        <p:nvPicPr>
          <p:cNvPr id="48" name="Image 3">
            <a:extLst>
              <a:ext uri="{FF2B5EF4-FFF2-40B4-BE49-F238E27FC236}">
                <a16:creationId xmlns:a16="http://schemas.microsoft.com/office/drawing/2014/main" id="{EA6E21E3-0FF0-8317-F58B-CFC5D1694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" y="2562525"/>
            <a:ext cx="237744" cy="237744"/>
          </a:xfrm>
          <a:prstGeom prst="rect">
            <a:avLst/>
          </a:prstGeom>
        </p:spPr>
      </p:pic>
      <p:sp>
        <p:nvSpPr>
          <p:cNvPr id="49" name="Text 8">
            <a:extLst>
              <a:ext uri="{FF2B5EF4-FFF2-40B4-BE49-F238E27FC236}">
                <a16:creationId xmlns:a16="http://schemas.microsoft.com/office/drawing/2014/main" id="{135FFB14-ACFC-DE6D-B435-BC491B0A0752}"/>
              </a:ext>
            </a:extLst>
          </p:cNvPr>
          <p:cNvSpPr/>
          <p:nvPr/>
        </p:nvSpPr>
        <p:spPr>
          <a:xfrm>
            <a:off x="914400" y="2517199"/>
            <a:ext cx="49377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Shape the toolkit's future with your feedback and experience</a:t>
            </a:r>
            <a:endParaRPr lang="en-US" sz="1300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06B89A5B-7526-7004-8EE0-D3F744DA6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48640" y="2941383"/>
            <a:ext cx="5303520" cy="777240"/>
            <a:chOff x="548640" y="3017520"/>
            <a:chExt cx="5303520" cy="777240"/>
          </a:xfrm>
        </p:grpSpPr>
        <p:sp>
          <p:nvSpPr>
            <p:cNvPr id="15" name="Shape 9"/>
            <p:cNvSpPr/>
            <p:nvPr/>
          </p:nvSpPr>
          <p:spPr>
            <a:xfrm>
              <a:off x="548640" y="3017520"/>
              <a:ext cx="5303520" cy="777240"/>
            </a:xfrm>
            <a:prstGeom prst="rect">
              <a:avLst/>
            </a:prstGeom>
            <a:solidFill>
              <a:srgbClr val="FFFFFF"/>
            </a:solidFill>
            <a:ln/>
            <a:effectLst>
              <a:outerShdw blurRad="50800" dist="12700" dir="8100000" algn="bl" rotWithShape="0">
                <a:srgbClr val="000000">
                  <a:alpha val="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Shape 10"/>
            <p:cNvSpPr/>
            <p:nvPr/>
          </p:nvSpPr>
          <p:spPr>
            <a:xfrm>
              <a:off x="548640" y="3017520"/>
              <a:ext cx="54864" cy="777240"/>
            </a:xfrm>
            <a:prstGeom prst="rect">
              <a:avLst/>
            </a:prstGeom>
            <a:solidFill>
              <a:srgbClr val="007A87"/>
            </a:solidFill>
            <a:ln/>
          </p:spPr>
          <p:txBody>
            <a:bodyPr/>
            <a:lstStyle/>
            <a:p>
              <a:endParaRPr lang="en-US"/>
            </a:p>
          </p:txBody>
        </p:sp>
        <p:pic>
          <p:nvPicPr>
            <p:cNvPr id="17" name="Image 4" descr="preencoded.pn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49808" y="3108960"/>
              <a:ext cx="256032" cy="256032"/>
            </a:xfrm>
            <a:prstGeom prst="rect">
              <a:avLst/>
            </a:prstGeom>
          </p:spPr>
        </p:pic>
        <p:sp>
          <p:nvSpPr>
            <p:cNvPr id="18" name="Text 11" descr="Community of Practice Webinar&#10;"/>
            <p:cNvSpPr/>
            <p:nvPr/>
          </p:nvSpPr>
          <p:spPr>
            <a:xfrm>
              <a:off x="1097280" y="3063240"/>
              <a:ext cx="2377440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200" b="1" dirty="0">
                  <a:solidFill>
                    <a:srgbClr val="1E2B5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Community of Practice Webinar</a:t>
              </a:r>
              <a:endParaRPr lang="en-US" sz="1200" dirty="0"/>
            </a:p>
          </p:txBody>
        </p:sp>
        <p:sp>
          <p:nvSpPr>
            <p:cNvPr id="19" name="Text 12"/>
            <p:cNvSpPr/>
            <p:nvPr/>
          </p:nvSpPr>
          <p:spPr>
            <a:xfrm>
              <a:off x="1097280" y="3319272"/>
              <a:ext cx="1371600" cy="1828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100" b="1" dirty="0">
                  <a:solidFill>
                    <a:srgbClr val="007A87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Wed 29 April 2026</a:t>
              </a:r>
              <a:endParaRPr lang="en-US" sz="1100" dirty="0"/>
            </a:p>
          </p:txBody>
        </p:sp>
        <p:sp>
          <p:nvSpPr>
            <p:cNvPr id="20" name="Text 13"/>
            <p:cNvSpPr/>
            <p:nvPr/>
          </p:nvSpPr>
          <p:spPr>
            <a:xfrm>
              <a:off x="2468880" y="3319272"/>
              <a:ext cx="914400" cy="1828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100" dirty="0">
                  <a:solidFill>
                    <a:srgbClr val="00000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Online</a:t>
              </a:r>
              <a:endParaRPr lang="en-US" sz="1100" dirty="0">
                <a:solidFill>
                  <a:srgbClr val="000000"/>
                </a:solidFill>
              </a:endParaRPr>
            </a:p>
          </p:txBody>
        </p:sp>
        <p:pic>
          <p:nvPicPr>
            <p:cNvPr id="21" name="Image 5" descr="preencoded.png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97280" y="3538728"/>
              <a:ext cx="155448" cy="155448"/>
            </a:xfrm>
            <a:prstGeom prst="rect">
              <a:avLst/>
            </a:prstGeom>
          </p:spPr>
        </p:pic>
        <p:sp>
          <p:nvSpPr>
            <p:cNvPr id="22" name="Text 14"/>
            <p:cNvSpPr/>
            <p:nvPr/>
          </p:nvSpPr>
          <p:spPr>
            <a:xfrm>
              <a:off x="1325880" y="3502152"/>
              <a:ext cx="256032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100" b="1" dirty="0">
                  <a:solidFill>
                    <a:srgbClr val="1E2B5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Featuring Dr Andy Knox MBE</a:t>
              </a:r>
              <a:endParaRPr lang="en-US" sz="1100" dirty="0"/>
            </a:p>
          </p:txBody>
        </p:sp>
        <p:sp>
          <p:nvSpPr>
            <p:cNvPr id="23" name="Text 15"/>
            <p:cNvSpPr/>
            <p:nvPr/>
          </p:nvSpPr>
          <p:spPr>
            <a:xfrm>
              <a:off x="3337560" y="3090672"/>
              <a:ext cx="2377440" cy="6400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300" dirty="0">
                  <a:solidFill>
                    <a:srgbClr val="1E2B5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Hear from practices using the toolkit, ask questions, and connect with the growing community.</a:t>
              </a:r>
              <a:endParaRPr lang="en-US" sz="1300" dirty="0">
                <a:solidFill>
                  <a:srgbClr val="1E2B5F"/>
                </a:solidFill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BDC4E3C5-5E10-DCF9-3E15-92791C529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48640" y="3783333"/>
            <a:ext cx="5303520" cy="777240"/>
            <a:chOff x="548640" y="3913632"/>
            <a:chExt cx="5303520" cy="777240"/>
          </a:xfrm>
        </p:grpSpPr>
        <p:sp>
          <p:nvSpPr>
            <p:cNvPr id="24" name="Shape 16"/>
            <p:cNvSpPr/>
            <p:nvPr/>
          </p:nvSpPr>
          <p:spPr>
            <a:xfrm>
              <a:off x="548640" y="3913632"/>
              <a:ext cx="5303520" cy="777240"/>
            </a:xfrm>
            <a:prstGeom prst="rect">
              <a:avLst/>
            </a:prstGeom>
            <a:solidFill>
              <a:srgbClr val="FFF8E7"/>
            </a:solidFill>
            <a:ln/>
            <a:effectLst>
              <a:outerShdw blurRad="50800" dist="12700" dir="8100000" algn="bl" rotWithShape="0">
                <a:srgbClr val="000000">
                  <a:alpha val="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Shape 17"/>
            <p:cNvSpPr/>
            <p:nvPr/>
          </p:nvSpPr>
          <p:spPr>
            <a:xfrm>
              <a:off x="548640" y="3913632"/>
              <a:ext cx="54864" cy="777240"/>
            </a:xfrm>
            <a:prstGeom prst="rect">
              <a:avLst/>
            </a:prstGeom>
            <a:solidFill>
              <a:srgbClr val="D4860B"/>
            </a:solidFill>
            <a:ln/>
          </p:spPr>
          <p:txBody>
            <a:bodyPr/>
            <a:lstStyle/>
            <a:p>
              <a:endParaRPr lang="en-US"/>
            </a:p>
          </p:txBody>
        </p:sp>
        <p:pic>
          <p:nvPicPr>
            <p:cNvPr id="26" name="Image 6" descr="preencoded.png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749808" y="3986784"/>
              <a:ext cx="256032" cy="256032"/>
            </a:xfrm>
            <a:prstGeom prst="rect">
              <a:avLst/>
            </a:prstGeom>
          </p:spPr>
        </p:pic>
        <p:sp>
          <p:nvSpPr>
            <p:cNvPr id="27" name="Text 18"/>
            <p:cNvSpPr/>
            <p:nvPr/>
          </p:nvSpPr>
          <p:spPr>
            <a:xfrm>
              <a:off x="1097280" y="3959352"/>
              <a:ext cx="256032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200" b="1" dirty="0">
                  <a:solidFill>
                    <a:srgbClr val="1E2B5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RCGP Fairer Practice Conference</a:t>
              </a:r>
              <a:endParaRPr lang="en-US" sz="1200" dirty="0"/>
            </a:p>
          </p:txBody>
        </p:sp>
        <p:sp>
          <p:nvSpPr>
            <p:cNvPr id="28" name="Text 19"/>
            <p:cNvSpPr/>
            <p:nvPr/>
          </p:nvSpPr>
          <p:spPr>
            <a:xfrm>
              <a:off x="1097280" y="4187952"/>
              <a:ext cx="1371600" cy="1828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100" b="1" dirty="0">
                  <a:solidFill>
                    <a:srgbClr val="D4860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Wed 24 June 2026</a:t>
              </a:r>
              <a:endParaRPr lang="en-US" sz="1100" dirty="0"/>
            </a:p>
          </p:txBody>
        </p:sp>
        <p:pic>
          <p:nvPicPr>
            <p:cNvPr id="29" name="Image 7" descr="preencoded.png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88137" y="4450460"/>
              <a:ext cx="137160" cy="137160"/>
            </a:xfrm>
            <a:prstGeom prst="rect">
              <a:avLst/>
            </a:prstGeom>
          </p:spPr>
        </p:pic>
        <p:sp>
          <p:nvSpPr>
            <p:cNvPr id="30" name="Text 20"/>
            <p:cNvSpPr/>
            <p:nvPr/>
          </p:nvSpPr>
          <p:spPr>
            <a:xfrm>
              <a:off x="1252728" y="4441316"/>
              <a:ext cx="1862223" cy="1303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100" dirty="0">
                  <a:solidFill>
                    <a:srgbClr val="1E2B5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Radisson Central, Manchester</a:t>
              </a:r>
              <a:endParaRPr lang="en-US" sz="1100" dirty="0">
                <a:solidFill>
                  <a:srgbClr val="1E2B5F"/>
                </a:solidFill>
              </a:endParaRPr>
            </a:p>
          </p:txBody>
        </p:sp>
        <p:sp>
          <p:nvSpPr>
            <p:cNvPr id="31" name="Text 21"/>
            <p:cNvSpPr/>
            <p:nvPr/>
          </p:nvSpPr>
          <p:spPr>
            <a:xfrm>
              <a:off x="3337560" y="3959352"/>
              <a:ext cx="2423160" cy="6858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300" b="1" dirty="0">
                  <a:solidFill>
                    <a:srgbClr val="1E2B5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Immersive patient voice and stories</a:t>
              </a:r>
              <a:r>
                <a:rPr lang="en-US" sz="1300" dirty="0">
                  <a:solidFill>
                    <a:srgbClr val="1E2B5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, workshops, creative enquiry, and networking.</a:t>
              </a:r>
              <a:endParaRPr lang="en-US" sz="1300" dirty="0">
                <a:solidFill>
                  <a:srgbClr val="1E2B5F"/>
                </a:solidFill>
              </a:endParaRPr>
            </a:p>
          </p:txBody>
        </p:sp>
      </p:grpSp>
      <p:pic>
        <p:nvPicPr>
          <p:cNvPr id="2050" name="Picture 2" descr="QR code ">
            <a:extLst>
              <a:ext uri="{FF2B5EF4-FFF2-40B4-BE49-F238E27FC236}">
                <a16:creationId xmlns:a16="http://schemas.microsoft.com/office/drawing/2014/main" id="{C5D8527A-9C3A-D426-1F17-7B3F3E76F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4399" y="1677423"/>
            <a:ext cx="1784657" cy="1784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 22"/>
          <p:cNvSpPr/>
          <p:nvPr/>
        </p:nvSpPr>
        <p:spPr>
          <a:xfrm>
            <a:off x="6664399" y="3579686"/>
            <a:ext cx="1784657" cy="26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2B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SCAN TO SIGN UP</a:t>
            </a:r>
            <a:endParaRPr lang="en-US" sz="1200" dirty="0"/>
          </a:p>
        </p:txBody>
      </p:sp>
      <p:sp>
        <p:nvSpPr>
          <p:cNvPr id="35" name="Text 24"/>
          <p:cNvSpPr/>
          <p:nvPr/>
        </p:nvSpPr>
        <p:spPr>
          <a:xfrm>
            <a:off x="6501384" y="3837951"/>
            <a:ext cx="209555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1E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to GPs, practice managers, PCN leads, and anyone in general practice committed to health equity.</a:t>
            </a:r>
            <a:endParaRPr lang="en-US" sz="1100" dirty="0">
              <a:solidFill>
                <a:srgbClr val="1E2B5F"/>
              </a:solidFill>
            </a:endParaRPr>
          </a:p>
        </p:txBody>
      </p:sp>
      <p:sp>
        <p:nvSpPr>
          <p:cNvPr id="36" name="Shape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E2B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Text 26"/>
          <p:cNvSpPr/>
          <p:nvPr/>
        </p:nvSpPr>
        <p:spPr>
          <a:xfrm>
            <a:off x="548640" y="4709160"/>
            <a:ext cx="80467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"This is not about doing more. It's about doing what matters, for the patients who need it most."</a:t>
            </a: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 Dr Dom Patterson, Fairer Practice Lead</a:t>
            </a:r>
            <a:endParaRPr lang="en-US" sz="11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309</Words>
  <Application>Microsoft Office PowerPoint</Application>
  <PresentationFormat>On-screen Show (16:9)</PresentationFormat>
  <Paragraphs>39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Georgia</vt:lpstr>
      <vt:lpstr>Office Theme</vt:lpstr>
      <vt:lpstr>Fairer Practice</vt:lpstr>
      <vt:lpstr>Join the Community of Practice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Fairer Practice Toolkit</dc:title>
  <dc:subject>PptxGenJS Presentation</dc:subject>
  <dc:creator>RCGP HESIG</dc:creator>
  <cp:lastModifiedBy>Aoife Madden</cp:lastModifiedBy>
  <cp:revision>4</cp:revision>
  <dcterms:created xsi:type="dcterms:W3CDTF">2026-03-05T07:46:18Z</dcterms:created>
  <dcterms:modified xsi:type="dcterms:W3CDTF">2026-03-18T12:40:28Z</dcterms:modified>
</cp:coreProperties>
</file>