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294" r:id="rId20"/>
    <p:sldId id="300" r:id="rId21"/>
    <p:sldId id="298" r:id="rId22"/>
    <p:sldId id="789" r:id="rId23"/>
    <p:sldId id="296" r:id="rId24"/>
    <p:sldId id="7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BAF"/>
    <a:srgbClr val="005398"/>
    <a:srgbClr val="F2D25C"/>
    <a:srgbClr val="4C2683"/>
    <a:srgbClr val="405D18"/>
    <a:srgbClr val="7D2239"/>
    <a:srgbClr val="A60367"/>
    <a:srgbClr val="A5A1CE"/>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94635"/>
  </p:normalViewPr>
  <p:slideViewPr>
    <p:cSldViewPr snapToGrid="0">
      <p:cViewPr varScale="1">
        <p:scale>
          <a:sx n="120" d="100"/>
          <a:sy n="120" d="100"/>
        </p:scale>
        <p:origin x="256" y="176"/>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21</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920633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647172"/>
            <a:ext cx="1095755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325757"/>
            <a:ext cx="1095755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56157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ligh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2"/>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623128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84484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848945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latin typeface="Noto Sans" panose="020B0502040504020204" pitchFamily="34" charset="0"/>
                <a:ea typeface="Noto Sans" panose="020B0502040504020204" pitchFamily="34" charset="0"/>
                <a:cs typeface="Noto Sans" panose="020B0502040504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647173"/>
            <a:ext cx="5603727" cy="466018"/>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249714"/>
            <a:ext cx="5603727" cy="41066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7964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08199"/>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249714"/>
            <a:ext cx="5583407" cy="41066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95392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50/50 light green">
    <p:bg>
      <p:bgPr>
        <a:solidFill>
          <a:srgbClr val="81C0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06400" y="1647172"/>
            <a:ext cx="5593567" cy="446671"/>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06400" y="2155371"/>
            <a:ext cx="559356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TextBox 7">
            <a:extLst>
              <a:ext uri="{FF2B5EF4-FFF2-40B4-BE49-F238E27FC236}">
                <a16:creationId xmlns:a16="http://schemas.microsoft.com/office/drawing/2014/main" id="{9928A489-4BC2-7D96-C4DC-C7C8840DC754}"/>
              </a:ext>
            </a:extLst>
          </p:cNvPr>
          <p:cNvSpPr txBox="1"/>
          <p:nvPr userDrawn="1"/>
        </p:nvSpPr>
        <p:spPr>
          <a:xfrm>
            <a:off x="1934817" y="20938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443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50/50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428371"/>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0802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50/50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7353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en and close slid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11/18/25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11/18/25</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Graphic 6">
            <a:extLst>
              <a:ext uri="{FF2B5EF4-FFF2-40B4-BE49-F238E27FC236}">
                <a16:creationId xmlns:a16="http://schemas.microsoft.com/office/drawing/2014/main" id="{5836656F-18A5-F5B5-73B1-E32ED102B96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9" r:id="rId3"/>
    <p:sldLayoutId id="2147483671" r:id="rId4"/>
    <p:sldLayoutId id="2147483668" r:id="rId5"/>
    <p:sldLayoutId id="2147483667" r:id="rId6"/>
    <p:sldLayoutId id="2147483676" r:id="rId7"/>
    <p:sldLayoutId id="2147483688" r:id="rId8"/>
    <p:sldLayoutId id="2147483672" r:id="rId9"/>
    <p:sldLayoutId id="2147483680" r:id="rId10"/>
    <p:sldLayoutId id="2147483679" r:id="rId11"/>
    <p:sldLayoutId id="2147483689" r:id="rId12"/>
    <p:sldLayoutId id="2147483678" r:id="rId13"/>
    <p:sldLayoutId id="2147483677" r:id="rId14"/>
    <p:sldLayoutId id="2147483685" r:id="rId15"/>
    <p:sldLayoutId id="214748368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424544" y="1647172"/>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7"/>
            <a:ext cx="10531290" cy="4532243"/>
          </a:xfrm>
        </p:spPr>
        <p:txBody>
          <a:bodyPr/>
          <a:lstStyle/>
          <a:p>
            <a:pPr marL="285750" indent="-285750">
              <a:buFont typeface="Arial" panose="020B0604020202020204" pitchFamily="34" charset="0"/>
              <a:buChar char="•"/>
            </a:pPr>
            <a:r>
              <a:rPr lang="en-US" sz="1800" dirty="0"/>
              <a:t>This deck of slides is intended to support staff who are making presentations about the University to support student recruitment.</a:t>
            </a:r>
          </a:p>
          <a:p>
            <a:pPr marL="285750" indent="-285750">
              <a:buFont typeface="Arial" panose="020B0604020202020204" pitchFamily="34" charset="0"/>
              <a:buChar char="•"/>
            </a:pPr>
            <a:r>
              <a:rPr lang="en-US" sz="1800" dirty="0"/>
              <a:t>Slides 3 to 15 are pre-populated with marketing messages and images.</a:t>
            </a:r>
          </a:p>
          <a:p>
            <a:pPr marL="285750" indent="-285750">
              <a:buFont typeface="Arial" panose="020B0604020202020204" pitchFamily="34" charset="0"/>
              <a:buChar char="•"/>
            </a:pPr>
            <a:r>
              <a:rPr lang="en-US" sz="1800" dirty="0"/>
              <a:t>Slides 16 to 23 are blank layouts ready for your own text and images. </a:t>
            </a:r>
          </a:p>
          <a:p>
            <a:pPr marL="285750" indent="-285750">
              <a:buFont typeface="Arial" panose="020B0604020202020204" pitchFamily="34" charset="0"/>
              <a:buChar char="•"/>
            </a:pPr>
            <a:r>
              <a:rPr lang="en-US" sz="1800" dirty="0"/>
              <a:t>Slide 24 is a suggested closing slide.</a:t>
            </a:r>
          </a:p>
          <a:p>
            <a:pPr marL="285750" indent="-285750">
              <a:buFont typeface="Arial" panose="020B0604020202020204" pitchFamily="34" charset="0"/>
              <a:buChar char="•"/>
            </a:pPr>
            <a:r>
              <a:rPr lang="en-US" sz="1800" dirty="0"/>
              <a:t>Slides 18 and 20 offer options to have a </a:t>
            </a:r>
            <a:r>
              <a:rPr lang="en-US" sz="1800" dirty="0" err="1"/>
              <a:t>coloured</a:t>
            </a:r>
            <a:r>
              <a:rPr lang="en-US" sz="1800" dirty="0"/>
              <a:t> background for text to sit on, as well as the recommended white background. Go to layout to access the University’s brand </a:t>
            </a:r>
            <a:r>
              <a:rPr lang="en-US" sz="1800" dirty="0" err="1"/>
              <a:t>colours</a:t>
            </a:r>
            <a:r>
              <a:rPr lang="en-US" sz="1800" dirty="0"/>
              <a:t> from the ‘secondary light’ palette. Please keep the font </a:t>
            </a:r>
            <a:r>
              <a:rPr lang="en-US" sz="1800" dirty="0" err="1"/>
              <a:t>colour</a:t>
            </a:r>
            <a:r>
              <a:rPr lang="en-US" sz="1800" dirty="0"/>
              <a:t>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1800" dirty="0"/>
            </a:br>
            <a:r>
              <a:rPr lang="en-GB" sz="1800" dirty="0">
                <a:hlinkClick r:id="rId2" tooltip="https://www.gla.ac.uk/myglasgow/digitalaccessibility/documents/#tab=tab-3"/>
              </a:rPr>
              <a:t>https://www.gla.ac.uk/myglasgow/digitalaccessibility/documents/#tab=tab-3</a:t>
            </a:r>
            <a:endParaRPr lang="en-GB" sz="1800" dirty="0"/>
          </a:p>
          <a:p>
            <a:pPr marL="285750" indent="-285750">
              <a:buFont typeface="Arial" panose="020B0604020202020204" pitchFamily="34" charset="0"/>
              <a:buChar char="•"/>
            </a:pPr>
            <a:endParaRPr lang="en-GB" sz="1800" b="1" u="sng" dirty="0"/>
          </a:p>
        </p:txBody>
      </p:sp>
      <p:pic>
        <p:nvPicPr>
          <p:cNvPr id="12" name="Graphic 11">
            <a:extLst>
              <a:ext uri="{FF2B5EF4-FFF2-40B4-BE49-F238E27FC236}">
                <a16:creationId xmlns:a16="http://schemas.microsoft.com/office/drawing/2014/main" id="{E0A50DC7-D202-ABD1-A1EA-3C3B53CF78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C277234-FE5B-D934-DE4B-E6774B9E3A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04256AC9-AAD0-7B9D-31A3-63F5CB9064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642461"/>
            <a:ext cx="558340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38D068B0-DBC8-46BA-61D8-ADFE894EF2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3053166"/>
            <a:ext cx="5583407"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5" name="Graphic 4">
            <a:extLst>
              <a:ext uri="{FF2B5EF4-FFF2-40B4-BE49-F238E27FC236}">
                <a16:creationId xmlns:a16="http://schemas.microsoft.com/office/drawing/2014/main" id="{CB731CE3-96F4-C2B4-B5B9-2B7F4B366B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a:t>
            </a:r>
            <a:br>
              <a:rPr lang="en-GB" dirty="0">
                <a:solidFill>
                  <a:schemeClr val="tx1"/>
                </a:solidFill>
              </a:rPr>
            </a:br>
            <a:r>
              <a:rPr lang="en-GB" dirty="0">
                <a:solidFill>
                  <a:schemeClr val="tx1"/>
                </a:solidFill>
              </a:rPr>
              <a:t>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5" name="Graphic 4">
            <a:extLst>
              <a:ext uri="{FF2B5EF4-FFF2-40B4-BE49-F238E27FC236}">
                <a16:creationId xmlns:a16="http://schemas.microsoft.com/office/drawing/2014/main" id="{FD5C89FE-9BB2-D354-0C47-E2906F0CB0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DE7E739A-A05F-0EBF-6CAD-248513DE9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b="0" dirty="0"/>
              <a:t>Blank layouts </a:t>
            </a:r>
            <a:r>
              <a:rPr lang="en-US" dirty="0"/>
              <a:t>– delete slide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p:txBody>
          <a:bodyPr/>
          <a:lstStyle/>
          <a:p>
            <a:pPr marL="285750" indent="-285750">
              <a:buFont typeface="Arial" panose="020B0604020202020204" pitchFamily="34" charset="0"/>
              <a:buChar char="•"/>
            </a:pPr>
            <a:r>
              <a:rPr lang="en-GB" sz="18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1800" dirty="0"/>
              <a:t>Slides 18 and 20 offer options to have a coloured background for text to sit on, as well as the recommended white background. Go to layout to access the University’s brand colours from the ‘secondary light’ palette. Please keep the font colour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1800" dirty="0">
                <a:hlinkClick r:id="rId2" tooltip="https://www.gla.ac.uk/myglasgow/digitalaccessibility/documents/#tab=tab-3"/>
              </a:rPr>
              <a:t>https://www.gla.ac.uk/</a:t>
            </a:r>
            <a:r>
              <a:rPr lang="en-GB" sz="1800" dirty="0" err="1">
                <a:hlinkClick r:id="rId2" tooltip="https://www.gla.ac.uk/myglasgow/digitalaccessibility/documents/#tab=tab-3"/>
              </a:rPr>
              <a:t>myglasgow</a:t>
            </a:r>
            <a:r>
              <a:rPr lang="en-GB" sz="1800" dirty="0">
                <a:hlinkClick r:id="rId2" tooltip="https://www.gla.ac.uk/myglasgow/digitalaccessibility/documents/#tab=tab-3"/>
              </a:rPr>
              <a:t>/</a:t>
            </a:r>
            <a:r>
              <a:rPr lang="en-GB" sz="1800" dirty="0" err="1">
                <a:hlinkClick r:id="rId2" tooltip="https://www.gla.ac.uk/myglasgow/digitalaccessibility/documents/#tab=tab-3"/>
              </a:rPr>
              <a:t>digitalaccessibility</a:t>
            </a:r>
            <a:r>
              <a:rPr lang="en-GB" sz="1800" dirty="0">
                <a:hlinkClick r:id="rId2" tooltip="https://www.gla.ac.uk/myglasgow/digitalaccessibility/documents/#tab=tab-3"/>
              </a:rPr>
              <a:t>/documents/#tab=tab-3</a:t>
            </a:r>
            <a:endParaRPr lang="en-GB" sz="1800" dirty="0"/>
          </a:p>
          <a:p>
            <a:pPr marL="285750" indent="-285750">
              <a:buFont typeface="Arial" panose="020B0604020202020204" pitchFamily="34" charset="0"/>
              <a:buChar char="•"/>
            </a:pPr>
            <a:r>
              <a:rPr lang="en-GB" sz="1800" dirty="0"/>
              <a:t>If you need to create a new text box, make sure that "Do not autofit" is selected by going to Format&gt; More options&gt;Text options&gt;Do not autofit - this will prevent that the text formatting changes when the files is transferred to another user.</a:t>
            </a:r>
          </a:p>
          <a:p>
            <a:endParaRPr lang="en-US" dirty="0"/>
          </a:p>
        </p:txBody>
      </p:sp>
      <p:pic>
        <p:nvPicPr>
          <p:cNvPr id="5" name="Graphic 4">
            <a:extLst>
              <a:ext uri="{FF2B5EF4-FFF2-40B4-BE49-F238E27FC236}">
                <a16:creationId xmlns:a16="http://schemas.microsoft.com/office/drawing/2014/main" id="{95913E31-AB3F-1BE2-A406-D1C870C32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5" name="Graphic 4">
            <a:extLst>
              <a:ext uri="{FF2B5EF4-FFF2-40B4-BE49-F238E27FC236}">
                <a16:creationId xmlns:a16="http://schemas.microsoft.com/office/drawing/2014/main" id="{2D8707F9-B2B0-7CBC-DB1C-83A714C595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0FF-F686-717B-8EC5-D1B4E1462CD5}"/>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7A77CCB-1AD8-508A-94B7-06B2884014E5}"/>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089528AA-00EA-5ED0-2FD6-8F74C7860AF4}"/>
              </a:ext>
              <a:ext uri="{C183D7F6-B498-43B3-948B-1728B52AA6E4}">
                <adec:decorative xmlns:adec="http://schemas.microsoft.com/office/drawing/2017/decorative" val="1"/>
              </a:ext>
            </a:extLst>
          </p:cNvPr>
          <p:cNvSpPr>
            <a:spLocks noGrp="1"/>
          </p:cNvSpPr>
          <p:nvPr>
            <p:ph type="pic" idx="1"/>
          </p:nvPr>
        </p:nvSpPr>
        <p:spPr/>
        <p:txBody>
          <a:bodyPr/>
          <a:lstStyle/>
          <a:p>
            <a:endParaRPr lang="en-US" dirty="0"/>
          </a:p>
        </p:txBody>
      </p:sp>
      <p:pic>
        <p:nvPicPr>
          <p:cNvPr id="8" name="Graphic 7">
            <a:extLst>
              <a:ext uri="{FF2B5EF4-FFF2-40B4-BE49-F238E27FC236}">
                <a16:creationId xmlns:a16="http://schemas.microsoft.com/office/drawing/2014/main" id="{36967732-AF99-EC57-4F88-7C4272774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2" name="Graphic 1">
            <a:extLst>
              <a:ext uri="{FF2B5EF4-FFF2-40B4-BE49-F238E27FC236}">
                <a16:creationId xmlns:a16="http://schemas.microsoft.com/office/drawing/2014/main" id="{17709FAF-803F-0B03-B7D2-71EAA9DCB6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2" name="Graphic 1">
            <a:extLst>
              <a:ext uri="{FF2B5EF4-FFF2-40B4-BE49-F238E27FC236}">
                <a16:creationId xmlns:a16="http://schemas.microsoft.com/office/drawing/2014/main" id="{943D176D-3CC1-6F03-FFAE-67680DCD3C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pic>
        <p:nvPicPr>
          <p:cNvPr id="6" name="Picture 5">
            <a:extLst>
              <a:ext uri="{FF2B5EF4-FFF2-40B4-BE49-F238E27FC236}">
                <a16:creationId xmlns:a16="http://schemas.microsoft.com/office/drawing/2014/main" id="{58C9B778-2952-BB4F-5A16-7F4F9D5B4B5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5740400"/>
            <a:ext cx="5473700" cy="1117600"/>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8987-CC3F-27ED-0ABB-0288DD93302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24E6422-F59F-BE6F-9E42-596C1CD4EFC6}"/>
              </a:ext>
            </a:extLst>
          </p:cNvPr>
          <p:cNvSpPr>
            <a:spLocks noGrp="1"/>
          </p:cNvSpPr>
          <p:nvPr>
            <p:ph type="body" sz="half" idx="2"/>
          </p:nvPr>
        </p:nvSpPr>
        <p:spPr/>
        <p:txBody>
          <a:bodyPr/>
          <a:lstStyle/>
          <a:p>
            <a:endParaRPr lang="en-US" dirty="0"/>
          </a:p>
        </p:txBody>
      </p:sp>
      <p:pic>
        <p:nvPicPr>
          <p:cNvPr id="5" name="Graphic 4">
            <a:extLst>
              <a:ext uri="{FF2B5EF4-FFF2-40B4-BE49-F238E27FC236}">
                <a16:creationId xmlns:a16="http://schemas.microsoft.com/office/drawing/2014/main" id="{8DA19122-4A49-C68B-6F0B-7B10B2AB2C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75589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Graphic 2">
            <a:extLst>
              <a:ext uri="{FF2B5EF4-FFF2-40B4-BE49-F238E27FC236}">
                <a16:creationId xmlns:a16="http://schemas.microsoft.com/office/drawing/2014/main" id="{461313F3-E595-8E9E-FBCE-7E59B1F5EE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4D7F-C11D-BB43-2342-A067C00D4A2C}"/>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0AC54039-D42D-236C-6E40-B9AADF1028CD}"/>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F4B55153-DB25-CA8D-6DBC-5A6A9F97DC2B}"/>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
        <p:nvSpPr>
          <p:cNvPr id="5" name="Picture Placeholder 4">
            <a:extLst>
              <a:ext uri="{FF2B5EF4-FFF2-40B4-BE49-F238E27FC236}">
                <a16:creationId xmlns:a16="http://schemas.microsoft.com/office/drawing/2014/main" id="{470DD453-D761-49EB-A157-8F08FC20639F}"/>
              </a:ext>
              <a:ext uri="{C183D7F6-B498-43B3-948B-1728B52AA6E4}">
                <adec:decorative xmlns:adec="http://schemas.microsoft.com/office/drawing/2017/decorative" val="1"/>
              </a:ext>
            </a:extLst>
          </p:cNvPr>
          <p:cNvSpPr>
            <a:spLocks noGrp="1"/>
          </p:cNvSpPr>
          <p:nvPr>
            <p:ph type="pic" idx="13"/>
          </p:nvPr>
        </p:nvSpPr>
        <p:spPr>
          <a:xfrm>
            <a:off x="6192035" y="3429000"/>
            <a:ext cx="5999965" cy="3429000"/>
          </a:xfrm>
        </p:spPr>
        <p:txBody>
          <a:bodyPr/>
          <a:lstStyle/>
          <a:p>
            <a:endParaRPr lang="en-US"/>
          </a:p>
        </p:txBody>
      </p:sp>
      <p:pic>
        <p:nvPicPr>
          <p:cNvPr id="7" name="Graphic 6">
            <a:extLst>
              <a:ext uri="{FF2B5EF4-FFF2-40B4-BE49-F238E27FC236}">
                <a16:creationId xmlns:a16="http://schemas.microsoft.com/office/drawing/2014/main" id="{DE0D88EC-09AA-9F50-4298-7A7B6BE8B1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98339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3" name="Graphic 2">
            <a:extLst>
              <a:ext uri="{FF2B5EF4-FFF2-40B4-BE49-F238E27FC236}">
                <a16:creationId xmlns:a16="http://schemas.microsoft.com/office/drawing/2014/main" id="{871D7AD9-A540-20DB-AA13-180372077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98B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9" name="Picture 8" descr="We are world-changing Glasgow. Join us.">
            <a:extLst>
              <a:ext uri="{FF2B5EF4-FFF2-40B4-BE49-F238E27FC236}">
                <a16:creationId xmlns:a16="http://schemas.microsoft.com/office/drawing/2014/main" id="{3C226E16-CA81-44CA-F033-EDD908D0CDC8}"/>
              </a:ext>
            </a:extLst>
          </p:cNvPr>
          <p:cNvPicPr>
            <a:picLocks noChangeAspect="1"/>
          </p:cNvPicPr>
          <p:nvPr/>
        </p:nvPicPr>
        <p:blipFill>
          <a:blip r:embed="rId2"/>
          <a:stretch>
            <a:fillRect/>
          </a:stretch>
        </p:blipFill>
        <p:spPr>
          <a:xfrm>
            <a:off x="-1288585" y="-144967"/>
            <a:ext cx="13480585" cy="7582829"/>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20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9DD87100-88FC-4FF8-D94D-0BEA2ADA1A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GB" dirty="0">
                <a:solidFill>
                  <a:schemeClr val="tx1"/>
                </a:solidFill>
              </a:rPr>
              <a:t>43,000 students from 140 countries</a:t>
            </a:r>
          </a:p>
          <a:p>
            <a:pPr marL="342900" indent="-342900">
              <a:buFont typeface="Arial" panose="020B0604020202020204" pitchFamily="34" charset="0"/>
              <a:buChar char="•"/>
            </a:pPr>
            <a:r>
              <a:rPr lang="en-GB" dirty="0">
                <a:solidFill>
                  <a:schemeClr val="tx1"/>
                </a:solidFill>
              </a:rPr>
              <a:t>Ranked in the UK's top 20 for graduate employability </a:t>
            </a:r>
            <a:br>
              <a:rPr lang="en-GB" dirty="0"/>
            </a:br>
            <a:r>
              <a:rPr lang="en-GB" dirty="0">
                <a:solidFill>
                  <a:schemeClr val="tx1"/>
                </a:solidFill>
              </a:rPr>
              <a:t>(QS Graduate Employability Rankings 2022) </a:t>
            </a:r>
          </a:p>
          <a:p>
            <a:pPr marL="342900" indent="-342900">
              <a:buFont typeface="Arial" panose="020B0604020202020204" pitchFamily="34" charset="0"/>
              <a:buChar char="•"/>
            </a:pPr>
            <a:r>
              <a:rPr lang="en-GB" dirty="0">
                <a:solidFill>
                  <a:schemeClr val="tx1"/>
                </a:solidFill>
              </a:rPr>
              <a:t>300+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52"/>
            <a:ext cx="5999965" cy="6857999"/>
          </a:xfrm>
          <a:prstGeom prst="rect">
            <a:avLst/>
          </a:prstGeom>
        </p:spPr>
      </p:pic>
      <p:pic>
        <p:nvPicPr>
          <p:cNvPr id="3" name="Graphic 2">
            <a:extLst>
              <a:ext uri="{FF2B5EF4-FFF2-40B4-BE49-F238E27FC236}">
                <a16:creationId xmlns:a16="http://schemas.microsoft.com/office/drawing/2014/main" id="{EA1B7035-10CA-EEBE-51FF-0EE7AB968F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9D9DEADE-1EFB-E927-3847-4F21A2B728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5" name="Graphic 4">
            <a:extLst>
              <a:ext uri="{FF2B5EF4-FFF2-40B4-BE49-F238E27FC236}">
                <a16:creationId xmlns:a16="http://schemas.microsoft.com/office/drawing/2014/main" id="{F8606388-55F9-7191-D449-886BD556D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7A7C7E69-E523-E724-D6C1-03CB100D8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5" name="Graphic 4">
            <a:extLst>
              <a:ext uri="{FF2B5EF4-FFF2-40B4-BE49-F238E27FC236}">
                <a16:creationId xmlns:a16="http://schemas.microsoft.com/office/drawing/2014/main" id="{5A3633F3-9C16-F1F7-1BBA-1754ED4E8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8" name="Graphic 7">
            <a:extLst>
              <a:ext uri="{FF2B5EF4-FFF2-40B4-BE49-F238E27FC236}">
                <a16:creationId xmlns:a16="http://schemas.microsoft.com/office/drawing/2014/main" id="{91C2FF73-C7D1-A1FE-20DA-520149DAEF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0"/>
            <a:ext cx="2970463" cy="1603375"/>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7641</TotalTime>
  <Words>1071</Words>
  <Application>Microsoft Macintosh PowerPoint</Application>
  <PresentationFormat>Widescreen</PresentationFormat>
  <Paragraphs>76</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Noto Sans</vt:lpstr>
      <vt:lpstr>Noto Sans Black</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Blank layouts – delete slide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Pete Howard</cp:lastModifiedBy>
  <cp:revision>94</cp:revision>
  <dcterms:created xsi:type="dcterms:W3CDTF">2024-08-08T12:20:54Z</dcterms:created>
  <dcterms:modified xsi:type="dcterms:W3CDTF">2025-11-18T12:18:15Z</dcterms:modified>
</cp:coreProperties>
</file>