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sldIdLst>
    <p:sldId id="257" r:id="rId5"/>
    <p:sldId id="258" r:id="rId6"/>
    <p:sldId id="270" r:id="rId7"/>
    <p:sldId id="263" r:id="rId8"/>
    <p:sldId id="272" r:id="rId9"/>
    <p:sldId id="273" r:id="rId10"/>
    <p:sldId id="274" r:id="rId11"/>
    <p:sldId id="277" r:id="rId12"/>
    <p:sldId id="264" r:id="rId13"/>
    <p:sldId id="275" r:id="rId14"/>
    <p:sldId id="276" r:id="rId15"/>
    <p:sldId id="278" r:id="rId16"/>
    <p:sldId id="302" r:id="rId17"/>
    <p:sldId id="281" r:id="rId18"/>
    <p:sldId id="286" r:id="rId19"/>
    <p:sldId id="294" r:id="rId20"/>
    <p:sldId id="295" r:id="rId21"/>
    <p:sldId id="296" r:id="rId22"/>
    <p:sldId id="297" r:id="rId23"/>
    <p:sldId id="298" r:id="rId24"/>
    <p:sldId id="299" r:id="rId25"/>
    <p:sldId id="300" r:id="rId26"/>
    <p:sldId id="293" r:id="rId27"/>
    <p:sldId id="301" r:id="rId28"/>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60AB"/>
    <a:srgbClr val="B21D8A"/>
    <a:srgbClr val="7DCBD3"/>
    <a:srgbClr val="D3ECF6"/>
    <a:srgbClr val="B1DFE3"/>
    <a:srgbClr val="003865"/>
    <a:srgbClr val="B1E0EA"/>
    <a:srgbClr val="F0F0F0"/>
    <a:srgbClr val="A5DAD9"/>
    <a:srgbClr val="B5E1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5F64CC-EA05-52C6-F9B8-2CB26620AFF7}" v="2" dt="2025-05-15T12:54:16.3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stin Doig" userId="S::kerstin.doig@glasgow.ac.uk::edd00573-e2d3-4547-b5b6-1ae1c1571c8b" providerId="AD" clId="Web-{807E049A-6428-4296-F802-D0C70C8A7139}"/>
    <pc:docChg chg="modSld">
      <pc:chgData name="Kerstin Doig" userId="S::kerstin.doig@glasgow.ac.uk::edd00573-e2d3-4547-b5b6-1ae1c1571c8b" providerId="AD" clId="Web-{807E049A-6428-4296-F802-D0C70C8A7139}" dt="2025-05-08T13:10:36.481" v="42"/>
      <pc:docMkLst>
        <pc:docMk/>
      </pc:docMkLst>
      <pc:sldChg chg="modNotes">
        <pc:chgData name="Kerstin Doig" userId="S::kerstin.doig@glasgow.ac.uk::edd00573-e2d3-4547-b5b6-1ae1c1571c8b" providerId="AD" clId="Web-{807E049A-6428-4296-F802-D0C70C8A7139}" dt="2025-05-08T13:10:36.481" v="42"/>
        <pc:sldMkLst>
          <pc:docMk/>
          <pc:sldMk cId="2423212360" sldId="281"/>
        </pc:sldMkLst>
      </pc:sldChg>
    </pc:docChg>
  </pc:docChgLst>
  <pc:docChgLst>
    <pc:chgData name="Sean Wilkie" userId="S::sean.wilkie@glasgow.ac.uk::5eb42fe3-64a2-4647-9e1a-b2917c2dbbaa" providerId="AD" clId="Web-{F45BB20E-6873-84B1-2F4E-95940B8951D3}"/>
    <pc:docChg chg="modSld">
      <pc:chgData name="Sean Wilkie" userId="S::sean.wilkie@glasgow.ac.uk::5eb42fe3-64a2-4647-9e1a-b2917c2dbbaa" providerId="AD" clId="Web-{F45BB20E-6873-84B1-2F4E-95940B8951D3}" dt="2025-05-07T11:44:47.096" v="27"/>
      <pc:docMkLst>
        <pc:docMk/>
      </pc:docMkLst>
      <pc:sldChg chg="modSp">
        <pc:chgData name="Sean Wilkie" userId="S::sean.wilkie@glasgow.ac.uk::5eb42fe3-64a2-4647-9e1a-b2917c2dbbaa" providerId="AD" clId="Web-{F45BB20E-6873-84B1-2F4E-95940B8951D3}" dt="2025-05-07T11:43:20.969" v="15"/>
        <pc:sldMkLst>
          <pc:docMk/>
          <pc:sldMk cId="4193958078" sldId="295"/>
        </pc:sldMkLst>
        <pc:picChg chg="mod">
          <ac:chgData name="Sean Wilkie" userId="S::sean.wilkie@glasgow.ac.uk::5eb42fe3-64a2-4647-9e1a-b2917c2dbbaa" providerId="AD" clId="Web-{F45BB20E-6873-84B1-2F4E-95940B8951D3}" dt="2025-05-07T11:43:20.969" v="15"/>
          <ac:picMkLst>
            <pc:docMk/>
            <pc:sldMk cId="4193958078" sldId="295"/>
            <ac:picMk id="9" creationId="{1FE7E7AD-013E-B090-AC74-A6EE5921CF68}"/>
          </ac:picMkLst>
        </pc:picChg>
      </pc:sldChg>
      <pc:sldChg chg="modSp">
        <pc:chgData name="Sean Wilkie" userId="S::sean.wilkie@glasgow.ac.uk::5eb42fe3-64a2-4647-9e1a-b2917c2dbbaa" providerId="AD" clId="Web-{F45BB20E-6873-84B1-2F4E-95940B8951D3}" dt="2025-05-07T11:43:47.908" v="18"/>
        <pc:sldMkLst>
          <pc:docMk/>
          <pc:sldMk cId="3568926355" sldId="296"/>
        </pc:sldMkLst>
        <pc:picChg chg="mod">
          <ac:chgData name="Sean Wilkie" userId="S::sean.wilkie@glasgow.ac.uk::5eb42fe3-64a2-4647-9e1a-b2917c2dbbaa" providerId="AD" clId="Web-{F45BB20E-6873-84B1-2F4E-95940B8951D3}" dt="2025-05-07T11:43:47.908" v="18"/>
          <ac:picMkLst>
            <pc:docMk/>
            <pc:sldMk cId="3568926355" sldId="296"/>
            <ac:picMk id="12" creationId="{1F4498BC-E218-99B0-B559-74A6B32801CD}"/>
          </ac:picMkLst>
        </pc:picChg>
      </pc:sldChg>
      <pc:sldChg chg="modSp">
        <pc:chgData name="Sean Wilkie" userId="S::sean.wilkie@glasgow.ac.uk::5eb42fe3-64a2-4647-9e1a-b2917c2dbbaa" providerId="AD" clId="Web-{F45BB20E-6873-84B1-2F4E-95940B8951D3}" dt="2025-05-07T11:43:58.267" v="19"/>
        <pc:sldMkLst>
          <pc:docMk/>
          <pc:sldMk cId="1536136566" sldId="298"/>
        </pc:sldMkLst>
        <pc:picChg chg="mod">
          <ac:chgData name="Sean Wilkie" userId="S::sean.wilkie@glasgow.ac.uk::5eb42fe3-64a2-4647-9e1a-b2917c2dbbaa" providerId="AD" clId="Web-{F45BB20E-6873-84B1-2F4E-95940B8951D3}" dt="2025-05-07T11:43:58.267" v="19"/>
          <ac:picMkLst>
            <pc:docMk/>
            <pc:sldMk cId="1536136566" sldId="298"/>
            <ac:picMk id="9" creationId="{91E8EE77-D480-5C46-93BA-75311284F828}"/>
          </ac:picMkLst>
        </pc:picChg>
      </pc:sldChg>
      <pc:sldChg chg="modSp">
        <pc:chgData name="Sean Wilkie" userId="S::sean.wilkie@glasgow.ac.uk::5eb42fe3-64a2-4647-9e1a-b2917c2dbbaa" providerId="AD" clId="Web-{F45BB20E-6873-84B1-2F4E-95940B8951D3}" dt="2025-05-07T11:44:07.736" v="20"/>
        <pc:sldMkLst>
          <pc:docMk/>
          <pc:sldMk cId="1988463106" sldId="299"/>
        </pc:sldMkLst>
        <pc:picChg chg="mod">
          <ac:chgData name="Sean Wilkie" userId="S::sean.wilkie@glasgow.ac.uk::5eb42fe3-64a2-4647-9e1a-b2917c2dbbaa" providerId="AD" clId="Web-{F45BB20E-6873-84B1-2F4E-95940B8951D3}" dt="2025-05-07T11:44:07.736" v="20"/>
          <ac:picMkLst>
            <pc:docMk/>
            <pc:sldMk cId="1988463106" sldId="299"/>
            <ac:picMk id="12" creationId="{2E05B56C-B9C9-C79A-DBD9-EDBB9AD79E1C}"/>
          </ac:picMkLst>
        </pc:picChg>
      </pc:sldChg>
      <pc:sldChg chg="modSp">
        <pc:chgData name="Sean Wilkie" userId="S::sean.wilkie@glasgow.ac.uk::5eb42fe3-64a2-4647-9e1a-b2917c2dbbaa" providerId="AD" clId="Web-{F45BB20E-6873-84B1-2F4E-95940B8951D3}" dt="2025-05-07T11:44:30.252" v="25"/>
        <pc:sldMkLst>
          <pc:docMk/>
          <pc:sldMk cId="2564463769" sldId="300"/>
        </pc:sldMkLst>
        <pc:picChg chg="mod">
          <ac:chgData name="Sean Wilkie" userId="S::sean.wilkie@glasgow.ac.uk::5eb42fe3-64a2-4647-9e1a-b2917c2dbbaa" providerId="AD" clId="Web-{F45BB20E-6873-84B1-2F4E-95940B8951D3}" dt="2025-05-07T11:44:30.252" v="25"/>
          <ac:picMkLst>
            <pc:docMk/>
            <pc:sldMk cId="2564463769" sldId="300"/>
            <ac:picMk id="12" creationId="{73A312E6-C7C1-2748-7C02-CB00D9693E0B}"/>
          </ac:picMkLst>
        </pc:picChg>
      </pc:sldChg>
      <pc:sldChg chg="modSp">
        <pc:chgData name="Sean Wilkie" userId="S::sean.wilkie@glasgow.ac.uk::5eb42fe3-64a2-4647-9e1a-b2917c2dbbaa" providerId="AD" clId="Web-{F45BB20E-6873-84B1-2F4E-95940B8951D3}" dt="2025-05-07T11:44:47.096" v="27"/>
        <pc:sldMkLst>
          <pc:docMk/>
          <pc:sldMk cId="3190678782" sldId="301"/>
        </pc:sldMkLst>
        <pc:picChg chg="mod">
          <ac:chgData name="Sean Wilkie" userId="S::sean.wilkie@glasgow.ac.uk::5eb42fe3-64a2-4647-9e1a-b2917c2dbbaa" providerId="AD" clId="Web-{F45BB20E-6873-84B1-2F4E-95940B8951D3}" dt="2025-05-07T11:44:47.096" v="27"/>
          <ac:picMkLst>
            <pc:docMk/>
            <pc:sldMk cId="3190678782" sldId="301"/>
            <ac:picMk id="5" creationId="{259A0378-3DCD-CBEE-7DED-7969A1D6A4B8}"/>
          </ac:picMkLst>
        </pc:picChg>
      </pc:sldChg>
      <pc:sldChg chg="addSp delSp modSp">
        <pc:chgData name="Sean Wilkie" userId="S::sean.wilkie@glasgow.ac.uk::5eb42fe3-64a2-4647-9e1a-b2917c2dbbaa" providerId="AD" clId="Web-{F45BB20E-6873-84B1-2F4E-95940B8951D3}" dt="2025-05-07T11:42:59.031" v="12"/>
        <pc:sldMkLst>
          <pc:docMk/>
          <pc:sldMk cId="660282979" sldId="302"/>
        </pc:sldMkLst>
        <pc:spChg chg="add del mod">
          <ac:chgData name="Sean Wilkie" userId="S::sean.wilkie@glasgow.ac.uk::5eb42fe3-64a2-4647-9e1a-b2917c2dbbaa" providerId="AD" clId="Web-{F45BB20E-6873-84B1-2F4E-95940B8951D3}" dt="2025-05-07T11:42:24.343" v="2"/>
          <ac:spMkLst>
            <pc:docMk/>
            <pc:sldMk cId="660282979" sldId="302"/>
            <ac:spMk id="3" creationId="{15808FE8-4E22-B5D2-A0FA-2D2C212EA8E5}"/>
          </ac:spMkLst>
        </pc:spChg>
        <pc:spChg chg="add del mod">
          <ac:chgData name="Sean Wilkie" userId="S::sean.wilkie@glasgow.ac.uk::5eb42fe3-64a2-4647-9e1a-b2917c2dbbaa" providerId="AD" clId="Web-{F45BB20E-6873-84B1-2F4E-95940B8951D3}" dt="2025-05-07T11:42:30.656" v="6"/>
          <ac:spMkLst>
            <pc:docMk/>
            <pc:sldMk cId="660282979" sldId="302"/>
            <ac:spMk id="5" creationId="{51D7B148-C91C-B7FF-0667-6166285AF393}"/>
          </ac:spMkLst>
        </pc:spChg>
        <pc:picChg chg="mod">
          <ac:chgData name="Sean Wilkie" userId="S::sean.wilkie@glasgow.ac.uk::5eb42fe3-64a2-4647-9e1a-b2917c2dbbaa" providerId="AD" clId="Web-{F45BB20E-6873-84B1-2F4E-95940B8951D3}" dt="2025-05-07T11:42:59.031" v="12"/>
          <ac:picMkLst>
            <pc:docMk/>
            <pc:sldMk cId="660282979" sldId="302"/>
            <ac:picMk id="6" creationId="{B5B112BD-29AD-AFF2-5CF7-AD820D08B5D5}"/>
          </ac:picMkLst>
        </pc:picChg>
      </pc:sldChg>
    </pc:docChg>
  </pc:docChgLst>
  <pc:docChgLst>
    <pc:chgData name="Sean Wilkie" userId="S::sean.wilkie@glasgow.ac.uk::5eb42fe3-64a2-4647-9e1a-b2917c2dbbaa" providerId="AD" clId="Web-{76B6E970-3C0C-7A50-C2B1-86040ED3E1FA}"/>
    <pc:docChg chg="modSld">
      <pc:chgData name="Sean Wilkie" userId="S::sean.wilkie@glasgow.ac.uk::5eb42fe3-64a2-4647-9e1a-b2917c2dbbaa" providerId="AD" clId="Web-{76B6E970-3C0C-7A50-C2B1-86040ED3E1FA}" dt="2025-05-07T09:24:00.236" v="9"/>
      <pc:docMkLst>
        <pc:docMk/>
      </pc:docMkLst>
      <pc:sldChg chg="modSp">
        <pc:chgData name="Sean Wilkie" userId="S::sean.wilkie@glasgow.ac.uk::5eb42fe3-64a2-4647-9e1a-b2917c2dbbaa" providerId="AD" clId="Web-{76B6E970-3C0C-7A50-C2B1-86040ED3E1FA}" dt="2025-05-07T09:23:45.673" v="7"/>
        <pc:sldMkLst>
          <pc:docMk/>
          <pc:sldMk cId="2410393801" sldId="257"/>
        </pc:sldMkLst>
        <pc:spChg chg="mod">
          <ac:chgData name="Sean Wilkie" userId="S::sean.wilkie@glasgow.ac.uk::5eb42fe3-64a2-4647-9e1a-b2917c2dbbaa" providerId="AD" clId="Web-{76B6E970-3C0C-7A50-C2B1-86040ED3E1FA}" dt="2025-05-07T09:23:19.577" v="0"/>
          <ac:spMkLst>
            <pc:docMk/>
            <pc:sldMk cId="2410393801" sldId="257"/>
            <ac:spMk id="4" creationId="{45FD283F-71B5-F65C-E6C0-5976BA100A6B}"/>
          </ac:spMkLst>
        </pc:spChg>
        <pc:spChg chg="mod">
          <ac:chgData name="Sean Wilkie" userId="S::sean.wilkie@glasgow.ac.uk::5eb42fe3-64a2-4647-9e1a-b2917c2dbbaa" providerId="AD" clId="Web-{76B6E970-3C0C-7A50-C2B1-86040ED3E1FA}" dt="2025-05-07T09:23:20.937" v="1"/>
          <ac:spMkLst>
            <pc:docMk/>
            <pc:sldMk cId="2410393801" sldId="257"/>
            <ac:spMk id="6" creationId="{46EC14B5-235A-0EBE-F42E-7C743612E7A8}"/>
          </ac:spMkLst>
        </pc:spChg>
        <pc:spChg chg="mod">
          <ac:chgData name="Sean Wilkie" userId="S::sean.wilkie@glasgow.ac.uk::5eb42fe3-64a2-4647-9e1a-b2917c2dbbaa" providerId="AD" clId="Web-{76B6E970-3C0C-7A50-C2B1-86040ED3E1FA}" dt="2025-05-07T09:23:29.281" v="2"/>
          <ac:spMkLst>
            <pc:docMk/>
            <pc:sldMk cId="2410393801" sldId="257"/>
            <ac:spMk id="9" creationId="{6943BA6C-C334-7D7F-2027-D6E3B2A3078F}"/>
          </ac:spMkLst>
        </pc:spChg>
        <pc:spChg chg="mod">
          <ac:chgData name="Sean Wilkie" userId="S::sean.wilkie@glasgow.ac.uk::5eb42fe3-64a2-4647-9e1a-b2917c2dbbaa" providerId="AD" clId="Web-{76B6E970-3C0C-7A50-C2B1-86040ED3E1FA}" dt="2025-05-07T09:23:38.594" v="5"/>
          <ac:spMkLst>
            <pc:docMk/>
            <pc:sldMk cId="2410393801" sldId="257"/>
            <ac:spMk id="13" creationId="{D0297D8F-4980-9B19-3DC8-0263C49AFE6C}"/>
          </ac:spMkLst>
        </pc:spChg>
        <pc:spChg chg="mod">
          <ac:chgData name="Sean Wilkie" userId="S::sean.wilkie@glasgow.ac.uk::5eb42fe3-64a2-4647-9e1a-b2917c2dbbaa" providerId="AD" clId="Web-{76B6E970-3C0C-7A50-C2B1-86040ED3E1FA}" dt="2025-05-07T09:23:40.657" v="6"/>
          <ac:spMkLst>
            <pc:docMk/>
            <pc:sldMk cId="2410393801" sldId="257"/>
            <ac:spMk id="15" creationId="{D760BB37-3D4F-D24E-57DB-2E0773083A20}"/>
          </ac:spMkLst>
        </pc:spChg>
        <pc:spChg chg="mod">
          <ac:chgData name="Sean Wilkie" userId="S::sean.wilkie@glasgow.ac.uk::5eb42fe3-64a2-4647-9e1a-b2917c2dbbaa" providerId="AD" clId="Web-{76B6E970-3C0C-7A50-C2B1-86040ED3E1FA}" dt="2025-05-07T09:23:45.673" v="7"/>
          <ac:spMkLst>
            <pc:docMk/>
            <pc:sldMk cId="2410393801" sldId="257"/>
            <ac:spMk id="16" creationId="{22F0B381-D8D8-4456-353B-258211D7070C}"/>
          </ac:spMkLst>
        </pc:spChg>
      </pc:sldChg>
      <pc:sldChg chg="modSp">
        <pc:chgData name="Sean Wilkie" userId="S::sean.wilkie@glasgow.ac.uk::5eb42fe3-64a2-4647-9e1a-b2917c2dbbaa" providerId="AD" clId="Web-{76B6E970-3C0C-7A50-C2B1-86040ED3E1FA}" dt="2025-05-07T09:23:49.595" v="8"/>
        <pc:sldMkLst>
          <pc:docMk/>
          <pc:sldMk cId="1492559546" sldId="258"/>
        </pc:sldMkLst>
        <pc:grpChg chg="mod">
          <ac:chgData name="Sean Wilkie" userId="S::sean.wilkie@glasgow.ac.uk::5eb42fe3-64a2-4647-9e1a-b2917c2dbbaa" providerId="AD" clId="Web-{76B6E970-3C0C-7A50-C2B1-86040ED3E1FA}" dt="2025-05-07T09:23:49.595" v="8"/>
          <ac:grpSpMkLst>
            <pc:docMk/>
            <pc:sldMk cId="1492559546" sldId="258"/>
            <ac:grpSpMk id="16" creationId="{DCE71BE0-845E-AD4D-4A25-E7175589FB9E}"/>
          </ac:grpSpMkLst>
        </pc:grpChg>
      </pc:sldChg>
      <pc:sldChg chg="modSp">
        <pc:chgData name="Sean Wilkie" userId="S::sean.wilkie@glasgow.ac.uk::5eb42fe3-64a2-4647-9e1a-b2917c2dbbaa" providerId="AD" clId="Web-{76B6E970-3C0C-7A50-C2B1-86040ED3E1FA}" dt="2025-05-07T09:24:00.236" v="9"/>
        <pc:sldMkLst>
          <pc:docMk/>
          <pc:sldMk cId="3955128878" sldId="270"/>
        </pc:sldMkLst>
        <pc:spChg chg="mod">
          <ac:chgData name="Sean Wilkie" userId="S::sean.wilkie@glasgow.ac.uk::5eb42fe3-64a2-4647-9e1a-b2917c2dbbaa" providerId="AD" clId="Web-{76B6E970-3C0C-7A50-C2B1-86040ED3E1FA}" dt="2025-05-07T09:24:00.236" v="9"/>
          <ac:spMkLst>
            <pc:docMk/>
            <pc:sldMk cId="3955128878" sldId="270"/>
            <ac:spMk id="8" creationId="{7884DF11-1548-D9B1-D03D-3E707AA39754}"/>
          </ac:spMkLst>
        </pc:spChg>
      </pc:sldChg>
    </pc:docChg>
  </pc:docChgLst>
  <pc:docChgLst>
    <pc:chgData name="Sean Wilkie" userId="S::sean.wilkie@glasgow.ac.uk::5eb42fe3-64a2-4647-9e1a-b2917c2dbbaa" providerId="AD" clId="Web-{1FDE2802-257B-57DC-535D-184F84B47828}"/>
    <pc:docChg chg="addSld delSld modSld">
      <pc:chgData name="Sean Wilkie" userId="S::sean.wilkie@glasgow.ac.uk::5eb42fe3-64a2-4647-9e1a-b2917c2dbbaa" providerId="AD" clId="Web-{1FDE2802-257B-57DC-535D-184F84B47828}" dt="2025-05-07T11:06:46.413" v="261"/>
      <pc:docMkLst>
        <pc:docMk/>
      </pc:docMkLst>
      <pc:sldChg chg="modSp">
        <pc:chgData name="Sean Wilkie" userId="S::sean.wilkie@glasgow.ac.uk::5eb42fe3-64a2-4647-9e1a-b2917c2dbbaa" providerId="AD" clId="Web-{1FDE2802-257B-57DC-535D-184F84B47828}" dt="2025-05-07T11:05:11.066" v="248"/>
        <pc:sldMkLst>
          <pc:docMk/>
          <pc:sldMk cId="2410393801" sldId="257"/>
        </pc:sldMkLst>
        <pc:picChg chg="mod">
          <ac:chgData name="Sean Wilkie" userId="S::sean.wilkie@glasgow.ac.uk::5eb42fe3-64a2-4647-9e1a-b2917c2dbbaa" providerId="AD" clId="Web-{1FDE2802-257B-57DC-535D-184F84B47828}" dt="2025-05-07T11:05:11.066" v="248"/>
          <ac:picMkLst>
            <pc:docMk/>
            <pc:sldMk cId="2410393801" sldId="257"/>
            <ac:picMk id="5" creationId="{A9D198B1-0B8D-E8BE-D7A2-7BE3678A932E}"/>
          </ac:picMkLst>
        </pc:picChg>
        <pc:picChg chg="mod">
          <ac:chgData name="Sean Wilkie" userId="S::sean.wilkie@glasgow.ac.uk::5eb42fe3-64a2-4647-9e1a-b2917c2dbbaa" providerId="AD" clId="Web-{1FDE2802-257B-57DC-535D-184F84B47828}" dt="2025-05-07T10:56:27.724" v="124"/>
          <ac:picMkLst>
            <pc:docMk/>
            <pc:sldMk cId="2410393801" sldId="257"/>
            <ac:picMk id="7" creationId="{96DC8CF3-303D-1836-903F-6EC5D5437B6B}"/>
          </ac:picMkLst>
        </pc:picChg>
      </pc:sldChg>
      <pc:sldChg chg="modSp">
        <pc:chgData name="Sean Wilkie" userId="S::sean.wilkie@glasgow.ac.uk::5eb42fe3-64a2-4647-9e1a-b2917c2dbbaa" providerId="AD" clId="Web-{1FDE2802-257B-57DC-535D-184F84B47828}" dt="2025-05-07T10:56:34.662" v="126"/>
        <pc:sldMkLst>
          <pc:docMk/>
          <pc:sldMk cId="1492559546" sldId="258"/>
        </pc:sldMkLst>
        <pc:grpChg chg="mod">
          <ac:chgData name="Sean Wilkie" userId="S::sean.wilkie@glasgow.ac.uk::5eb42fe3-64a2-4647-9e1a-b2917c2dbbaa" providerId="AD" clId="Web-{1FDE2802-257B-57DC-535D-184F84B47828}" dt="2025-05-07T10:46:25.817" v="11"/>
          <ac:grpSpMkLst>
            <pc:docMk/>
            <pc:sldMk cId="1492559546" sldId="258"/>
            <ac:grpSpMk id="17" creationId="{C673216E-F263-F7F8-224E-3D76FE04ED61}"/>
          </ac:grpSpMkLst>
        </pc:grpChg>
        <pc:picChg chg="mod">
          <ac:chgData name="Sean Wilkie" userId="S::sean.wilkie@glasgow.ac.uk::5eb42fe3-64a2-4647-9e1a-b2917c2dbbaa" providerId="AD" clId="Web-{1FDE2802-257B-57DC-535D-184F84B47828}" dt="2025-05-07T10:56:34.662" v="126"/>
          <ac:picMkLst>
            <pc:docMk/>
            <pc:sldMk cId="1492559546" sldId="258"/>
            <ac:picMk id="4" creationId="{987E2CA4-2044-1853-8F0D-CFB61370A163}"/>
          </ac:picMkLst>
        </pc:picChg>
      </pc:sldChg>
      <pc:sldChg chg="modSp">
        <pc:chgData name="Sean Wilkie" userId="S::sean.wilkie@glasgow.ac.uk::5eb42fe3-64a2-4647-9e1a-b2917c2dbbaa" providerId="AD" clId="Web-{1FDE2802-257B-57DC-535D-184F84B47828}" dt="2025-05-07T11:06:46.413" v="261"/>
        <pc:sldMkLst>
          <pc:docMk/>
          <pc:sldMk cId="1768391581" sldId="263"/>
        </pc:sldMkLst>
        <pc:spChg chg="mod">
          <ac:chgData name="Sean Wilkie" userId="S::sean.wilkie@glasgow.ac.uk::5eb42fe3-64a2-4647-9e1a-b2917c2dbbaa" providerId="AD" clId="Web-{1FDE2802-257B-57DC-535D-184F84B47828}" dt="2025-05-07T10:46:31.567" v="12"/>
          <ac:spMkLst>
            <pc:docMk/>
            <pc:sldMk cId="1768391581" sldId="263"/>
            <ac:spMk id="21" creationId="{9EEFA02A-66BF-51D3-4302-50124335C294}"/>
          </ac:spMkLst>
        </pc:spChg>
        <pc:grpChg chg="mod">
          <ac:chgData name="Sean Wilkie" userId="S::sean.wilkie@glasgow.ac.uk::5eb42fe3-64a2-4647-9e1a-b2917c2dbbaa" providerId="AD" clId="Web-{1FDE2802-257B-57DC-535D-184F84B47828}" dt="2025-05-07T10:46:50.583" v="17"/>
          <ac:grpSpMkLst>
            <pc:docMk/>
            <pc:sldMk cId="1768391581" sldId="263"/>
            <ac:grpSpMk id="13" creationId="{527C6C16-568C-106A-C42D-04D7FF8B9F38}"/>
          </ac:grpSpMkLst>
        </pc:grpChg>
        <pc:picChg chg="mod">
          <ac:chgData name="Sean Wilkie" userId="S::sean.wilkie@glasgow.ac.uk::5eb42fe3-64a2-4647-9e1a-b2917c2dbbaa" providerId="AD" clId="Web-{1FDE2802-257B-57DC-535D-184F84B47828}" dt="2025-05-07T10:56:38.990" v="128"/>
          <ac:picMkLst>
            <pc:docMk/>
            <pc:sldMk cId="1768391581" sldId="263"/>
            <ac:picMk id="8" creationId="{92C15A1D-2183-2227-6184-C555D03EAA09}"/>
          </ac:picMkLst>
        </pc:picChg>
        <pc:picChg chg="mod">
          <ac:chgData name="Sean Wilkie" userId="S::sean.wilkie@glasgow.ac.uk::5eb42fe3-64a2-4647-9e1a-b2917c2dbbaa" providerId="AD" clId="Web-{1FDE2802-257B-57DC-535D-184F84B47828}" dt="2025-05-07T11:06:46.413" v="261"/>
          <ac:picMkLst>
            <pc:docMk/>
            <pc:sldMk cId="1768391581" sldId="263"/>
            <ac:picMk id="12" creationId="{8802DAE7-5B65-3DE7-135A-529362F448AE}"/>
          </ac:picMkLst>
        </pc:picChg>
      </pc:sldChg>
      <pc:sldChg chg="modSp">
        <pc:chgData name="Sean Wilkie" userId="S::sean.wilkie@glasgow.ac.uk::5eb42fe3-64a2-4647-9e1a-b2917c2dbbaa" providerId="AD" clId="Web-{1FDE2802-257B-57DC-535D-184F84B47828}" dt="2025-05-07T10:57:13.100" v="138"/>
        <pc:sldMkLst>
          <pc:docMk/>
          <pc:sldMk cId="3124935960" sldId="264"/>
        </pc:sldMkLst>
        <pc:spChg chg="mod">
          <ac:chgData name="Sean Wilkie" userId="S::sean.wilkie@glasgow.ac.uk::5eb42fe3-64a2-4647-9e1a-b2917c2dbbaa" providerId="AD" clId="Web-{1FDE2802-257B-57DC-535D-184F84B47828}" dt="2025-05-07T10:54:34.049" v="97"/>
          <ac:spMkLst>
            <pc:docMk/>
            <pc:sldMk cId="3124935960" sldId="264"/>
            <ac:spMk id="10" creationId="{C9077BAB-915A-BD60-06C0-CDF2B8F2AE80}"/>
          </ac:spMkLst>
        </pc:spChg>
        <pc:spChg chg="mod">
          <ac:chgData name="Sean Wilkie" userId="S::sean.wilkie@glasgow.ac.uk::5eb42fe3-64a2-4647-9e1a-b2917c2dbbaa" providerId="AD" clId="Web-{1FDE2802-257B-57DC-535D-184F84B47828}" dt="2025-05-07T10:55:12.941" v="109"/>
          <ac:spMkLst>
            <pc:docMk/>
            <pc:sldMk cId="3124935960" sldId="264"/>
            <ac:spMk id="11" creationId="{D84D12E1-CAD7-2020-C636-FEEE049BC766}"/>
          </ac:spMkLst>
        </pc:spChg>
        <pc:grpChg chg="mod">
          <ac:chgData name="Sean Wilkie" userId="S::sean.wilkie@glasgow.ac.uk::5eb42fe3-64a2-4647-9e1a-b2917c2dbbaa" providerId="AD" clId="Web-{1FDE2802-257B-57DC-535D-184F84B47828}" dt="2025-05-07T10:55:10.316" v="108"/>
          <ac:grpSpMkLst>
            <pc:docMk/>
            <pc:sldMk cId="3124935960" sldId="264"/>
            <ac:grpSpMk id="12" creationId="{C23790EF-5D2A-BD03-9B70-3B232ABE5800}"/>
          </ac:grpSpMkLst>
        </pc:grpChg>
        <pc:picChg chg="mod">
          <ac:chgData name="Sean Wilkie" userId="S::sean.wilkie@glasgow.ac.uk::5eb42fe3-64a2-4647-9e1a-b2917c2dbbaa" providerId="AD" clId="Web-{1FDE2802-257B-57DC-535D-184F84B47828}" dt="2025-05-07T10:57:13.100" v="138"/>
          <ac:picMkLst>
            <pc:docMk/>
            <pc:sldMk cId="3124935960" sldId="264"/>
            <ac:picMk id="6" creationId="{61FF3610-59CD-C0A3-ABB2-6011C639A8A5}"/>
          </ac:picMkLst>
        </pc:picChg>
      </pc:sldChg>
      <pc:sldChg chg="modSp">
        <pc:chgData name="Sean Wilkie" userId="S::sean.wilkie@glasgow.ac.uk::5eb42fe3-64a2-4647-9e1a-b2917c2dbbaa" providerId="AD" clId="Web-{1FDE2802-257B-57DC-535D-184F84B47828}" dt="2025-05-07T11:05:58.568" v="253"/>
        <pc:sldMkLst>
          <pc:docMk/>
          <pc:sldMk cId="3955128878" sldId="270"/>
        </pc:sldMkLst>
        <pc:picChg chg="mod">
          <ac:chgData name="Sean Wilkie" userId="S::sean.wilkie@glasgow.ac.uk::5eb42fe3-64a2-4647-9e1a-b2917c2dbbaa" providerId="AD" clId="Web-{1FDE2802-257B-57DC-535D-184F84B47828}" dt="2025-05-07T11:05:58.568" v="253"/>
          <ac:picMkLst>
            <pc:docMk/>
            <pc:sldMk cId="3955128878" sldId="270"/>
            <ac:picMk id="6" creationId="{5850641C-62C3-C367-8FFB-101EFAD3EDCA}"/>
          </ac:picMkLst>
        </pc:picChg>
      </pc:sldChg>
      <pc:sldChg chg="modSp">
        <pc:chgData name="Sean Wilkie" userId="S::sean.wilkie@glasgow.ac.uk::5eb42fe3-64a2-4647-9e1a-b2917c2dbbaa" providerId="AD" clId="Web-{1FDE2802-257B-57DC-535D-184F84B47828}" dt="2025-05-07T10:56:45.803" v="130"/>
        <pc:sldMkLst>
          <pc:docMk/>
          <pc:sldMk cId="2368757232" sldId="272"/>
        </pc:sldMkLst>
        <pc:spChg chg="mod">
          <ac:chgData name="Sean Wilkie" userId="S::sean.wilkie@glasgow.ac.uk::5eb42fe3-64a2-4647-9e1a-b2917c2dbbaa" providerId="AD" clId="Web-{1FDE2802-257B-57DC-535D-184F84B47828}" dt="2025-05-07T10:47:25.006" v="23"/>
          <ac:spMkLst>
            <pc:docMk/>
            <pc:sldMk cId="2368757232" sldId="272"/>
            <ac:spMk id="20" creationId="{E60EF60A-2E9D-C1C4-19E2-E15551A4C191}"/>
          </ac:spMkLst>
        </pc:spChg>
        <pc:grpChg chg="mod">
          <ac:chgData name="Sean Wilkie" userId="S::sean.wilkie@glasgow.ac.uk::5eb42fe3-64a2-4647-9e1a-b2917c2dbbaa" providerId="AD" clId="Web-{1FDE2802-257B-57DC-535D-184F84B47828}" dt="2025-05-07T10:47:03.740" v="20"/>
          <ac:grpSpMkLst>
            <pc:docMk/>
            <pc:sldMk cId="2368757232" sldId="272"/>
            <ac:grpSpMk id="7" creationId="{C5B8275F-510E-00C4-06D4-ED38B1FB44A7}"/>
          </ac:grpSpMkLst>
        </pc:grpChg>
        <pc:picChg chg="mod">
          <ac:chgData name="Sean Wilkie" userId="S::sean.wilkie@glasgow.ac.uk::5eb42fe3-64a2-4647-9e1a-b2917c2dbbaa" providerId="AD" clId="Web-{1FDE2802-257B-57DC-535D-184F84B47828}" dt="2025-05-07T10:56:45.803" v="130"/>
          <ac:picMkLst>
            <pc:docMk/>
            <pc:sldMk cId="2368757232" sldId="272"/>
            <ac:picMk id="8" creationId="{57825191-6B03-E201-97BC-8F5AF5DB7CDE}"/>
          </ac:picMkLst>
        </pc:picChg>
        <pc:picChg chg="mod">
          <ac:chgData name="Sean Wilkie" userId="S::sean.wilkie@glasgow.ac.uk::5eb42fe3-64a2-4647-9e1a-b2917c2dbbaa" providerId="AD" clId="Web-{1FDE2802-257B-57DC-535D-184F84B47828}" dt="2025-05-07T10:48:16.867" v="35"/>
          <ac:picMkLst>
            <pc:docMk/>
            <pc:sldMk cId="2368757232" sldId="272"/>
            <ac:picMk id="12" creationId="{14BF0DF0-6970-00A1-E261-431756493D40}"/>
          </ac:picMkLst>
        </pc:picChg>
      </pc:sldChg>
      <pc:sldChg chg="modSp">
        <pc:chgData name="Sean Wilkie" userId="S::sean.wilkie@glasgow.ac.uk::5eb42fe3-64a2-4647-9e1a-b2917c2dbbaa" providerId="AD" clId="Web-{1FDE2802-257B-57DC-535D-184F84B47828}" dt="2025-05-07T10:56:51.115" v="132"/>
        <pc:sldMkLst>
          <pc:docMk/>
          <pc:sldMk cId="1323419666" sldId="273"/>
        </pc:sldMkLst>
        <pc:spChg chg="mod">
          <ac:chgData name="Sean Wilkie" userId="S::sean.wilkie@glasgow.ac.uk::5eb42fe3-64a2-4647-9e1a-b2917c2dbbaa" providerId="AD" clId="Web-{1FDE2802-257B-57DC-535D-184F84B47828}" dt="2025-05-07T10:48:33.430" v="36"/>
          <ac:spMkLst>
            <pc:docMk/>
            <pc:sldMk cId="1323419666" sldId="273"/>
            <ac:spMk id="19" creationId="{5E0F3636-98C1-6D5C-6634-4498484022C2}"/>
          </ac:spMkLst>
        </pc:spChg>
        <pc:grpChg chg="mod">
          <ac:chgData name="Sean Wilkie" userId="S::sean.wilkie@glasgow.ac.uk::5eb42fe3-64a2-4647-9e1a-b2917c2dbbaa" providerId="AD" clId="Web-{1FDE2802-257B-57DC-535D-184F84B47828}" dt="2025-05-07T10:48:38.571" v="37"/>
          <ac:grpSpMkLst>
            <pc:docMk/>
            <pc:sldMk cId="1323419666" sldId="273"/>
            <ac:grpSpMk id="16" creationId="{6229DB51-B8A4-0F6F-7E1B-1056458E320B}"/>
          </ac:grpSpMkLst>
        </pc:grpChg>
        <pc:grpChg chg="mod">
          <ac:chgData name="Sean Wilkie" userId="S::sean.wilkie@glasgow.ac.uk::5eb42fe3-64a2-4647-9e1a-b2917c2dbbaa" providerId="AD" clId="Web-{1FDE2802-257B-57DC-535D-184F84B47828}" dt="2025-05-07T10:50:25.824" v="64"/>
          <ac:grpSpMkLst>
            <pc:docMk/>
            <pc:sldMk cId="1323419666" sldId="273"/>
            <ac:grpSpMk id="38" creationId="{9011A2FB-CFF7-5EB8-E443-2FB19464D86B}"/>
          </ac:grpSpMkLst>
        </pc:grpChg>
        <pc:picChg chg="mod">
          <ac:chgData name="Sean Wilkie" userId="S::sean.wilkie@glasgow.ac.uk::5eb42fe3-64a2-4647-9e1a-b2917c2dbbaa" providerId="AD" clId="Web-{1FDE2802-257B-57DC-535D-184F84B47828}" dt="2025-05-07T10:56:51.115" v="132"/>
          <ac:picMkLst>
            <pc:docMk/>
            <pc:sldMk cId="1323419666" sldId="273"/>
            <ac:picMk id="8" creationId="{0CBA9AD1-4255-9840-B1E6-664875ACEDFB}"/>
          </ac:picMkLst>
        </pc:picChg>
      </pc:sldChg>
      <pc:sldChg chg="modSp">
        <pc:chgData name="Sean Wilkie" userId="S::sean.wilkie@glasgow.ac.uk::5eb42fe3-64a2-4647-9e1a-b2917c2dbbaa" providerId="AD" clId="Web-{1FDE2802-257B-57DC-535D-184F84B47828}" dt="2025-05-07T10:57:00.209" v="134"/>
        <pc:sldMkLst>
          <pc:docMk/>
          <pc:sldMk cId="2146120763" sldId="274"/>
        </pc:sldMkLst>
        <pc:spChg chg="mod">
          <ac:chgData name="Sean Wilkie" userId="S::sean.wilkie@glasgow.ac.uk::5eb42fe3-64a2-4647-9e1a-b2917c2dbbaa" providerId="AD" clId="Web-{1FDE2802-257B-57DC-535D-184F84B47828}" dt="2025-05-07T10:50:39.824" v="67"/>
          <ac:spMkLst>
            <pc:docMk/>
            <pc:sldMk cId="2146120763" sldId="274"/>
            <ac:spMk id="11" creationId="{CD9BC4CB-F5DE-551B-7FF6-B0CDD07A3B72}"/>
          </ac:spMkLst>
        </pc:spChg>
        <pc:spChg chg="mod">
          <ac:chgData name="Sean Wilkie" userId="S::sean.wilkie@glasgow.ac.uk::5eb42fe3-64a2-4647-9e1a-b2917c2dbbaa" providerId="AD" clId="Web-{1FDE2802-257B-57DC-535D-184F84B47828}" dt="2025-05-07T10:54:00.658" v="92"/>
          <ac:spMkLst>
            <pc:docMk/>
            <pc:sldMk cId="2146120763" sldId="274"/>
            <ac:spMk id="54" creationId="{4AF7AD8E-FE95-5FC8-8607-ACE3F72A9495}"/>
          </ac:spMkLst>
        </pc:spChg>
        <pc:grpChg chg="mod">
          <ac:chgData name="Sean Wilkie" userId="S::sean.wilkie@glasgow.ac.uk::5eb42fe3-64a2-4647-9e1a-b2917c2dbbaa" providerId="AD" clId="Web-{1FDE2802-257B-57DC-535D-184F84B47828}" dt="2025-05-07T10:50:41.902" v="68"/>
          <ac:grpSpMkLst>
            <pc:docMk/>
            <pc:sldMk cId="2146120763" sldId="274"/>
            <ac:grpSpMk id="3" creationId="{2B63EBF0-4221-3B8C-0459-E9BD4267DAD1}"/>
          </ac:grpSpMkLst>
        </pc:grpChg>
        <pc:grpChg chg="mod">
          <ac:chgData name="Sean Wilkie" userId="S::sean.wilkie@glasgow.ac.uk::5eb42fe3-64a2-4647-9e1a-b2917c2dbbaa" providerId="AD" clId="Web-{1FDE2802-257B-57DC-535D-184F84B47828}" dt="2025-05-07T10:52:09.561" v="70"/>
          <ac:grpSpMkLst>
            <pc:docMk/>
            <pc:sldMk cId="2146120763" sldId="274"/>
            <ac:grpSpMk id="35" creationId="{42E90DF9-CA7D-C407-220C-60562A8C76E8}"/>
          </ac:grpSpMkLst>
        </pc:grpChg>
        <pc:picChg chg="mod">
          <ac:chgData name="Sean Wilkie" userId="S::sean.wilkie@glasgow.ac.uk::5eb42fe3-64a2-4647-9e1a-b2917c2dbbaa" providerId="AD" clId="Web-{1FDE2802-257B-57DC-535D-184F84B47828}" dt="2025-05-07T10:57:00.209" v="134"/>
          <ac:picMkLst>
            <pc:docMk/>
            <pc:sldMk cId="2146120763" sldId="274"/>
            <ac:picMk id="8" creationId="{3D6C2AC3-DE78-1D51-E0EA-A8D97BCEAFB2}"/>
          </ac:picMkLst>
        </pc:picChg>
      </pc:sldChg>
      <pc:sldChg chg="modSp">
        <pc:chgData name="Sean Wilkie" userId="S::sean.wilkie@glasgow.ac.uk::5eb42fe3-64a2-4647-9e1a-b2917c2dbbaa" providerId="AD" clId="Web-{1FDE2802-257B-57DC-535D-184F84B47828}" dt="2025-05-07T10:54:58.644" v="105"/>
        <pc:sldMkLst>
          <pc:docMk/>
          <pc:sldMk cId="73775490" sldId="275"/>
        </pc:sldMkLst>
        <pc:spChg chg="mod">
          <ac:chgData name="Sean Wilkie" userId="S::sean.wilkie@glasgow.ac.uk::5eb42fe3-64a2-4647-9e1a-b2917c2dbbaa" providerId="AD" clId="Web-{1FDE2802-257B-57DC-535D-184F84B47828}" dt="2025-05-07T10:54:35.581" v="99"/>
          <ac:spMkLst>
            <pc:docMk/>
            <pc:sldMk cId="73775490" sldId="275"/>
            <ac:spMk id="10" creationId="{F95104A1-6E95-7D4A-1CFB-815B136A6B65}"/>
          </ac:spMkLst>
        </pc:spChg>
        <pc:grpChg chg="mod">
          <ac:chgData name="Sean Wilkie" userId="S::sean.wilkie@glasgow.ac.uk::5eb42fe3-64a2-4647-9e1a-b2917c2dbbaa" providerId="AD" clId="Web-{1FDE2802-257B-57DC-535D-184F84B47828}" dt="2025-05-07T10:54:34.830" v="98"/>
          <ac:grpSpMkLst>
            <pc:docMk/>
            <pc:sldMk cId="73775490" sldId="275"/>
            <ac:grpSpMk id="7" creationId="{716026EA-282C-8DB6-1AFA-B9341861443B}"/>
          </ac:grpSpMkLst>
        </pc:grpChg>
        <pc:picChg chg="mod">
          <ac:chgData name="Sean Wilkie" userId="S::sean.wilkie@glasgow.ac.uk::5eb42fe3-64a2-4647-9e1a-b2917c2dbbaa" providerId="AD" clId="Web-{1FDE2802-257B-57DC-535D-184F84B47828}" dt="2025-05-07T10:54:58.644" v="105"/>
          <ac:picMkLst>
            <pc:docMk/>
            <pc:sldMk cId="73775490" sldId="275"/>
            <ac:picMk id="6" creationId="{B58E9651-7310-3178-F0A5-318BA1457D78}"/>
          </ac:picMkLst>
        </pc:picChg>
      </pc:sldChg>
      <pc:sldChg chg="modSp">
        <pc:chgData name="Sean Wilkie" userId="S::sean.wilkie@glasgow.ac.uk::5eb42fe3-64a2-4647-9e1a-b2917c2dbbaa" providerId="AD" clId="Web-{1FDE2802-257B-57DC-535D-184F84B47828}" dt="2025-05-07T10:57:23.210" v="140"/>
        <pc:sldMkLst>
          <pc:docMk/>
          <pc:sldMk cId="1734817442" sldId="276"/>
        </pc:sldMkLst>
        <pc:spChg chg="mod">
          <ac:chgData name="Sean Wilkie" userId="S::sean.wilkie@glasgow.ac.uk::5eb42fe3-64a2-4647-9e1a-b2917c2dbbaa" providerId="AD" clId="Web-{1FDE2802-257B-57DC-535D-184F84B47828}" dt="2025-05-07T10:54:52.956" v="104"/>
          <ac:spMkLst>
            <pc:docMk/>
            <pc:sldMk cId="1734817442" sldId="276"/>
            <ac:spMk id="12" creationId="{7CA5F5C5-8321-11DA-56C1-13BBB6318493}"/>
          </ac:spMkLst>
        </pc:spChg>
        <pc:grpChg chg="mod">
          <ac:chgData name="Sean Wilkie" userId="S::sean.wilkie@glasgow.ac.uk::5eb42fe3-64a2-4647-9e1a-b2917c2dbbaa" providerId="AD" clId="Web-{1FDE2802-257B-57DC-535D-184F84B47828}" dt="2025-05-07T10:54:36.831" v="100"/>
          <ac:grpSpMkLst>
            <pc:docMk/>
            <pc:sldMk cId="1734817442" sldId="276"/>
            <ac:grpSpMk id="7" creationId="{5B02BCE8-095F-70ED-C59E-D19293138B7A}"/>
          </ac:grpSpMkLst>
        </pc:grpChg>
        <pc:picChg chg="mod">
          <ac:chgData name="Sean Wilkie" userId="S::sean.wilkie@glasgow.ac.uk::5eb42fe3-64a2-4647-9e1a-b2917c2dbbaa" providerId="AD" clId="Web-{1FDE2802-257B-57DC-535D-184F84B47828}" dt="2025-05-07T10:56:08.599" v="121"/>
          <ac:picMkLst>
            <pc:docMk/>
            <pc:sldMk cId="1734817442" sldId="276"/>
            <ac:picMk id="4" creationId="{489CA46D-E28A-762B-1EF2-16C2978768F3}"/>
          </ac:picMkLst>
        </pc:picChg>
        <pc:picChg chg="mod">
          <ac:chgData name="Sean Wilkie" userId="S::sean.wilkie@glasgow.ac.uk::5eb42fe3-64a2-4647-9e1a-b2917c2dbbaa" providerId="AD" clId="Web-{1FDE2802-257B-57DC-535D-184F84B47828}" dt="2025-05-07T10:57:23.210" v="140"/>
          <ac:picMkLst>
            <pc:docMk/>
            <pc:sldMk cId="1734817442" sldId="276"/>
            <ac:picMk id="6" creationId="{BEAF0BFF-F850-1BF0-FE07-655120E12204}"/>
          </ac:picMkLst>
        </pc:picChg>
      </pc:sldChg>
      <pc:sldChg chg="modSp">
        <pc:chgData name="Sean Wilkie" userId="S::sean.wilkie@glasgow.ac.uk::5eb42fe3-64a2-4647-9e1a-b2917c2dbbaa" providerId="AD" clId="Web-{1FDE2802-257B-57DC-535D-184F84B47828}" dt="2025-05-07T10:57:08.100" v="136"/>
        <pc:sldMkLst>
          <pc:docMk/>
          <pc:sldMk cId="2795375594" sldId="277"/>
        </pc:sldMkLst>
        <pc:spChg chg="mod">
          <ac:chgData name="Sean Wilkie" userId="S::sean.wilkie@glasgow.ac.uk::5eb42fe3-64a2-4647-9e1a-b2917c2dbbaa" providerId="AD" clId="Web-{1FDE2802-257B-57DC-535D-184F84B47828}" dt="2025-05-07T10:52:39.734" v="73"/>
          <ac:spMkLst>
            <pc:docMk/>
            <pc:sldMk cId="2795375594" sldId="277"/>
            <ac:spMk id="12" creationId="{D3566C70-77B6-A8B4-172D-A2689DC94DFA}"/>
          </ac:spMkLst>
        </pc:spChg>
        <pc:spChg chg="mod">
          <ac:chgData name="Sean Wilkie" userId="S::sean.wilkie@glasgow.ac.uk::5eb42fe3-64a2-4647-9e1a-b2917c2dbbaa" providerId="AD" clId="Web-{1FDE2802-257B-57DC-535D-184F84B47828}" dt="2025-05-07T10:54:05.689" v="93"/>
          <ac:spMkLst>
            <pc:docMk/>
            <pc:sldMk cId="2795375594" sldId="277"/>
            <ac:spMk id="91" creationId="{3DA5EAE8-B1D0-B897-0631-6D155E343C35}"/>
          </ac:spMkLst>
        </pc:spChg>
        <pc:grpChg chg="mod">
          <ac:chgData name="Sean Wilkie" userId="S::sean.wilkie@glasgow.ac.uk::5eb42fe3-64a2-4647-9e1a-b2917c2dbbaa" providerId="AD" clId="Web-{1FDE2802-257B-57DC-535D-184F84B47828}" dt="2025-05-07T10:52:52.718" v="76"/>
          <ac:grpSpMkLst>
            <pc:docMk/>
            <pc:sldMk cId="2795375594" sldId="277"/>
            <ac:grpSpMk id="3" creationId="{8229DACD-8BC8-3AE5-F5CD-AAAC35C7965D}"/>
          </ac:grpSpMkLst>
        </pc:grpChg>
        <pc:grpChg chg="mod">
          <ac:chgData name="Sean Wilkie" userId="S::sean.wilkie@glasgow.ac.uk::5eb42fe3-64a2-4647-9e1a-b2917c2dbbaa" providerId="AD" clId="Web-{1FDE2802-257B-57DC-535D-184F84B47828}" dt="2025-05-07T10:53:57.204" v="91"/>
          <ac:grpSpMkLst>
            <pc:docMk/>
            <pc:sldMk cId="2795375594" sldId="277"/>
            <ac:grpSpMk id="103" creationId="{8AB4BBFE-18DE-5319-810A-AE4FDEB8F358}"/>
          </ac:grpSpMkLst>
        </pc:grpChg>
        <pc:picChg chg="mod">
          <ac:chgData name="Sean Wilkie" userId="S::sean.wilkie@glasgow.ac.uk::5eb42fe3-64a2-4647-9e1a-b2917c2dbbaa" providerId="AD" clId="Web-{1FDE2802-257B-57DC-535D-184F84B47828}" dt="2025-05-07T10:57:08.100" v="136"/>
          <ac:picMkLst>
            <pc:docMk/>
            <pc:sldMk cId="2795375594" sldId="277"/>
            <ac:picMk id="8" creationId="{1499473E-D97B-AB0C-750B-789B434139C3}"/>
          </ac:picMkLst>
        </pc:picChg>
      </pc:sldChg>
      <pc:sldChg chg="modSp">
        <pc:chgData name="Sean Wilkie" userId="S::sean.wilkie@glasgow.ac.uk::5eb42fe3-64a2-4647-9e1a-b2917c2dbbaa" providerId="AD" clId="Web-{1FDE2802-257B-57DC-535D-184F84B47828}" dt="2025-05-07T11:00:21.199" v="166"/>
        <pc:sldMkLst>
          <pc:docMk/>
          <pc:sldMk cId="2007920159" sldId="278"/>
        </pc:sldMkLst>
        <pc:spChg chg="mod">
          <ac:chgData name="Sean Wilkie" userId="S::sean.wilkie@glasgow.ac.uk::5eb42fe3-64a2-4647-9e1a-b2917c2dbbaa" providerId="AD" clId="Web-{1FDE2802-257B-57DC-535D-184F84B47828}" dt="2025-05-07T10:59:10.744" v="156"/>
          <ac:spMkLst>
            <pc:docMk/>
            <pc:sldMk cId="2007920159" sldId="278"/>
            <ac:spMk id="8" creationId="{2633556F-D1AB-B354-DA84-FC3D80BDF236}"/>
          </ac:spMkLst>
        </pc:spChg>
        <pc:grpChg chg="mod">
          <ac:chgData name="Sean Wilkie" userId="S::sean.wilkie@glasgow.ac.uk::5eb42fe3-64a2-4647-9e1a-b2917c2dbbaa" providerId="AD" clId="Web-{1FDE2802-257B-57DC-535D-184F84B47828}" dt="2025-05-07T10:59:09.322" v="155"/>
          <ac:grpSpMkLst>
            <pc:docMk/>
            <pc:sldMk cId="2007920159" sldId="278"/>
            <ac:grpSpMk id="3" creationId="{335E2643-2ED5-CCD9-8E70-7C066185C28E}"/>
          </ac:grpSpMkLst>
        </pc:grpChg>
        <pc:picChg chg="mod">
          <ac:chgData name="Sean Wilkie" userId="S::sean.wilkie@glasgow.ac.uk::5eb42fe3-64a2-4647-9e1a-b2917c2dbbaa" providerId="AD" clId="Web-{1FDE2802-257B-57DC-535D-184F84B47828}" dt="2025-05-07T10:56:13.489" v="122"/>
          <ac:picMkLst>
            <pc:docMk/>
            <pc:sldMk cId="2007920159" sldId="278"/>
            <ac:picMk id="6" creationId="{410E64EE-01B2-D5E4-73F8-8E2FAE98C481}"/>
          </ac:picMkLst>
        </pc:picChg>
        <pc:picChg chg="mod">
          <ac:chgData name="Sean Wilkie" userId="S::sean.wilkie@glasgow.ac.uk::5eb42fe3-64a2-4647-9e1a-b2917c2dbbaa" providerId="AD" clId="Web-{1FDE2802-257B-57DC-535D-184F84B47828}" dt="2025-05-07T11:00:21.199" v="166"/>
          <ac:picMkLst>
            <pc:docMk/>
            <pc:sldMk cId="2007920159" sldId="278"/>
            <ac:picMk id="33" creationId="{84EEA5AE-527D-B6B0-3E11-D3FEC777F4DF}"/>
          </ac:picMkLst>
        </pc:picChg>
      </pc:sldChg>
      <pc:sldChg chg="modSp">
        <pc:chgData name="Sean Wilkie" userId="S::sean.wilkie@glasgow.ac.uk::5eb42fe3-64a2-4647-9e1a-b2917c2dbbaa" providerId="AD" clId="Web-{1FDE2802-257B-57DC-535D-184F84B47828}" dt="2025-05-07T11:00:48.012" v="171"/>
        <pc:sldMkLst>
          <pc:docMk/>
          <pc:sldMk cId="2423212360" sldId="281"/>
        </pc:sldMkLst>
        <pc:grpChg chg="mod">
          <ac:chgData name="Sean Wilkie" userId="S::sean.wilkie@glasgow.ac.uk::5eb42fe3-64a2-4647-9e1a-b2917c2dbbaa" providerId="AD" clId="Web-{1FDE2802-257B-57DC-535D-184F84B47828}" dt="2025-05-07T11:00:48.012" v="171"/>
          <ac:grpSpMkLst>
            <pc:docMk/>
            <pc:sldMk cId="2423212360" sldId="281"/>
            <ac:grpSpMk id="3" creationId="{C99A26F4-3439-A6E4-62F8-475F43744053}"/>
          </ac:grpSpMkLst>
        </pc:grpChg>
        <pc:grpChg chg="mod">
          <ac:chgData name="Sean Wilkie" userId="S::sean.wilkie@glasgow.ac.uk::5eb42fe3-64a2-4647-9e1a-b2917c2dbbaa" providerId="AD" clId="Web-{1FDE2802-257B-57DC-535D-184F84B47828}" dt="2025-05-07T11:00:37.700" v="170"/>
          <ac:grpSpMkLst>
            <pc:docMk/>
            <pc:sldMk cId="2423212360" sldId="281"/>
            <ac:grpSpMk id="11" creationId="{C9B2493D-0ECB-64FB-03B6-A06E9D861843}"/>
          </ac:grpSpMkLst>
        </pc:grpChg>
        <pc:picChg chg="mod">
          <ac:chgData name="Sean Wilkie" userId="S::sean.wilkie@glasgow.ac.uk::5eb42fe3-64a2-4647-9e1a-b2917c2dbbaa" providerId="AD" clId="Web-{1FDE2802-257B-57DC-535D-184F84B47828}" dt="2025-05-07T10:57:30.554" v="141"/>
          <ac:picMkLst>
            <pc:docMk/>
            <pc:sldMk cId="2423212360" sldId="281"/>
            <ac:picMk id="6" creationId="{268EAA32-D6D1-E81E-7158-AAA508015D26}"/>
          </ac:picMkLst>
        </pc:picChg>
      </pc:sldChg>
      <pc:sldChg chg="modSp">
        <pc:chgData name="Sean Wilkie" userId="S::sean.wilkie@glasgow.ac.uk::5eb42fe3-64a2-4647-9e1a-b2917c2dbbaa" providerId="AD" clId="Web-{1FDE2802-257B-57DC-535D-184F84B47828}" dt="2025-05-07T11:01:11.904" v="179"/>
        <pc:sldMkLst>
          <pc:docMk/>
          <pc:sldMk cId="2744965357" sldId="286"/>
        </pc:sldMkLst>
        <pc:spChg chg="mod">
          <ac:chgData name="Sean Wilkie" userId="S::sean.wilkie@glasgow.ac.uk::5eb42fe3-64a2-4647-9e1a-b2917c2dbbaa" providerId="AD" clId="Web-{1FDE2802-257B-57DC-535D-184F84B47828}" dt="2025-05-07T11:01:08.263" v="177"/>
          <ac:spMkLst>
            <pc:docMk/>
            <pc:sldMk cId="2744965357" sldId="286"/>
            <ac:spMk id="23" creationId="{90DE91A0-DAE6-53F9-378E-931CA6FC29FC}"/>
          </ac:spMkLst>
        </pc:spChg>
        <pc:grpChg chg="mod">
          <ac:chgData name="Sean Wilkie" userId="S::sean.wilkie@glasgow.ac.uk::5eb42fe3-64a2-4647-9e1a-b2917c2dbbaa" providerId="AD" clId="Web-{1FDE2802-257B-57DC-535D-184F84B47828}" dt="2025-05-07T11:00:56.794" v="174"/>
          <ac:grpSpMkLst>
            <pc:docMk/>
            <pc:sldMk cId="2744965357" sldId="286"/>
            <ac:grpSpMk id="20" creationId="{F1A66F35-7C5F-7E2E-F52B-A0E385337887}"/>
          </ac:grpSpMkLst>
        </pc:grpChg>
        <pc:picChg chg="mod">
          <ac:chgData name="Sean Wilkie" userId="S::sean.wilkie@glasgow.ac.uk::5eb42fe3-64a2-4647-9e1a-b2917c2dbbaa" providerId="AD" clId="Web-{1FDE2802-257B-57DC-535D-184F84B47828}" dt="2025-05-07T10:57:35.132" v="142"/>
          <ac:picMkLst>
            <pc:docMk/>
            <pc:sldMk cId="2744965357" sldId="286"/>
            <ac:picMk id="6" creationId="{4D4CF913-C0FA-C4DB-FBFA-FA090892577A}"/>
          </ac:picMkLst>
        </pc:picChg>
        <pc:picChg chg="mod">
          <ac:chgData name="Sean Wilkie" userId="S::sean.wilkie@glasgow.ac.uk::5eb42fe3-64a2-4647-9e1a-b2917c2dbbaa" providerId="AD" clId="Web-{1FDE2802-257B-57DC-535D-184F84B47828}" dt="2025-05-07T11:01:09.997" v="178"/>
          <ac:picMkLst>
            <pc:docMk/>
            <pc:sldMk cId="2744965357" sldId="286"/>
            <ac:picMk id="12" creationId="{6342C7C7-2A20-8411-A2B2-FEFA5F51676B}"/>
          </ac:picMkLst>
        </pc:picChg>
        <pc:picChg chg="mod">
          <ac:chgData name="Sean Wilkie" userId="S::sean.wilkie@glasgow.ac.uk::5eb42fe3-64a2-4647-9e1a-b2917c2dbbaa" providerId="AD" clId="Web-{1FDE2802-257B-57DC-535D-184F84B47828}" dt="2025-05-07T11:01:11.904" v="179"/>
          <ac:picMkLst>
            <pc:docMk/>
            <pc:sldMk cId="2744965357" sldId="286"/>
            <ac:picMk id="1026" creationId="{31F52E34-6516-8234-B9BF-6C7C91B92577}"/>
          </ac:picMkLst>
        </pc:picChg>
      </pc:sldChg>
      <pc:sldChg chg="modSp">
        <pc:chgData name="Sean Wilkie" userId="S::sean.wilkie@glasgow.ac.uk::5eb42fe3-64a2-4647-9e1a-b2917c2dbbaa" providerId="AD" clId="Web-{1FDE2802-257B-57DC-535D-184F84B47828}" dt="2025-05-07T11:04:22.065" v="245"/>
        <pc:sldMkLst>
          <pc:docMk/>
          <pc:sldMk cId="1865321597" sldId="293"/>
        </pc:sldMkLst>
        <pc:spChg chg="mod">
          <ac:chgData name="Sean Wilkie" userId="S::sean.wilkie@glasgow.ac.uk::5eb42fe3-64a2-4647-9e1a-b2917c2dbbaa" providerId="AD" clId="Web-{1FDE2802-257B-57DC-535D-184F84B47828}" dt="2025-05-07T11:03:03.672" v="213"/>
          <ac:spMkLst>
            <pc:docMk/>
            <pc:sldMk cId="1865321597" sldId="293"/>
            <ac:spMk id="9" creationId="{20D919F5-B175-76E0-3881-7DF561668CCD}"/>
          </ac:spMkLst>
        </pc:spChg>
        <pc:grpChg chg="mod">
          <ac:chgData name="Sean Wilkie" userId="S::sean.wilkie@glasgow.ac.uk::5eb42fe3-64a2-4647-9e1a-b2917c2dbbaa" providerId="AD" clId="Web-{1FDE2802-257B-57DC-535D-184F84B47828}" dt="2025-05-07T11:03:00.422" v="212"/>
          <ac:grpSpMkLst>
            <pc:docMk/>
            <pc:sldMk cId="1865321597" sldId="293"/>
            <ac:grpSpMk id="4" creationId="{27A37619-29AD-8E76-8FF4-8663DC8D1470}"/>
          </ac:grpSpMkLst>
        </pc:grpChg>
        <pc:picChg chg="mod">
          <ac:chgData name="Sean Wilkie" userId="S::sean.wilkie@glasgow.ac.uk::5eb42fe3-64a2-4647-9e1a-b2917c2dbbaa" providerId="AD" clId="Web-{1FDE2802-257B-57DC-535D-184F84B47828}" dt="2025-05-07T10:58:06.321" v="150"/>
          <ac:picMkLst>
            <pc:docMk/>
            <pc:sldMk cId="1865321597" sldId="293"/>
            <ac:picMk id="6" creationId="{1B79BB88-E72E-83D1-ADD5-D2D8799D47EA}"/>
          </ac:picMkLst>
        </pc:picChg>
        <pc:picChg chg="mod">
          <ac:chgData name="Sean Wilkie" userId="S::sean.wilkie@glasgow.ac.uk::5eb42fe3-64a2-4647-9e1a-b2917c2dbbaa" providerId="AD" clId="Web-{1FDE2802-257B-57DC-535D-184F84B47828}" dt="2025-05-07T11:03:54.174" v="238"/>
          <ac:picMkLst>
            <pc:docMk/>
            <pc:sldMk cId="1865321597" sldId="293"/>
            <ac:picMk id="15" creationId="{8335FAED-A0B2-0064-D3C0-B6EA719FBD53}"/>
          </ac:picMkLst>
        </pc:picChg>
        <pc:picChg chg="mod">
          <ac:chgData name="Sean Wilkie" userId="S::sean.wilkie@glasgow.ac.uk::5eb42fe3-64a2-4647-9e1a-b2917c2dbbaa" providerId="AD" clId="Web-{1FDE2802-257B-57DC-535D-184F84B47828}" dt="2025-05-07T11:03:10.813" v="216"/>
          <ac:picMkLst>
            <pc:docMk/>
            <pc:sldMk cId="1865321597" sldId="293"/>
            <ac:picMk id="16" creationId="{B2960C97-0336-3DE1-0ED8-0EAC5C74476F}"/>
          </ac:picMkLst>
        </pc:picChg>
        <pc:picChg chg="mod">
          <ac:chgData name="Sean Wilkie" userId="S::sean.wilkie@glasgow.ac.uk::5eb42fe3-64a2-4647-9e1a-b2917c2dbbaa" providerId="AD" clId="Web-{1FDE2802-257B-57DC-535D-184F84B47828}" dt="2025-05-07T11:03:13.391" v="218"/>
          <ac:picMkLst>
            <pc:docMk/>
            <pc:sldMk cId="1865321597" sldId="293"/>
            <ac:picMk id="18" creationId="{9FC12ECD-2A3A-27B0-41EC-0910611BF675}"/>
          </ac:picMkLst>
        </pc:picChg>
        <pc:picChg chg="mod">
          <ac:chgData name="Sean Wilkie" userId="S::sean.wilkie@glasgow.ac.uk::5eb42fe3-64a2-4647-9e1a-b2917c2dbbaa" providerId="AD" clId="Web-{1FDE2802-257B-57DC-535D-184F84B47828}" dt="2025-05-07T11:03:12.329" v="217"/>
          <ac:picMkLst>
            <pc:docMk/>
            <pc:sldMk cId="1865321597" sldId="293"/>
            <ac:picMk id="19" creationId="{EDCA46BB-0E5F-DDD7-9CFA-6040477E031B}"/>
          </ac:picMkLst>
        </pc:picChg>
        <pc:picChg chg="mod">
          <ac:chgData name="Sean Wilkie" userId="S::sean.wilkie@glasgow.ac.uk::5eb42fe3-64a2-4647-9e1a-b2917c2dbbaa" providerId="AD" clId="Web-{1FDE2802-257B-57DC-535D-184F84B47828}" dt="2025-05-07T11:03:20.157" v="222"/>
          <ac:picMkLst>
            <pc:docMk/>
            <pc:sldMk cId="1865321597" sldId="293"/>
            <ac:picMk id="20" creationId="{5C391C1E-E1BB-63CA-4698-7647369CEE2A}"/>
          </ac:picMkLst>
        </pc:picChg>
        <pc:picChg chg="mod">
          <ac:chgData name="Sean Wilkie" userId="S::sean.wilkie@glasgow.ac.uk::5eb42fe3-64a2-4647-9e1a-b2917c2dbbaa" providerId="AD" clId="Web-{1FDE2802-257B-57DC-535D-184F84B47828}" dt="2025-05-07T11:03:16.985" v="221"/>
          <ac:picMkLst>
            <pc:docMk/>
            <pc:sldMk cId="1865321597" sldId="293"/>
            <ac:picMk id="21" creationId="{9D1FE40A-5620-78E6-A82F-7FD067EE8DBF}"/>
          </ac:picMkLst>
        </pc:picChg>
        <pc:picChg chg="mod">
          <ac:chgData name="Sean Wilkie" userId="S::sean.wilkie@glasgow.ac.uk::5eb42fe3-64a2-4647-9e1a-b2917c2dbbaa" providerId="AD" clId="Web-{1FDE2802-257B-57DC-535D-184F84B47828}" dt="2025-05-07T11:04:22.065" v="245"/>
          <ac:picMkLst>
            <pc:docMk/>
            <pc:sldMk cId="1865321597" sldId="293"/>
            <ac:picMk id="22" creationId="{8B1C4813-9D1A-2A94-FD06-DD39929C56FE}"/>
          </ac:picMkLst>
        </pc:picChg>
        <pc:picChg chg="mod">
          <ac:chgData name="Sean Wilkie" userId="S::sean.wilkie@glasgow.ac.uk::5eb42fe3-64a2-4647-9e1a-b2917c2dbbaa" providerId="AD" clId="Web-{1FDE2802-257B-57DC-535D-184F84B47828}" dt="2025-05-07T11:03:27.704" v="226"/>
          <ac:picMkLst>
            <pc:docMk/>
            <pc:sldMk cId="1865321597" sldId="293"/>
            <ac:picMk id="23" creationId="{88EB055E-BC7B-ED9C-0131-F5CA8E7D1ED4}"/>
          </ac:picMkLst>
        </pc:picChg>
      </pc:sldChg>
      <pc:sldChg chg="modSp">
        <pc:chgData name="Sean Wilkie" userId="S::sean.wilkie@glasgow.ac.uk::5eb42fe3-64a2-4647-9e1a-b2917c2dbbaa" providerId="AD" clId="Web-{1FDE2802-257B-57DC-535D-184F84B47828}" dt="2025-05-07T11:01:19.420" v="182"/>
        <pc:sldMkLst>
          <pc:docMk/>
          <pc:sldMk cId="1625180436" sldId="294"/>
        </pc:sldMkLst>
        <pc:spChg chg="mod">
          <ac:chgData name="Sean Wilkie" userId="S::sean.wilkie@glasgow.ac.uk::5eb42fe3-64a2-4647-9e1a-b2917c2dbbaa" providerId="AD" clId="Web-{1FDE2802-257B-57DC-535D-184F84B47828}" dt="2025-05-07T11:01:17.763" v="181"/>
          <ac:spMkLst>
            <pc:docMk/>
            <pc:sldMk cId="1625180436" sldId="294"/>
            <ac:spMk id="23" creationId="{2B5BD68B-02C1-1DC6-2C3F-EB4B35141E96}"/>
          </ac:spMkLst>
        </pc:spChg>
        <pc:grpChg chg="mod">
          <ac:chgData name="Sean Wilkie" userId="S::sean.wilkie@glasgow.ac.uk::5eb42fe3-64a2-4647-9e1a-b2917c2dbbaa" providerId="AD" clId="Web-{1FDE2802-257B-57DC-535D-184F84B47828}" dt="2025-05-07T11:01:16.044" v="180"/>
          <ac:grpSpMkLst>
            <pc:docMk/>
            <pc:sldMk cId="1625180436" sldId="294"/>
            <ac:grpSpMk id="20" creationId="{F3461523-B6B9-5823-554B-F80D544DC1EE}"/>
          </ac:grpSpMkLst>
        </pc:grpChg>
        <pc:picChg chg="mod">
          <ac:chgData name="Sean Wilkie" userId="S::sean.wilkie@glasgow.ac.uk::5eb42fe3-64a2-4647-9e1a-b2917c2dbbaa" providerId="AD" clId="Web-{1FDE2802-257B-57DC-535D-184F84B47828}" dt="2025-05-07T10:57:38.320" v="143"/>
          <ac:picMkLst>
            <pc:docMk/>
            <pc:sldMk cId="1625180436" sldId="294"/>
            <ac:picMk id="6" creationId="{EA702660-4C90-4FAC-0EE1-C6A1DDAE4914}"/>
          </ac:picMkLst>
        </pc:picChg>
        <pc:picChg chg="mod">
          <ac:chgData name="Sean Wilkie" userId="S::sean.wilkie@glasgow.ac.uk::5eb42fe3-64a2-4647-9e1a-b2917c2dbbaa" providerId="AD" clId="Web-{1FDE2802-257B-57DC-535D-184F84B47828}" dt="2025-05-07T11:01:19.420" v="182"/>
          <ac:picMkLst>
            <pc:docMk/>
            <pc:sldMk cId="1625180436" sldId="294"/>
            <ac:picMk id="8" creationId="{F66D01EF-C593-517D-4856-8F20EA0DC85C}"/>
          </ac:picMkLst>
        </pc:picChg>
      </pc:sldChg>
      <pc:sldChg chg="modSp">
        <pc:chgData name="Sean Wilkie" userId="S::sean.wilkie@glasgow.ac.uk::5eb42fe3-64a2-4647-9e1a-b2917c2dbbaa" providerId="AD" clId="Web-{1FDE2802-257B-57DC-535D-184F84B47828}" dt="2025-05-07T11:01:31.342" v="185"/>
        <pc:sldMkLst>
          <pc:docMk/>
          <pc:sldMk cId="4193958078" sldId="295"/>
        </pc:sldMkLst>
        <pc:spChg chg="mod">
          <ac:chgData name="Sean Wilkie" userId="S::sean.wilkie@glasgow.ac.uk::5eb42fe3-64a2-4647-9e1a-b2917c2dbbaa" providerId="AD" clId="Web-{1FDE2802-257B-57DC-535D-184F84B47828}" dt="2025-05-07T11:01:25.670" v="184"/>
          <ac:spMkLst>
            <pc:docMk/>
            <pc:sldMk cId="4193958078" sldId="295"/>
            <ac:spMk id="23" creationId="{1115CCDA-5F2F-90AD-40DC-C24B7CD631C0}"/>
          </ac:spMkLst>
        </pc:spChg>
        <pc:grpChg chg="mod">
          <ac:chgData name="Sean Wilkie" userId="S::sean.wilkie@glasgow.ac.uk::5eb42fe3-64a2-4647-9e1a-b2917c2dbbaa" providerId="AD" clId="Web-{1FDE2802-257B-57DC-535D-184F84B47828}" dt="2025-05-07T11:01:24.279" v="183"/>
          <ac:grpSpMkLst>
            <pc:docMk/>
            <pc:sldMk cId="4193958078" sldId="295"/>
            <ac:grpSpMk id="20" creationId="{8F5D93CC-B4DA-E421-F239-B263EE169751}"/>
          </ac:grpSpMkLst>
        </pc:grpChg>
        <pc:picChg chg="mod">
          <ac:chgData name="Sean Wilkie" userId="S::sean.wilkie@glasgow.ac.uk::5eb42fe3-64a2-4647-9e1a-b2917c2dbbaa" providerId="AD" clId="Web-{1FDE2802-257B-57DC-535D-184F84B47828}" dt="2025-05-07T10:57:39.914" v="144"/>
          <ac:picMkLst>
            <pc:docMk/>
            <pc:sldMk cId="4193958078" sldId="295"/>
            <ac:picMk id="6" creationId="{CDF46677-A4A5-6524-3D88-BEC960F9E0A1}"/>
          </ac:picMkLst>
        </pc:picChg>
        <pc:picChg chg="mod">
          <ac:chgData name="Sean Wilkie" userId="S::sean.wilkie@glasgow.ac.uk::5eb42fe3-64a2-4647-9e1a-b2917c2dbbaa" providerId="AD" clId="Web-{1FDE2802-257B-57DC-535D-184F84B47828}" dt="2025-05-07T11:01:31.342" v="185"/>
          <ac:picMkLst>
            <pc:docMk/>
            <pc:sldMk cId="4193958078" sldId="295"/>
            <ac:picMk id="8" creationId="{C9828862-2B01-B9D4-3270-7C95571E6AD4}"/>
          </ac:picMkLst>
        </pc:picChg>
      </pc:sldChg>
      <pc:sldChg chg="modSp">
        <pc:chgData name="Sean Wilkie" userId="S::sean.wilkie@glasgow.ac.uk::5eb42fe3-64a2-4647-9e1a-b2917c2dbbaa" providerId="AD" clId="Web-{1FDE2802-257B-57DC-535D-184F84B47828}" dt="2025-05-07T11:01:36.358" v="188"/>
        <pc:sldMkLst>
          <pc:docMk/>
          <pc:sldMk cId="3568926355" sldId="296"/>
        </pc:sldMkLst>
        <pc:spChg chg="mod">
          <ac:chgData name="Sean Wilkie" userId="S::sean.wilkie@glasgow.ac.uk::5eb42fe3-64a2-4647-9e1a-b2917c2dbbaa" providerId="AD" clId="Web-{1FDE2802-257B-57DC-535D-184F84B47828}" dt="2025-05-07T11:01:35.170" v="187"/>
          <ac:spMkLst>
            <pc:docMk/>
            <pc:sldMk cId="3568926355" sldId="296"/>
            <ac:spMk id="23" creationId="{1C1A0D79-D4ED-39D3-66D3-833F1682C6FB}"/>
          </ac:spMkLst>
        </pc:spChg>
        <pc:grpChg chg="mod">
          <ac:chgData name="Sean Wilkie" userId="S::sean.wilkie@glasgow.ac.uk::5eb42fe3-64a2-4647-9e1a-b2917c2dbbaa" providerId="AD" clId="Web-{1FDE2802-257B-57DC-535D-184F84B47828}" dt="2025-05-07T11:01:33.889" v="186"/>
          <ac:grpSpMkLst>
            <pc:docMk/>
            <pc:sldMk cId="3568926355" sldId="296"/>
            <ac:grpSpMk id="20" creationId="{D058A809-3DCA-235A-CC2F-AE965FCA6D9D}"/>
          </ac:grpSpMkLst>
        </pc:grpChg>
        <pc:picChg chg="mod">
          <ac:chgData name="Sean Wilkie" userId="S::sean.wilkie@glasgow.ac.uk::5eb42fe3-64a2-4647-9e1a-b2917c2dbbaa" providerId="AD" clId="Web-{1FDE2802-257B-57DC-535D-184F84B47828}" dt="2025-05-07T10:57:42.945" v="145"/>
          <ac:picMkLst>
            <pc:docMk/>
            <pc:sldMk cId="3568926355" sldId="296"/>
            <ac:picMk id="6" creationId="{2531D603-BF78-5B2E-C1A8-48A28E1EB1DC}"/>
          </ac:picMkLst>
        </pc:picChg>
        <pc:picChg chg="mod">
          <ac:chgData name="Sean Wilkie" userId="S::sean.wilkie@glasgow.ac.uk::5eb42fe3-64a2-4647-9e1a-b2917c2dbbaa" providerId="AD" clId="Web-{1FDE2802-257B-57DC-535D-184F84B47828}" dt="2025-05-07T11:01:36.358" v="188"/>
          <ac:picMkLst>
            <pc:docMk/>
            <pc:sldMk cId="3568926355" sldId="296"/>
            <ac:picMk id="11" creationId="{3EDD75EE-E068-CD76-2C2F-82B24D056CE5}"/>
          </ac:picMkLst>
        </pc:picChg>
      </pc:sldChg>
      <pc:sldChg chg="modSp">
        <pc:chgData name="Sean Wilkie" userId="S::sean.wilkie@glasgow.ac.uk::5eb42fe3-64a2-4647-9e1a-b2917c2dbbaa" providerId="AD" clId="Web-{1FDE2802-257B-57DC-535D-184F84B47828}" dt="2025-05-07T11:03:48.845" v="236"/>
        <pc:sldMkLst>
          <pc:docMk/>
          <pc:sldMk cId="406898426" sldId="297"/>
        </pc:sldMkLst>
        <pc:spChg chg="mod">
          <ac:chgData name="Sean Wilkie" userId="S::sean.wilkie@glasgow.ac.uk::5eb42fe3-64a2-4647-9e1a-b2917c2dbbaa" providerId="AD" clId="Web-{1FDE2802-257B-57DC-535D-184F84B47828}" dt="2025-05-07T11:02:06.343" v="193"/>
          <ac:spMkLst>
            <pc:docMk/>
            <pc:sldMk cId="406898426" sldId="297"/>
            <ac:spMk id="23" creationId="{4045940C-037E-CD4F-9B6B-A45EA9586FF8}"/>
          </ac:spMkLst>
        </pc:spChg>
        <pc:grpChg chg="mod">
          <ac:chgData name="Sean Wilkie" userId="S::sean.wilkie@glasgow.ac.uk::5eb42fe3-64a2-4647-9e1a-b2917c2dbbaa" providerId="AD" clId="Web-{1FDE2802-257B-57DC-535D-184F84B47828}" dt="2025-05-07T11:03:48.845" v="236"/>
          <ac:grpSpMkLst>
            <pc:docMk/>
            <pc:sldMk cId="406898426" sldId="297"/>
            <ac:grpSpMk id="20" creationId="{2DDB6E68-B2D7-FF6A-C493-284261006256}"/>
          </ac:grpSpMkLst>
        </pc:grpChg>
        <pc:picChg chg="mod">
          <ac:chgData name="Sean Wilkie" userId="S::sean.wilkie@glasgow.ac.uk::5eb42fe3-64a2-4647-9e1a-b2917c2dbbaa" providerId="AD" clId="Web-{1FDE2802-257B-57DC-535D-184F84B47828}" dt="2025-05-07T10:57:46.758" v="146"/>
          <ac:picMkLst>
            <pc:docMk/>
            <pc:sldMk cId="406898426" sldId="297"/>
            <ac:picMk id="6" creationId="{B93CF9A4-F21B-2EC4-A672-387EE86F6477}"/>
          </ac:picMkLst>
        </pc:picChg>
        <pc:picChg chg="mod">
          <ac:chgData name="Sean Wilkie" userId="S::sean.wilkie@glasgow.ac.uk::5eb42fe3-64a2-4647-9e1a-b2917c2dbbaa" providerId="AD" clId="Web-{1FDE2802-257B-57DC-535D-184F84B47828}" dt="2025-05-07T11:02:19.796" v="198"/>
          <ac:picMkLst>
            <pc:docMk/>
            <pc:sldMk cId="406898426" sldId="297"/>
            <ac:picMk id="8" creationId="{44B94E5D-CA29-6F0A-EDFE-103B908238B8}"/>
          </ac:picMkLst>
        </pc:picChg>
        <pc:picChg chg="mod">
          <ac:chgData name="Sean Wilkie" userId="S::sean.wilkie@glasgow.ac.uk::5eb42fe3-64a2-4647-9e1a-b2917c2dbbaa" providerId="AD" clId="Web-{1FDE2802-257B-57DC-535D-184F84B47828}" dt="2025-05-07T11:02:21.843" v="199"/>
          <ac:picMkLst>
            <pc:docMk/>
            <pc:sldMk cId="406898426" sldId="297"/>
            <ac:picMk id="19" creationId="{47340BF6-A22A-1A0B-67F5-020C5B6EE62F}"/>
          </ac:picMkLst>
        </pc:picChg>
      </pc:sldChg>
      <pc:sldChg chg="modSp">
        <pc:chgData name="Sean Wilkie" userId="S::sean.wilkie@glasgow.ac.uk::5eb42fe3-64a2-4647-9e1a-b2917c2dbbaa" providerId="AD" clId="Web-{1FDE2802-257B-57DC-535D-184F84B47828}" dt="2025-05-07T11:03:52.705" v="237"/>
        <pc:sldMkLst>
          <pc:docMk/>
          <pc:sldMk cId="1536136566" sldId="298"/>
        </pc:sldMkLst>
        <pc:spChg chg="mod">
          <ac:chgData name="Sean Wilkie" userId="S::sean.wilkie@glasgow.ac.uk::5eb42fe3-64a2-4647-9e1a-b2917c2dbbaa" providerId="AD" clId="Web-{1FDE2802-257B-57DC-535D-184F84B47828}" dt="2025-05-07T11:03:52.705" v="237"/>
          <ac:spMkLst>
            <pc:docMk/>
            <pc:sldMk cId="1536136566" sldId="298"/>
            <ac:spMk id="23" creationId="{0DF9F230-CB31-4EC0-2742-2929F1B35075}"/>
          </ac:spMkLst>
        </pc:spChg>
        <pc:grpChg chg="mod">
          <ac:chgData name="Sean Wilkie" userId="S::sean.wilkie@glasgow.ac.uk::5eb42fe3-64a2-4647-9e1a-b2917c2dbbaa" providerId="AD" clId="Web-{1FDE2802-257B-57DC-535D-184F84B47828}" dt="2025-05-07T11:02:24.562" v="200"/>
          <ac:grpSpMkLst>
            <pc:docMk/>
            <pc:sldMk cId="1536136566" sldId="298"/>
            <ac:grpSpMk id="20" creationId="{C17A20AD-4759-19D3-1D7A-F4A32C8F55EB}"/>
          </ac:grpSpMkLst>
        </pc:grpChg>
        <pc:picChg chg="mod">
          <ac:chgData name="Sean Wilkie" userId="S::sean.wilkie@glasgow.ac.uk::5eb42fe3-64a2-4647-9e1a-b2917c2dbbaa" providerId="AD" clId="Web-{1FDE2802-257B-57DC-535D-184F84B47828}" dt="2025-05-07T10:57:51.273" v="147"/>
          <ac:picMkLst>
            <pc:docMk/>
            <pc:sldMk cId="1536136566" sldId="298"/>
            <ac:picMk id="6" creationId="{99CC8E93-E58F-DAFA-3288-0FAE4645E42C}"/>
          </ac:picMkLst>
        </pc:picChg>
        <pc:picChg chg="mod">
          <ac:chgData name="Sean Wilkie" userId="S::sean.wilkie@glasgow.ac.uk::5eb42fe3-64a2-4647-9e1a-b2917c2dbbaa" providerId="AD" clId="Web-{1FDE2802-257B-57DC-535D-184F84B47828}" dt="2025-05-07T11:02:39.969" v="205"/>
          <ac:picMkLst>
            <pc:docMk/>
            <pc:sldMk cId="1536136566" sldId="298"/>
            <ac:picMk id="8" creationId="{F02EA8B6-E31A-E65A-2BDB-101F8F326DBE}"/>
          </ac:picMkLst>
        </pc:picChg>
      </pc:sldChg>
      <pc:sldChg chg="modSp">
        <pc:chgData name="Sean Wilkie" userId="S::sean.wilkie@glasgow.ac.uk::5eb42fe3-64a2-4647-9e1a-b2917c2dbbaa" providerId="AD" clId="Web-{1FDE2802-257B-57DC-535D-184F84B47828}" dt="2025-05-07T11:02:47.516" v="208"/>
        <pc:sldMkLst>
          <pc:docMk/>
          <pc:sldMk cId="1988463106" sldId="299"/>
        </pc:sldMkLst>
        <pc:spChg chg="mod">
          <ac:chgData name="Sean Wilkie" userId="S::sean.wilkie@glasgow.ac.uk::5eb42fe3-64a2-4647-9e1a-b2917c2dbbaa" providerId="AD" clId="Web-{1FDE2802-257B-57DC-535D-184F84B47828}" dt="2025-05-07T11:02:44.656" v="207"/>
          <ac:spMkLst>
            <pc:docMk/>
            <pc:sldMk cId="1988463106" sldId="299"/>
            <ac:spMk id="23" creationId="{622D0716-BEE8-80BC-4712-71331CA0358A}"/>
          </ac:spMkLst>
        </pc:spChg>
        <pc:grpChg chg="mod">
          <ac:chgData name="Sean Wilkie" userId="S::sean.wilkie@glasgow.ac.uk::5eb42fe3-64a2-4647-9e1a-b2917c2dbbaa" providerId="AD" clId="Web-{1FDE2802-257B-57DC-535D-184F84B47828}" dt="2025-05-07T11:02:42.937" v="206"/>
          <ac:grpSpMkLst>
            <pc:docMk/>
            <pc:sldMk cId="1988463106" sldId="299"/>
            <ac:grpSpMk id="20" creationId="{FB0715A2-EEC7-88B4-26D2-055A1D72A864}"/>
          </ac:grpSpMkLst>
        </pc:grpChg>
        <pc:picChg chg="mod">
          <ac:chgData name="Sean Wilkie" userId="S::sean.wilkie@glasgow.ac.uk::5eb42fe3-64a2-4647-9e1a-b2917c2dbbaa" providerId="AD" clId="Web-{1FDE2802-257B-57DC-535D-184F84B47828}" dt="2025-05-07T10:57:55.008" v="148"/>
          <ac:picMkLst>
            <pc:docMk/>
            <pc:sldMk cId="1988463106" sldId="299"/>
            <ac:picMk id="6" creationId="{EA3C2BA0-691F-556B-6B49-BE71D2C2066A}"/>
          </ac:picMkLst>
        </pc:picChg>
        <pc:picChg chg="mod">
          <ac:chgData name="Sean Wilkie" userId="S::sean.wilkie@glasgow.ac.uk::5eb42fe3-64a2-4647-9e1a-b2917c2dbbaa" providerId="AD" clId="Web-{1FDE2802-257B-57DC-535D-184F84B47828}" dt="2025-05-07T11:02:47.516" v="208"/>
          <ac:picMkLst>
            <pc:docMk/>
            <pc:sldMk cId="1988463106" sldId="299"/>
            <ac:picMk id="11" creationId="{AE8FF392-90F9-D288-DA9D-8B5663B61650}"/>
          </ac:picMkLst>
        </pc:picChg>
      </pc:sldChg>
      <pc:sldChg chg="modSp">
        <pc:chgData name="Sean Wilkie" userId="S::sean.wilkie@glasgow.ac.uk::5eb42fe3-64a2-4647-9e1a-b2917c2dbbaa" providerId="AD" clId="Web-{1FDE2802-257B-57DC-535D-184F84B47828}" dt="2025-05-07T11:02:58.500" v="211"/>
        <pc:sldMkLst>
          <pc:docMk/>
          <pc:sldMk cId="2564463769" sldId="300"/>
        </pc:sldMkLst>
        <pc:spChg chg="mod">
          <ac:chgData name="Sean Wilkie" userId="S::sean.wilkie@glasgow.ac.uk::5eb42fe3-64a2-4647-9e1a-b2917c2dbbaa" providerId="AD" clId="Web-{1FDE2802-257B-57DC-535D-184F84B47828}" dt="2025-05-07T11:02:56.141" v="210"/>
          <ac:spMkLst>
            <pc:docMk/>
            <pc:sldMk cId="2564463769" sldId="300"/>
            <ac:spMk id="23" creationId="{95F716FB-65E7-9124-CE14-BB5E8930EF96}"/>
          </ac:spMkLst>
        </pc:spChg>
        <pc:grpChg chg="mod">
          <ac:chgData name="Sean Wilkie" userId="S::sean.wilkie@glasgow.ac.uk::5eb42fe3-64a2-4647-9e1a-b2917c2dbbaa" providerId="AD" clId="Web-{1FDE2802-257B-57DC-535D-184F84B47828}" dt="2025-05-07T11:02:55.047" v="209"/>
          <ac:grpSpMkLst>
            <pc:docMk/>
            <pc:sldMk cId="2564463769" sldId="300"/>
            <ac:grpSpMk id="20" creationId="{8DC78BF7-CF28-1C1F-2F27-4399F320D579}"/>
          </ac:grpSpMkLst>
        </pc:grpChg>
        <pc:picChg chg="mod">
          <ac:chgData name="Sean Wilkie" userId="S::sean.wilkie@glasgow.ac.uk::5eb42fe3-64a2-4647-9e1a-b2917c2dbbaa" providerId="AD" clId="Web-{1FDE2802-257B-57DC-535D-184F84B47828}" dt="2025-05-07T10:57:59.227" v="149"/>
          <ac:picMkLst>
            <pc:docMk/>
            <pc:sldMk cId="2564463769" sldId="300"/>
            <ac:picMk id="6" creationId="{97E81301-F983-7059-E4A3-00972E9BD32A}"/>
          </ac:picMkLst>
        </pc:picChg>
        <pc:picChg chg="mod">
          <ac:chgData name="Sean Wilkie" userId="S::sean.wilkie@glasgow.ac.uk::5eb42fe3-64a2-4647-9e1a-b2917c2dbbaa" providerId="AD" clId="Web-{1FDE2802-257B-57DC-535D-184F84B47828}" dt="2025-05-07T11:02:58.500" v="211"/>
          <ac:picMkLst>
            <pc:docMk/>
            <pc:sldMk cId="2564463769" sldId="300"/>
            <ac:picMk id="11" creationId="{343EE0DC-63E3-C521-64E3-D33C0D9CD899}"/>
          </ac:picMkLst>
        </pc:picChg>
      </pc:sldChg>
      <pc:sldChg chg="modSp">
        <pc:chgData name="Sean Wilkie" userId="S::sean.wilkie@glasgow.ac.uk::5eb42fe3-64a2-4647-9e1a-b2917c2dbbaa" providerId="AD" clId="Web-{1FDE2802-257B-57DC-535D-184F84B47828}" dt="2025-05-07T11:04:28.800" v="246"/>
        <pc:sldMkLst>
          <pc:docMk/>
          <pc:sldMk cId="3190678782" sldId="301"/>
        </pc:sldMkLst>
        <pc:spChg chg="mod">
          <ac:chgData name="Sean Wilkie" userId="S::sean.wilkie@glasgow.ac.uk::5eb42fe3-64a2-4647-9e1a-b2917c2dbbaa" providerId="AD" clId="Web-{1FDE2802-257B-57DC-535D-184F84B47828}" dt="2025-05-07T11:03:25.735" v="225"/>
          <ac:spMkLst>
            <pc:docMk/>
            <pc:sldMk cId="3190678782" sldId="301"/>
            <ac:spMk id="4" creationId="{45BC33EA-65A0-E459-2BE1-E2B9D39F84AF}"/>
          </ac:spMkLst>
        </pc:spChg>
        <pc:spChg chg="mod">
          <ac:chgData name="Sean Wilkie" userId="S::sean.wilkie@glasgow.ac.uk::5eb42fe3-64a2-4647-9e1a-b2917c2dbbaa" providerId="AD" clId="Web-{1FDE2802-257B-57DC-535D-184F84B47828}" dt="2025-05-07T11:03:31.673" v="229"/>
          <ac:spMkLst>
            <pc:docMk/>
            <pc:sldMk cId="3190678782" sldId="301"/>
            <ac:spMk id="6" creationId="{D2221E50-B017-855A-DCBB-7775A4F9FA63}"/>
          </ac:spMkLst>
        </pc:spChg>
        <pc:spChg chg="mod">
          <ac:chgData name="Sean Wilkie" userId="S::sean.wilkie@glasgow.ac.uk::5eb42fe3-64a2-4647-9e1a-b2917c2dbbaa" providerId="AD" clId="Web-{1FDE2802-257B-57DC-535D-184F84B47828}" dt="2025-05-07T11:03:39.720" v="232"/>
          <ac:spMkLst>
            <pc:docMk/>
            <pc:sldMk cId="3190678782" sldId="301"/>
            <ac:spMk id="9" creationId="{AA7B306D-BCC7-EAC8-6B52-F24C5C743CDB}"/>
          </ac:spMkLst>
        </pc:spChg>
        <pc:spChg chg="mod">
          <ac:chgData name="Sean Wilkie" userId="S::sean.wilkie@glasgow.ac.uk::5eb42fe3-64a2-4647-9e1a-b2917c2dbbaa" providerId="AD" clId="Web-{1FDE2802-257B-57DC-535D-184F84B47828}" dt="2025-05-07T11:03:41.189" v="233"/>
          <ac:spMkLst>
            <pc:docMk/>
            <pc:sldMk cId="3190678782" sldId="301"/>
            <ac:spMk id="13" creationId="{B7FED7C0-7C8E-E749-3E84-35DD43351635}"/>
          </ac:spMkLst>
        </pc:spChg>
        <pc:spChg chg="mod">
          <ac:chgData name="Sean Wilkie" userId="S::sean.wilkie@glasgow.ac.uk::5eb42fe3-64a2-4647-9e1a-b2917c2dbbaa" providerId="AD" clId="Web-{1FDE2802-257B-57DC-535D-184F84B47828}" dt="2025-05-07T11:03:43.127" v="234"/>
          <ac:spMkLst>
            <pc:docMk/>
            <pc:sldMk cId="3190678782" sldId="301"/>
            <ac:spMk id="15" creationId="{30258D38-6D5A-6D6D-0BFC-9D3E9C1D77FE}"/>
          </ac:spMkLst>
        </pc:spChg>
        <pc:spChg chg="mod">
          <ac:chgData name="Sean Wilkie" userId="S::sean.wilkie@glasgow.ac.uk::5eb42fe3-64a2-4647-9e1a-b2917c2dbbaa" providerId="AD" clId="Web-{1FDE2802-257B-57DC-535D-184F84B47828}" dt="2025-05-07T11:03:44.955" v="235"/>
          <ac:spMkLst>
            <pc:docMk/>
            <pc:sldMk cId="3190678782" sldId="301"/>
            <ac:spMk id="16" creationId="{DEB6426C-5F0F-988B-854E-9830A0E9FB4A}"/>
          </ac:spMkLst>
        </pc:spChg>
        <pc:picChg chg="mod">
          <ac:chgData name="Sean Wilkie" userId="S::sean.wilkie@glasgow.ac.uk::5eb42fe3-64a2-4647-9e1a-b2917c2dbbaa" providerId="AD" clId="Web-{1FDE2802-257B-57DC-535D-184F84B47828}" dt="2025-05-07T11:04:28.800" v="246"/>
          <ac:picMkLst>
            <pc:docMk/>
            <pc:sldMk cId="3190678782" sldId="301"/>
            <ac:picMk id="7" creationId="{A625E25B-FD39-0E58-D025-9DA6E764638A}"/>
          </ac:picMkLst>
        </pc:picChg>
      </pc:sldChg>
      <pc:sldChg chg="addSp delSp modSp add del">
        <pc:chgData name="Sean Wilkie" userId="S::sean.wilkie@glasgow.ac.uk::5eb42fe3-64a2-4647-9e1a-b2917c2dbbaa" providerId="AD" clId="Web-{1FDE2802-257B-57DC-535D-184F84B47828}" dt="2025-05-07T11:06:21.521" v="260"/>
        <pc:sldMkLst>
          <pc:docMk/>
          <pc:sldMk cId="660282979" sldId="302"/>
        </pc:sldMkLst>
        <pc:spChg chg="add del">
          <ac:chgData name="Sean Wilkie" userId="S::sean.wilkie@glasgow.ac.uk::5eb42fe3-64a2-4647-9e1a-b2917c2dbbaa" providerId="AD" clId="Web-{1FDE2802-257B-57DC-535D-184F84B47828}" dt="2025-05-07T11:06:21.521" v="260"/>
          <ac:spMkLst>
            <pc:docMk/>
            <pc:sldMk cId="660282979" sldId="302"/>
            <ac:spMk id="7" creationId="{23210DB4-C251-8C14-73C6-C3F9F4E79639}"/>
          </ac:spMkLst>
        </pc:spChg>
        <pc:spChg chg="mod">
          <ac:chgData name="Sean Wilkie" userId="S::sean.wilkie@glasgow.ac.uk::5eb42fe3-64a2-4647-9e1a-b2917c2dbbaa" providerId="AD" clId="Web-{1FDE2802-257B-57DC-535D-184F84B47828}" dt="2025-05-07T11:00:30.528" v="167"/>
          <ac:spMkLst>
            <pc:docMk/>
            <pc:sldMk cId="660282979" sldId="302"/>
            <ac:spMk id="8" creationId="{BB8ABF4D-FF94-3A69-7A58-AAB0E2A355EA}"/>
          </ac:spMkLst>
        </pc:spChg>
        <pc:picChg chg="add del">
          <ac:chgData name="Sean Wilkie" userId="S::sean.wilkie@glasgow.ac.uk::5eb42fe3-64a2-4647-9e1a-b2917c2dbbaa" providerId="AD" clId="Web-{1FDE2802-257B-57DC-535D-184F84B47828}" dt="2025-05-07T11:06:21.521" v="260"/>
          <ac:picMkLst>
            <pc:docMk/>
            <pc:sldMk cId="660282979" sldId="302"/>
            <ac:picMk id="6" creationId="{B5B112BD-29AD-AFF2-5CF7-AD820D08B5D5}"/>
          </ac:picMkLst>
        </pc:picChg>
      </pc:sldChg>
    </pc:docChg>
  </pc:docChgLst>
  <pc:docChgLst>
    <pc:chgData name="Sean Wilkie" userId="S::sean.wilkie@glasgow.ac.uk::5eb42fe3-64a2-4647-9e1a-b2917c2dbbaa" providerId="AD" clId="Web-{8931C9F0-8AD6-2B91-2069-FF3171BBB52E}"/>
    <pc:docChg chg="modSld">
      <pc:chgData name="Sean Wilkie" userId="S::sean.wilkie@glasgow.ac.uk::5eb42fe3-64a2-4647-9e1a-b2917c2dbbaa" providerId="AD" clId="Web-{8931C9F0-8AD6-2B91-2069-FF3171BBB52E}" dt="2025-05-07T15:41:23.835" v="0"/>
      <pc:docMkLst>
        <pc:docMk/>
      </pc:docMkLst>
      <pc:sldChg chg="modSp">
        <pc:chgData name="Sean Wilkie" userId="S::sean.wilkie@glasgow.ac.uk::5eb42fe3-64a2-4647-9e1a-b2917c2dbbaa" providerId="AD" clId="Web-{8931C9F0-8AD6-2B91-2069-FF3171BBB52E}" dt="2025-05-07T15:41:23.835" v="0"/>
        <pc:sldMkLst>
          <pc:docMk/>
          <pc:sldMk cId="1734817442" sldId="276"/>
        </pc:sldMkLst>
        <pc:picChg chg="mod">
          <ac:chgData name="Sean Wilkie" userId="S::sean.wilkie@glasgow.ac.uk::5eb42fe3-64a2-4647-9e1a-b2917c2dbbaa" providerId="AD" clId="Web-{8931C9F0-8AD6-2B91-2069-FF3171BBB52E}" dt="2025-05-07T15:41:23.835" v="0"/>
          <ac:picMkLst>
            <pc:docMk/>
            <pc:sldMk cId="1734817442" sldId="276"/>
            <ac:picMk id="4" creationId="{489CA46D-E28A-762B-1EF2-16C2978768F3}"/>
          </ac:picMkLst>
        </pc:picChg>
      </pc:sldChg>
    </pc:docChg>
  </pc:docChgLst>
  <pc:docChgLst>
    <pc:chgData name="Archie Wallace (student)" userId="S::2616534w@student.gla.ac.uk::5164536f-5715-4a05-a71f-3e7b9ed795e8" providerId="AD" clId="Web-{BD4F5D34-36B7-4899-B322-86783580B861}"/>
    <pc:docChg chg="addSld modSld">
      <pc:chgData name="Archie Wallace (student)" userId="S::2616534w@student.gla.ac.uk::5164536f-5715-4a05-a71f-3e7b9ed795e8" providerId="AD" clId="Web-{BD4F5D34-36B7-4899-B322-86783580B861}" dt="2025-05-02T11:38:07.832" v="190" actId="20577"/>
      <pc:docMkLst>
        <pc:docMk/>
      </pc:docMkLst>
      <pc:sldChg chg="modSp add mod replId modClrScheme chgLayout modNotes">
        <pc:chgData name="Archie Wallace (student)" userId="S::2616534w@student.gla.ac.uk::5164536f-5715-4a05-a71f-3e7b9ed795e8" providerId="AD" clId="Web-{BD4F5D34-36B7-4899-B322-86783580B861}" dt="2025-05-02T11:38:07.832" v="190" actId="20577"/>
        <pc:sldMkLst>
          <pc:docMk/>
          <pc:sldMk cId="3190678782" sldId="301"/>
        </pc:sldMkLst>
        <pc:spChg chg="mod ord">
          <ac:chgData name="Archie Wallace (student)" userId="S::2616534w@student.gla.ac.uk::5164536f-5715-4a05-a71f-3e7b9ed795e8" providerId="AD" clId="Web-{BD4F5D34-36B7-4899-B322-86783580B861}" dt="2025-05-02T11:35:42.496" v="1"/>
          <ac:spMkLst>
            <pc:docMk/>
            <pc:sldMk cId="3190678782" sldId="301"/>
            <ac:spMk id="2" creationId="{BBEF0812-B1DA-4F8D-AC21-22BDC68CD78B}"/>
          </ac:spMkLst>
        </pc:spChg>
        <pc:spChg chg="mod ord">
          <ac:chgData name="Archie Wallace (student)" userId="S::2616534w@student.gla.ac.uk::5164536f-5715-4a05-a71f-3e7b9ed795e8" providerId="AD" clId="Web-{BD4F5D34-36B7-4899-B322-86783580B861}" dt="2025-05-02T11:38:07.832" v="190" actId="20577"/>
          <ac:spMkLst>
            <pc:docMk/>
            <pc:sldMk cId="3190678782" sldId="301"/>
            <ac:spMk id="11" creationId="{0748B935-04C4-F05A-29FF-9D0E1847F4FD}"/>
          </ac:spMkLst>
        </pc:spChg>
      </pc:sldChg>
    </pc:docChg>
  </pc:docChgLst>
  <pc:docChgLst>
    <pc:chgData name="Archie Wallace (student)" userId="5164536f-5715-4a05-a71f-3e7b9ed795e8" providerId="ADAL" clId="{D42CCE83-CB38-4500-8A7F-F44396B80DE3}"/>
    <pc:docChg chg="undo redo custSel addSld delSld modSld sldOrd modMainMaster">
      <pc:chgData name="Archie Wallace (student)" userId="5164536f-5715-4a05-a71f-3e7b9ed795e8" providerId="ADAL" clId="{D42CCE83-CB38-4500-8A7F-F44396B80DE3}" dt="2025-05-02T11:49:46.085" v="8936" actId="114"/>
      <pc:docMkLst>
        <pc:docMk/>
      </pc:docMkLst>
      <pc:sldChg chg="addSp delSp modSp mod modNotesTx">
        <pc:chgData name="Archie Wallace (student)" userId="5164536f-5715-4a05-a71f-3e7b9ed795e8" providerId="ADAL" clId="{D42CCE83-CB38-4500-8A7F-F44396B80DE3}" dt="2025-05-02T11:49:16.828" v="8934" actId="1036"/>
        <pc:sldMkLst>
          <pc:docMk/>
          <pc:sldMk cId="2410393801" sldId="257"/>
        </pc:sldMkLst>
        <pc:spChg chg="mod">
          <ac:chgData name="Archie Wallace (student)" userId="5164536f-5715-4a05-a71f-3e7b9ed795e8" providerId="ADAL" clId="{D42CCE83-CB38-4500-8A7F-F44396B80DE3}" dt="2025-05-01T08:45:52.682" v="6536" actId="207"/>
          <ac:spMkLst>
            <pc:docMk/>
            <pc:sldMk cId="2410393801" sldId="257"/>
            <ac:spMk id="2" creationId="{90C3FC71-BDAA-189B-5530-6196E90DC98B}"/>
          </ac:spMkLst>
        </pc:spChg>
        <pc:spChg chg="add mod ord">
          <ac:chgData name="Archie Wallace (student)" userId="5164536f-5715-4a05-a71f-3e7b9ed795e8" providerId="ADAL" clId="{D42CCE83-CB38-4500-8A7F-F44396B80DE3}" dt="2025-05-01T08:56:36.888" v="6862" actId="1076"/>
          <ac:spMkLst>
            <pc:docMk/>
            <pc:sldMk cId="2410393801" sldId="257"/>
            <ac:spMk id="4" creationId="{45FD283F-71B5-F65C-E6C0-5976BA100A6B}"/>
          </ac:spMkLst>
        </pc:spChg>
        <pc:spChg chg="add mod ord">
          <ac:chgData name="Archie Wallace (student)" userId="5164536f-5715-4a05-a71f-3e7b9ed795e8" providerId="ADAL" clId="{D42CCE83-CB38-4500-8A7F-F44396B80DE3}" dt="2025-05-01T08:56:33.683" v="6861" actId="1076"/>
          <ac:spMkLst>
            <pc:docMk/>
            <pc:sldMk cId="2410393801" sldId="257"/>
            <ac:spMk id="6" creationId="{46EC14B5-235A-0EBE-F42E-7C743612E7A8}"/>
          </ac:spMkLst>
        </pc:spChg>
        <pc:spChg chg="mod">
          <ac:chgData name="Archie Wallace (student)" userId="5164536f-5715-4a05-a71f-3e7b9ed795e8" providerId="ADAL" clId="{D42CCE83-CB38-4500-8A7F-F44396B80DE3}" dt="2025-04-08T09:12:20.578" v="1433" actId="1076"/>
          <ac:spMkLst>
            <pc:docMk/>
            <pc:sldMk cId="2410393801" sldId="257"/>
            <ac:spMk id="8" creationId="{2F1275EC-A125-D0C9-D7B1-6362C6F2A35D}"/>
          </ac:spMkLst>
        </pc:spChg>
        <pc:spChg chg="add mod">
          <ac:chgData name="Archie Wallace (student)" userId="5164536f-5715-4a05-a71f-3e7b9ed795e8" providerId="ADAL" clId="{D42CCE83-CB38-4500-8A7F-F44396B80DE3}" dt="2025-05-01T08:54:58.055" v="6827" actId="14100"/>
          <ac:spMkLst>
            <pc:docMk/>
            <pc:sldMk cId="2410393801" sldId="257"/>
            <ac:spMk id="9" creationId="{6943BA6C-C334-7D7F-2027-D6E3B2A3078F}"/>
          </ac:spMkLst>
        </pc:spChg>
        <pc:spChg chg="add del mod">
          <ac:chgData name="Archie Wallace (student)" userId="5164536f-5715-4a05-a71f-3e7b9ed795e8" providerId="ADAL" clId="{D42CCE83-CB38-4500-8A7F-F44396B80DE3}" dt="2025-05-01T08:49:59.080" v="6769" actId="478"/>
          <ac:spMkLst>
            <pc:docMk/>
            <pc:sldMk cId="2410393801" sldId="257"/>
            <ac:spMk id="10" creationId="{AFC00F38-913B-88CB-D606-0AB294773A31}"/>
          </ac:spMkLst>
        </pc:spChg>
        <pc:spChg chg="mod">
          <ac:chgData name="Archie Wallace (student)" userId="5164536f-5715-4a05-a71f-3e7b9ed795e8" providerId="ADAL" clId="{D42CCE83-CB38-4500-8A7F-F44396B80DE3}" dt="2025-05-01T08:46:11.968" v="6538" actId="207"/>
          <ac:spMkLst>
            <pc:docMk/>
            <pc:sldMk cId="2410393801" sldId="257"/>
            <ac:spMk id="11" creationId="{9E9048D9-081A-8477-21BA-DB08A4D75804}"/>
          </ac:spMkLst>
        </pc:spChg>
        <pc:spChg chg="add del mod">
          <ac:chgData name="Archie Wallace (student)" userId="5164536f-5715-4a05-a71f-3e7b9ed795e8" providerId="ADAL" clId="{D42CCE83-CB38-4500-8A7F-F44396B80DE3}" dt="2025-05-01T08:50:13.025" v="6775" actId="478"/>
          <ac:spMkLst>
            <pc:docMk/>
            <pc:sldMk cId="2410393801" sldId="257"/>
            <ac:spMk id="12" creationId="{A1D9BD82-5A3F-0ABF-4603-F9483C2185C9}"/>
          </ac:spMkLst>
        </pc:spChg>
        <pc:spChg chg="add mod">
          <ac:chgData name="Archie Wallace (student)" userId="5164536f-5715-4a05-a71f-3e7b9ed795e8" providerId="ADAL" clId="{D42CCE83-CB38-4500-8A7F-F44396B80DE3}" dt="2025-05-01T08:54:28.592" v="6820" actId="14100"/>
          <ac:spMkLst>
            <pc:docMk/>
            <pc:sldMk cId="2410393801" sldId="257"/>
            <ac:spMk id="13" creationId="{D0297D8F-4980-9B19-3DC8-0263C49AFE6C}"/>
          </ac:spMkLst>
        </pc:spChg>
        <pc:spChg chg="add del mod ord">
          <ac:chgData name="Archie Wallace (student)" userId="5164536f-5715-4a05-a71f-3e7b9ed795e8" providerId="ADAL" clId="{D42CCE83-CB38-4500-8A7F-F44396B80DE3}" dt="2025-05-01T08:57:36.641" v="6880" actId="478"/>
          <ac:spMkLst>
            <pc:docMk/>
            <pc:sldMk cId="2410393801" sldId="257"/>
            <ac:spMk id="14" creationId="{F3106898-4C3C-23A1-1061-E4953F4C1298}"/>
          </ac:spMkLst>
        </pc:spChg>
        <pc:spChg chg="add mod">
          <ac:chgData name="Archie Wallace (student)" userId="5164536f-5715-4a05-a71f-3e7b9ed795e8" providerId="ADAL" clId="{D42CCE83-CB38-4500-8A7F-F44396B80DE3}" dt="2025-05-01T08:58:26.467" v="6935" actId="207"/>
          <ac:spMkLst>
            <pc:docMk/>
            <pc:sldMk cId="2410393801" sldId="257"/>
            <ac:spMk id="15" creationId="{D760BB37-3D4F-D24E-57DB-2E0773083A20}"/>
          </ac:spMkLst>
        </pc:spChg>
        <pc:spChg chg="add mod">
          <ac:chgData name="Archie Wallace (student)" userId="5164536f-5715-4a05-a71f-3e7b9ed795e8" providerId="ADAL" clId="{D42CCE83-CB38-4500-8A7F-F44396B80DE3}" dt="2025-05-02T11:49:16.828" v="8934" actId="1036"/>
          <ac:spMkLst>
            <pc:docMk/>
            <pc:sldMk cId="2410393801" sldId="257"/>
            <ac:spMk id="16" creationId="{22F0B381-D8D8-4456-353B-258211D7070C}"/>
          </ac:spMkLst>
        </pc:spChg>
        <pc:picChg chg="add del mod">
          <ac:chgData name="Archie Wallace (student)" userId="5164536f-5715-4a05-a71f-3e7b9ed795e8" providerId="ADAL" clId="{D42CCE83-CB38-4500-8A7F-F44396B80DE3}" dt="2025-05-01T08:56:41.369" v="6863" actId="478"/>
          <ac:picMkLst>
            <pc:docMk/>
            <pc:sldMk cId="2410393801" sldId="257"/>
            <ac:picMk id="3" creationId="{DEB632C3-7E37-EA09-13D0-1D971BC36376}"/>
          </ac:picMkLst>
        </pc:picChg>
        <pc:picChg chg="ord">
          <ac:chgData name="Archie Wallace (student)" userId="5164536f-5715-4a05-a71f-3e7b9ed795e8" providerId="ADAL" clId="{D42CCE83-CB38-4500-8A7F-F44396B80DE3}" dt="2025-05-01T08:57:13.340" v="6874" actId="166"/>
          <ac:picMkLst>
            <pc:docMk/>
            <pc:sldMk cId="2410393801" sldId="257"/>
            <ac:picMk id="5" creationId="{A9D198B1-0B8D-E8BE-D7A2-7BE3678A932E}"/>
          </ac:picMkLst>
        </pc:picChg>
        <pc:picChg chg="mod">
          <ac:chgData name="Archie Wallace (student)" userId="5164536f-5715-4a05-a71f-3e7b9ed795e8" providerId="ADAL" clId="{D42CCE83-CB38-4500-8A7F-F44396B80DE3}" dt="2025-04-08T09:12:38.475" v="1434" actId="1076"/>
          <ac:picMkLst>
            <pc:docMk/>
            <pc:sldMk cId="2410393801" sldId="257"/>
            <ac:picMk id="7" creationId="{96DC8CF3-303D-1836-903F-6EC5D5437B6B}"/>
          </ac:picMkLst>
        </pc:picChg>
      </pc:sldChg>
      <pc:sldChg chg="addSp delSp modSp mod modTransition chgLayout">
        <pc:chgData name="Archie Wallace (student)" userId="5164536f-5715-4a05-a71f-3e7b9ed795e8" providerId="ADAL" clId="{D42CCE83-CB38-4500-8A7F-F44396B80DE3}" dt="2025-05-02T11:44:42.570" v="8880"/>
        <pc:sldMkLst>
          <pc:docMk/>
          <pc:sldMk cId="1492559546" sldId="258"/>
        </pc:sldMkLst>
        <pc:spChg chg="mod ord">
          <ac:chgData name="Archie Wallace (student)" userId="5164536f-5715-4a05-a71f-3e7b9ed795e8" providerId="ADAL" clId="{D42CCE83-CB38-4500-8A7F-F44396B80DE3}" dt="2025-05-01T09:39:50.010" v="7091" actId="207"/>
          <ac:spMkLst>
            <pc:docMk/>
            <pc:sldMk cId="1492559546" sldId="258"/>
            <ac:spMk id="2" creationId="{7510B514-2943-9D68-9CC8-7282EF89DA31}"/>
          </ac:spMkLst>
        </pc:spChg>
        <pc:spChg chg="mod ord">
          <ac:chgData name="Archie Wallace (student)" userId="5164536f-5715-4a05-a71f-3e7b9ed795e8" providerId="ADAL" clId="{D42CCE83-CB38-4500-8A7F-F44396B80DE3}" dt="2025-05-01T12:57:39.258" v="8786" actId="207"/>
          <ac:spMkLst>
            <pc:docMk/>
            <pc:sldMk cId="1492559546" sldId="258"/>
            <ac:spMk id="3" creationId="{E8B1856C-E4C2-36B7-EE94-6B37F7C1565F}"/>
          </ac:spMkLst>
        </pc:spChg>
        <pc:spChg chg="add mod">
          <ac:chgData name="Archie Wallace (student)" userId="5164536f-5715-4a05-a71f-3e7b9ed795e8" providerId="ADAL" clId="{D42CCE83-CB38-4500-8A7F-F44396B80DE3}" dt="2025-05-02T11:43:57.134" v="8871"/>
          <ac:spMkLst>
            <pc:docMk/>
            <pc:sldMk cId="1492559546" sldId="258"/>
            <ac:spMk id="5" creationId="{42B12904-D6B3-D54F-0254-6A63AF023773}"/>
          </ac:spMkLst>
        </pc:spChg>
        <pc:spChg chg="add mod">
          <ac:chgData name="Archie Wallace (student)" userId="5164536f-5715-4a05-a71f-3e7b9ed795e8" providerId="ADAL" clId="{D42CCE83-CB38-4500-8A7F-F44396B80DE3}" dt="2025-05-02T11:43:57.134" v="8871"/>
          <ac:spMkLst>
            <pc:docMk/>
            <pc:sldMk cId="1492559546" sldId="258"/>
            <ac:spMk id="6" creationId="{D077E995-5A78-7CC9-09F7-AB86C75A2B73}"/>
          </ac:spMkLst>
        </pc:spChg>
        <pc:spChg chg="add mod ord">
          <ac:chgData name="Archie Wallace (student)" userId="5164536f-5715-4a05-a71f-3e7b9ed795e8" providerId="ADAL" clId="{D42CCE83-CB38-4500-8A7F-F44396B80DE3}" dt="2025-05-02T11:44:27.147" v="8875" actId="167"/>
          <ac:spMkLst>
            <pc:docMk/>
            <pc:sldMk cId="1492559546" sldId="258"/>
            <ac:spMk id="7" creationId="{DF82C64A-44A1-60E2-62A7-CE657A027FA8}"/>
          </ac:spMkLst>
        </pc:spChg>
        <pc:spChg chg="add mod ord">
          <ac:chgData name="Archie Wallace (student)" userId="5164536f-5715-4a05-a71f-3e7b9ed795e8" providerId="ADAL" clId="{D42CCE83-CB38-4500-8A7F-F44396B80DE3}" dt="2025-05-02T11:44:27.147" v="8875" actId="167"/>
          <ac:spMkLst>
            <pc:docMk/>
            <pc:sldMk cId="1492559546" sldId="258"/>
            <ac:spMk id="8" creationId="{9A1AAB18-98D5-D4D4-297F-452245425859}"/>
          </ac:spMkLst>
        </pc:spChg>
        <pc:spChg chg="mod">
          <ac:chgData name="Archie Wallace (student)" userId="5164536f-5715-4a05-a71f-3e7b9ed795e8" providerId="ADAL" clId="{D42CCE83-CB38-4500-8A7F-F44396B80DE3}" dt="2025-05-01T09:40:36.794" v="7103" actId="14100"/>
          <ac:spMkLst>
            <pc:docMk/>
            <pc:sldMk cId="1492559546" sldId="258"/>
            <ac:spMk id="9" creationId="{AB1938A9-7069-C02A-902A-BF6312EB4BE2}"/>
          </ac:spMkLst>
        </pc:spChg>
        <pc:spChg chg="add del mod">
          <ac:chgData name="Archie Wallace (student)" userId="5164536f-5715-4a05-a71f-3e7b9ed795e8" providerId="ADAL" clId="{D42CCE83-CB38-4500-8A7F-F44396B80DE3}" dt="2025-05-01T09:39:42.612" v="7089" actId="6264"/>
          <ac:spMkLst>
            <pc:docMk/>
            <pc:sldMk cId="1492559546" sldId="258"/>
            <ac:spMk id="10" creationId="{ED9A101F-651C-4755-6717-EB82FDBB3005}"/>
          </ac:spMkLst>
        </pc:spChg>
        <pc:spChg chg="add del mod">
          <ac:chgData name="Archie Wallace (student)" userId="5164536f-5715-4a05-a71f-3e7b9ed795e8" providerId="ADAL" clId="{D42CCE83-CB38-4500-8A7F-F44396B80DE3}" dt="2025-05-01T09:39:42.612" v="7089" actId="6264"/>
          <ac:spMkLst>
            <pc:docMk/>
            <pc:sldMk cId="1492559546" sldId="258"/>
            <ac:spMk id="11" creationId="{BD42F061-8090-A43D-5F54-98AE8F64C894}"/>
          </ac:spMkLst>
        </pc:spChg>
        <pc:spChg chg="add mod ord">
          <ac:chgData name="Archie Wallace (student)" userId="5164536f-5715-4a05-a71f-3e7b9ed795e8" providerId="ADAL" clId="{D42CCE83-CB38-4500-8A7F-F44396B80DE3}" dt="2025-05-01T09:51:19.399" v="7501"/>
          <ac:spMkLst>
            <pc:docMk/>
            <pc:sldMk cId="1492559546" sldId="258"/>
            <ac:spMk id="12" creationId="{FB867C0D-461A-8E97-74ED-1E872CF12BFF}"/>
          </ac:spMkLst>
        </pc:spChg>
        <pc:spChg chg="add mod ord">
          <ac:chgData name="Archie Wallace (student)" userId="5164536f-5715-4a05-a71f-3e7b9ed795e8" providerId="ADAL" clId="{D42CCE83-CB38-4500-8A7F-F44396B80DE3}" dt="2025-05-01T09:51:19.399" v="7501"/>
          <ac:spMkLst>
            <pc:docMk/>
            <pc:sldMk cId="1492559546" sldId="258"/>
            <ac:spMk id="13" creationId="{159EE75C-6BBA-E6A2-2EE4-BB6F268589C1}"/>
          </ac:spMkLst>
        </pc:spChg>
        <pc:spChg chg="add mod ord">
          <ac:chgData name="Archie Wallace (student)" userId="5164536f-5715-4a05-a71f-3e7b9ed795e8" providerId="ADAL" clId="{D42CCE83-CB38-4500-8A7F-F44396B80DE3}" dt="2025-05-01T09:51:18.279" v="7500"/>
          <ac:spMkLst>
            <pc:docMk/>
            <pc:sldMk cId="1492559546" sldId="258"/>
            <ac:spMk id="14" creationId="{3C3B8074-3296-24B2-9D3B-84A50A1DEC81}"/>
          </ac:spMkLst>
        </pc:spChg>
        <pc:spChg chg="add mod ord">
          <ac:chgData name="Archie Wallace (student)" userId="5164536f-5715-4a05-a71f-3e7b9ed795e8" providerId="ADAL" clId="{D42CCE83-CB38-4500-8A7F-F44396B80DE3}" dt="2025-05-01T09:51:18.279" v="7500"/>
          <ac:spMkLst>
            <pc:docMk/>
            <pc:sldMk cId="1492559546" sldId="258"/>
            <ac:spMk id="15" creationId="{EAB3EB29-E642-C316-89E0-21A7CDCCA84F}"/>
          </ac:spMkLst>
        </pc:spChg>
        <pc:spChg chg="add del mod">
          <ac:chgData name="Archie Wallace (student)" userId="5164536f-5715-4a05-a71f-3e7b9ed795e8" providerId="ADAL" clId="{D42CCE83-CB38-4500-8A7F-F44396B80DE3}" dt="2025-05-01T10:21:14.460" v="7697" actId="478"/>
          <ac:spMkLst>
            <pc:docMk/>
            <pc:sldMk cId="1492559546" sldId="258"/>
            <ac:spMk id="18" creationId="{1DDCFBC2-F7B1-A4C8-196A-1A788257673C}"/>
          </ac:spMkLst>
        </pc:spChg>
        <pc:grpChg chg="add mod ord">
          <ac:chgData name="Archie Wallace (student)" userId="5164536f-5715-4a05-a71f-3e7b9ed795e8" providerId="ADAL" clId="{D42CCE83-CB38-4500-8A7F-F44396B80DE3}" dt="2025-05-01T09:51:18.279" v="7500"/>
          <ac:grpSpMkLst>
            <pc:docMk/>
            <pc:sldMk cId="1492559546" sldId="258"/>
            <ac:grpSpMk id="16" creationId="{DCE71BE0-845E-AD4D-4A25-E7175589FB9E}"/>
          </ac:grpSpMkLst>
        </pc:grpChg>
        <pc:grpChg chg="add del mod">
          <ac:chgData name="Archie Wallace (student)" userId="5164536f-5715-4a05-a71f-3e7b9ed795e8" providerId="ADAL" clId="{D42CCE83-CB38-4500-8A7F-F44396B80DE3}" dt="2025-05-02T11:44:27.981" v="8876" actId="478"/>
          <ac:grpSpMkLst>
            <pc:docMk/>
            <pc:sldMk cId="1492559546" sldId="258"/>
            <ac:grpSpMk id="17" creationId="{C673216E-F263-F7F8-224E-3D76FE04ED61}"/>
          </ac:grpSpMkLst>
        </pc:grpChg>
        <pc:picChg chg="add del mod">
          <ac:chgData name="Archie Wallace (student)" userId="5164536f-5715-4a05-a71f-3e7b9ed795e8" providerId="ADAL" clId="{D42CCE83-CB38-4500-8A7F-F44396B80DE3}" dt="2025-05-01T09:43:33.979" v="7133" actId="478"/>
          <ac:picMkLst>
            <pc:docMk/>
            <pc:sldMk cId="1492559546" sldId="258"/>
            <ac:picMk id="6" creationId="{2C39C4BF-83F4-06C4-D13E-F5584DF9945D}"/>
          </ac:picMkLst>
        </pc:picChg>
        <pc:picChg chg="add del mod">
          <ac:chgData name="Archie Wallace (student)" userId="5164536f-5715-4a05-a71f-3e7b9ed795e8" providerId="ADAL" clId="{D42CCE83-CB38-4500-8A7F-F44396B80DE3}" dt="2025-05-01T08:43:12.124" v="6522" actId="478"/>
          <ac:picMkLst>
            <pc:docMk/>
            <pc:sldMk cId="1492559546" sldId="258"/>
            <ac:picMk id="8" creationId="{56E8CE8E-4A19-17CB-7057-3F164244618C}"/>
          </ac:picMkLst>
        </pc:picChg>
      </pc:sldChg>
      <pc:sldChg chg="addSp delSp modSp mod modTransition delAnim modAnim chgLayout modNotesTx">
        <pc:chgData name="Archie Wallace (student)" userId="5164536f-5715-4a05-a71f-3e7b9ed795e8" providerId="ADAL" clId="{D42CCE83-CB38-4500-8A7F-F44396B80DE3}" dt="2025-05-02T11:45:20.553" v="8887"/>
        <pc:sldMkLst>
          <pc:docMk/>
          <pc:sldMk cId="1768391581" sldId="263"/>
        </pc:sldMkLst>
        <pc:spChg chg="mod">
          <ac:chgData name="Archie Wallace (student)" userId="5164536f-5715-4a05-a71f-3e7b9ed795e8" providerId="ADAL" clId="{D42CCE83-CB38-4500-8A7F-F44396B80DE3}" dt="2025-05-01T09:58:49.974" v="7589" actId="1035"/>
          <ac:spMkLst>
            <pc:docMk/>
            <pc:sldMk cId="1768391581" sldId="263"/>
            <ac:spMk id="2" creationId="{0B11AEEC-212A-F75B-287F-F0ED4B367991}"/>
          </ac:spMkLst>
        </pc:spChg>
        <pc:spChg chg="add del mod">
          <ac:chgData name="Archie Wallace (student)" userId="5164536f-5715-4a05-a71f-3e7b9ed795e8" providerId="ADAL" clId="{D42CCE83-CB38-4500-8A7F-F44396B80DE3}" dt="2025-05-01T09:49:34.077" v="7487" actId="478"/>
          <ac:spMkLst>
            <pc:docMk/>
            <pc:sldMk cId="1768391581" sldId="263"/>
            <ac:spMk id="3" creationId="{C2422BDD-8579-76B0-A94F-CA13148FA9CB}"/>
          </ac:spMkLst>
        </pc:spChg>
        <pc:spChg chg="add del mod">
          <ac:chgData name="Archie Wallace (student)" userId="5164536f-5715-4a05-a71f-3e7b9ed795e8" providerId="ADAL" clId="{D42CCE83-CB38-4500-8A7F-F44396B80DE3}" dt="2025-05-01T09:51:24.529" v="7503" actId="478"/>
          <ac:spMkLst>
            <pc:docMk/>
            <pc:sldMk cId="1768391581" sldId="263"/>
            <ac:spMk id="4" creationId="{B60AF9D1-9206-CDF5-8B02-3197AEF2784F}"/>
          </ac:spMkLst>
        </pc:spChg>
        <pc:spChg chg="mod ord">
          <ac:chgData name="Archie Wallace (student)" userId="5164536f-5715-4a05-a71f-3e7b9ed795e8" providerId="ADAL" clId="{D42CCE83-CB38-4500-8A7F-F44396B80DE3}" dt="2025-05-01T09:55:56.853" v="7544" actId="207"/>
          <ac:spMkLst>
            <pc:docMk/>
            <pc:sldMk cId="1768391581" sldId="263"/>
            <ac:spMk id="5" creationId="{E7598A54-8554-A889-5044-E7EA05073835}"/>
          </ac:spMkLst>
        </pc:spChg>
        <pc:spChg chg="mod ord">
          <ac:chgData name="Archie Wallace (student)" userId="5164536f-5715-4a05-a71f-3e7b9ed795e8" providerId="ADAL" clId="{D42CCE83-CB38-4500-8A7F-F44396B80DE3}" dt="2025-05-01T09:58:06.117" v="7568" actId="20577"/>
          <ac:spMkLst>
            <pc:docMk/>
            <pc:sldMk cId="1768391581" sldId="263"/>
            <ac:spMk id="6" creationId="{85E87AC1-8E0F-085A-D9C6-047F27A472BB}"/>
          </ac:spMkLst>
        </pc:spChg>
        <pc:spChg chg="mod">
          <ac:chgData name="Archie Wallace (student)" userId="5164536f-5715-4a05-a71f-3e7b9ed795e8" providerId="ADAL" clId="{D42CCE83-CB38-4500-8A7F-F44396B80DE3}" dt="2025-05-01T09:51:30.836" v="7504"/>
          <ac:spMkLst>
            <pc:docMk/>
            <pc:sldMk cId="1768391581" sldId="263"/>
            <ac:spMk id="10" creationId="{5AB43CAE-F211-4910-0A9B-53C7C8842792}"/>
          </ac:spMkLst>
        </pc:spChg>
        <pc:spChg chg="mod">
          <ac:chgData name="Archie Wallace (student)" userId="5164536f-5715-4a05-a71f-3e7b9ed795e8" providerId="ADAL" clId="{D42CCE83-CB38-4500-8A7F-F44396B80DE3}" dt="2025-05-01T09:51:30.836" v="7504"/>
          <ac:spMkLst>
            <pc:docMk/>
            <pc:sldMk cId="1768391581" sldId="263"/>
            <ac:spMk id="11" creationId="{0CFD168F-7D66-0D3E-852A-B6C6B21C822E}"/>
          </ac:spMkLst>
        </pc:spChg>
        <pc:spChg chg="del mod">
          <ac:chgData name="Archie Wallace (student)" userId="5164536f-5715-4a05-a71f-3e7b9ed795e8" providerId="ADAL" clId="{D42CCE83-CB38-4500-8A7F-F44396B80DE3}" dt="2025-05-01T09:55:19.805" v="7542" actId="478"/>
          <ac:spMkLst>
            <pc:docMk/>
            <pc:sldMk cId="1768391581" sldId="263"/>
            <ac:spMk id="14" creationId="{E95022A0-62A8-57F9-D21A-53D60DB46A00}"/>
          </ac:spMkLst>
        </pc:spChg>
        <pc:spChg chg="mod">
          <ac:chgData name="Archie Wallace (student)" userId="5164536f-5715-4a05-a71f-3e7b9ed795e8" providerId="ADAL" clId="{D42CCE83-CB38-4500-8A7F-F44396B80DE3}" dt="2025-05-01T09:51:30.836" v="7504"/>
          <ac:spMkLst>
            <pc:docMk/>
            <pc:sldMk cId="1768391581" sldId="263"/>
            <ac:spMk id="15" creationId="{20FDE9FD-8CA5-9053-0B11-4E04F805EC37}"/>
          </ac:spMkLst>
        </pc:spChg>
        <pc:spChg chg="mod">
          <ac:chgData name="Archie Wallace (student)" userId="5164536f-5715-4a05-a71f-3e7b9ed795e8" providerId="ADAL" clId="{D42CCE83-CB38-4500-8A7F-F44396B80DE3}" dt="2025-05-01T09:52:07.467" v="7509" actId="1076"/>
          <ac:spMkLst>
            <pc:docMk/>
            <pc:sldMk cId="1768391581" sldId="263"/>
            <ac:spMk id="16" creationId="{CB01D08F-7401-A6FB-27E6-DEBFC9700578}"/>
          </ac:spMkLst>
        </pc:spChg>
        <pc:spChg chg="add del mod">
          <ac:chgData name="Archie Wallace (student)" userId="5164536f-5715-4a05-a71f-3e7b9ed795e8" providerId="ADAL" clId="{D42CCE83-CB38-4500-8A7F-F44396B80DE3}" dt="2025-05-01T09:52:36.290" v="7513" actId="6264"/>
          <ac:spMkLst>
            <pc:docMk/>
            <pc:sldMk cId="1768391581" sldId="263"/>
            <ac:spMk id="17" creationId="{641A47F1-917C-F114-03C7-AD9A6D512C76}"/>
          </ac:spMkLst>
        </pc:spChg>
        <pc:spChg chg="add del mod">
          <ac:chgData name="Archie Wallace (student)" userId="5164536f-5715-4a05-a71f-3e7b9ed795e8" providerId="ADAL" clId="{D42CCE83-CB38-4500-8A7F-F44396B80DE3}" dt="2025-05-01T09:52:36.290" v="7513" actId="6264"/>
          <ac:spMkLst>
            <pc:docMk/>
            <pc:sldMk cId="1768391581" sldId="263"/>
            <ac:spMk id="18" creationId="{EEC18A06-C14C-2904-6427-E7C591E7918B}"/>
          </ac:spMkLst>
        </pc:spChg>
        <pc:spChg chg="add del mod">
          <ac:chgData name="Archie Wallace (student)" userId="5164536f-5715-4a05-a71f-3e7b9ed795e8" providerId="ADAL" clId="{D42CCE83-CB38-4500-8A7F-F44396B80DE3}" dt="2025-05-01T09:52:50.691" v="7516" actId="478"/>
          <ac:spMkLst>
            <pc:docMk/>
            <pc:sldMk cId="1768391581" sldId="263"/>
            <ac:spMk id="19" creationId="{20F7F0DA-931A-D3F6-C08C-D90C22FBB9A8}"/>
          </ac:spMkLst>
        </pc:spChg>
        <pc:spChg chg="add mod">
          <ac:chgData name="Archie Wallace (student)" userId="5164536f-5715-4a05-a71f-3e7b9ed795e8" providerId="ADAL" clId="{D42CCE83-CB38-4500-8A7F-F44396B80DE3}" dt="2025-05-02T11:45:19.243" v="8886" actId="20577"/>
          <ac:spMkLst>
            <pc:docMk/>
            <pc:sldMk cId="1768391581" sldId="263"/>
            <ac:spMk id="20" creationId="{9A11A438-0577-B5E2-DD8B-E987A7A38678}"/>
          </ac:spMkLst>
        </pc:spChg>
        <pc:spChg chg="add mod ord">
          <ac:chgData name="Archie Wallace (student)" userId="5164536f-5715-4a05-a71f-3e7b9ed795e8" providerId="ADAL" clId="{D42CCE83-CB38-4500-8A7F-F44396B80DE3}" dt="2025-05-01T10:21:18.926" v="7698" actId="167"/>
          <ac:spMkLst>
            <pc:docMk/>
            <pc:sldMk cId="1768391581" sldId="263"/>
            <ac:spMk id="21" creationId="{9EEFA02A-66BF-51D3-4302-50124335C294}"/>
          </ac:spMkLst>
        </pc:spChg>
        <pc:grpChg chg="add del mod ord">
          <ac:chgData name="Archie Wallace (student)" userId="5164536f-5715-4a05-a71f-3e7b9ed795e8" providerId="ADAL" clId="{D42CCE83-CB38-4500-8A7F-F44396B80DE3}" dt="2025-05-01T09:51:58.057" v="7507" actId="478"/>
          <ac:grpSpMkLst>
            <pc:docMk/>
            <pc:sldMk cId="1768391581" sldId="263"/>
            <ac:grpSpMk id="7" creationId="{0C851168-24F6-FC8A-4F81-1879EAE3CE62}"/>
          </ac:grpSpMkLst>
        </pc:grpChg>
        <pc:grpChg chg="add mod ord">
          <ac:chgData name="Archie Wallace (student)" userId="5164536f-5715-4a05-a71f-3e7b9ed795e8" providerId="ADAL" clId="{D42CCE83-CB38-4500-8A7F-F44396B80DE3}" dt="2025-05-01T09:51:46.533" v="7506" actId="167"/>
          <ac:grpSpMkLst>
            <pc:docMk/>
            <pc:sldMk cId="1768391581" sldId="263"/>
            <ac:grpSpMk id="13" creationId="{527C6C16-568C-106A-C42D-04D7FF8B9F38}"/>
          </ac:grpSpMkLst>
        </pc:grpChg>
        <pc:graphicFrameChg chg="mod modGraphic">
          <ac:chgData name="Archie Wallace (student)" userId="5164536f-5715-4a05-a71f-3e7b9ed795e8" providerId="ADAL" clId="{D42CCE83-CB38-4500-8A7F-F44396B80DE3}" dt="2025-05-01T09:59:49.821" v="7594" actId="1076"/>
          <ac:graphicFrameMkLst>
            <pc:docMk/>
            <pc:sldMk cId="1768391581" sldId="263"/>
            <ac:graphicFrameMk id="9" creationId="{CB2EE3A6-816C-093D-8B0E-828D1C002E19}"/>
          </ac:graphicFrameMkLst>
        </pc:graphicFrameChg>
        <pc:picChg chg="add mod">
          <ac:chgData name="Archie Wallace (student)" userId="5164536f-5715-4a05-a71f-3e7b9ed795e8" providerId="ADAL" clId="{D42CCE83-CB38-4500-8A7F-F44396B80DE3}" dt="2025-04-08T08:33:32.028" v="58" actId="1076"/>
          <ac:picMkLst>
            <pc:docMk/>
            <pc:sldMk cId="1768391581" sldId="263"/>
            <ac:picMk id="8" creationId="{92C15A1D-2183-2227-6184-C555D03EAA09}"/>
          </ac:picMkLst>
        </pc:picChg>
        <pc:picChg chg="add mod">
          <ac:chgData name="Archie Wallace (student)" userId="5164536f-5715-4a05-a71f-3e7b9ed795e8" providerId="ADAL" clId="{D42CCE83-CB38-4500-8A7F-F44396B80DE3}" dt="2025-05-01T09:54:09.755" v="7533" actId="14100"/>
          <ac:picMkLst>
            <pc:docMk/>
            <pc:sldMk cId="1768391581" sldId="263"/>
            <ac:picMk id="12" creationId="{8802DAE7-5B65-3DE7-135A-529362F448AE}"/>
          </ac:picMkLst>
        </pc:picChg>
      </pc:sldChg>
      <pc:sldChg chg="addSp delSp modSp mod delAnim modAnim chgLayout modNotesTx">
        <pc:chgData name="Archie Wallace (student)" userId="5164536f-5715-4a05-a71f-3e7b9ed795e8" providerId="ADAL" clId="{D42CCE83-CB38-4500-8A7F-F44396B80DE3}" dt="2025-05-02T11:47:49.728" v="8925" actId="20577"/>
        <pc:sldMkLst>
          <pc:docMk/>
          <pc:sldMk cId="3124935960" sldId="264"/>
        </pc:sldMkLst>
        <pc:spChg chg="mod ord">
          <ac:chgData name="Archie Wallace (student)" userId="5164536f-5715-4a05-a71f-3e7b9ed795e8" providerId="ADAL" clId="{D42CCE83-CB38-4500-8A7F-F44396B80DE3}" dt="2025-05-01T10:22:04.355" v="7707" actId="6264"/>
          <ac:spMkLst>
            <pc:docMk/>
            <pc:sldMk cId="3124935960" sldId="264"/>
            <ac:spMk id="2" creationId="{689C6589-D340-9DD7-BE46-B608E54E73FC}"/>
          </ac:spMkLst>
        </pc:spChg>
        <pc:spChg chg="mod ord">
          <ac:chgData name="Archie Wallace (student)" userId="5164536f-5715-4a05-a71f-3e7b9ed795e8" providerId="ADAL" clId="{D42CCE83-CB38-4500-8A7F-F44396B80DE3}" dt="2025-05-01T10:23:16.525" v="7715" actId="2710"/>
          <ac:spMkLst>
            <pc:docMk/>
            <pc:sldMk cId="3124935960" sldId="264"/>
            <ac:spMk id="3" creationId="{ABD2CF37-B69E-38D8-2E07-40DF17E5C777}"/>
          </ac:spMkLst>
        </pc:spChg>
        <pc:spChg chg="add del mod">
          <ac:chgData name="Archie Wallace (student)" userId="5164536f-5715-4a05-a71f-3e7b9ed795e8" providerId="ADAL" clId="{D42CCE83-CB38-4500-8A7F-F44396B80DE3}" dt="2025-05-01T09:49:57.510" v="7494" actId="478"/>
          <ac:spMkLst>
            <pc:docMk/>
            <pc:sldMk cId="3124935960" sldId="264"/>
            <ac:spMk id="5" creationId="{5E5DDAF0-7424-D244-59B6-B4858BC07331}"/>
          </ac:spMkLst>
        </pc:spChg>
        <pc:spChg chg="add mod">
          <ac:chgData name="Archie Wallace (student)" userId="5164536f-5715-4a05-a71f-3e7b9ed795e8" providerId="ADAL" clId="{D42CCE83-CB38-4500-8A7F-F44396B80DE3}" dt="2025-05-02T11:47:49.728" v="8925" actId="20577"/>
          <ac:spMkLst>
            <pc:docMk/>
            <pc:sldMk cId="3124935960" sldId="264"/>
            <ac:spMk id="7" creationId="{5ACCFBAF-316F-BCB8-ADE6-4EFA5E6191AF}"/>
          </ac:spMkLst>
        </pc:spChg>
        <pc:spChg chg="add mod">
          <ac:chgData name="Archie Wallace (student)" userId="5164536f-5715-4a05-a71f-3e7b9ed795e8" providerId="ADAL" clId="{D42CCE83-CB38-4500-8A7F-F44396B80DE3}" dt="2025-05-01T10:24:49.368" v="7739" actId="403"/>
          <ac:spMkLst>
            <pc:docMk/>
            <pc:sldMk cId="3124935960" sldId="264"/>
            <ac:spMk id="8" creationId="{C1B6CEE0-3D2C-E9FB-5EC3-87E293034E18}"/>
          </ac:spMkLst>
        </pc:spChg>
        <pc:spChg chg="add del mod">
          <ac:chgData name="Archie Wallace (student)" userId="5164536f-5715-4a05-a71f-3e7b9ed795e8" providerId="ADAL" clId="{D42CCE83-CB38-4500-8A7F-F44396B80DE3}" dt="2025-05-01T10:06:05.183" v="7652" actId="478"/>
          <ac:spMkLst>
            <pc:docMk/>
            <pc:sldMk cId="3124935960" sldId="264"/>
            <ac:spMk id="9" creationId="{8F4F7A57-B6F5-471C-EEA6-BDA98E87D53B}"/>
          </ac:spMkLst>
        </pc:spChg>
        <pc:spChg chg="add mod ord">
          <ac:chgData name="Archie Wallace (student)" userId="5164536f-5715-4a05-a71f-3e7b9ed795e8" providerId="ADAL" clId="{D42CCE83-CB38-4500-8A7F-F44396B80DE3}" dt="2025-05-01T10:24:24.053" v="7738" actId="1076"/>
          <ac:spMkLst>
            <pc:docMk/>
            <pc:sldMk cId="3124935960" sldId="264"/>
            <ac:spMk id="10" creationId="{C9077BAB-915A-BD60-06C0-CDF2B8F2AE80}"/>
          </ac:spMkLst>
        </pc:spChg>
        <pc:spChg chg="add mod ord">
          <ac:chgData name="Archie Wallace (student)" userId="5164536f-5715-4a05-a71f-3e7b9ed795e8" providerId="ADAL" clId="{D42CCE83-CB38-4500-8A7F-F44396B80DE3}" dt="2025-05-01T10:21:48.672" v="7704" actId="167"/>
          <ac:spMkLst>
            <pc:docMk/>
            <pc:sldMk cId="3124935960" sldId="264"/>
            <ac:spMk id="11" creationId="{D84D12E1-CAD7-2020-C636-FEEE049BC766}"/>
          </ac:spMkLst>
        </pc:spChg>
        <pc:spChg chg="mod">
          <ac:chgData name="Archie Wallace (student)" userId="5164536f-5715-4a05-a71f-3e7b9ed795e8" providerId="ADAL" clId="{D42CCE83-CB38-4500-8A7F-F44396B80DE3}" dt="2025-05-01T10:21:53.391" v="7705"/>
          <ac:spMkLst>
            <pc:docMk/>
            <pc:sldMk cId="3124935960" sldId="264"/>
            <ac:spMk id="13" creationId="{07947D4B-4436-995C-FF8D-80D9593D91D9}"/>
          </ac:spMkLst>
        </pc:spChg>
        <pc:spChg chg="add mod">
          <ac:chgData name="Archie Wallace (student)" userId="5164536f-5715-4a05-a71f-3e7b9ed795e8" providerId="ADAL" clId="{D42CCE83-CB38-4500-8A7F-F44396B80DE3}" dt="2025-05-01T10:23:23.684" v="7720" actId="1036"/>
          <ac:spMkLst>
            <pc:docMk/>
            <pc:sldMk cId="3124935960" sldId="264"/>
            <ac:spMk id="15" creationId="{355C43B2-54AC-1C78-62BA-7E57B3B0D193}"/>
          </ac:spMkLst>
        </pc:spChg>
        <pc:spChg chg="add del mod ord">
          <ac:chgData name="Archie Wallace (student)" userId="5164536f-5715-4a05-a71f-3e7b9ed795e8" providerId="ADAL" clId="{D42CCE83-CB38-4500-8A7F-F44396B80DE3}" dt="2025-05-01T09:50:15.382" v="7497" actId="478"/>
          <ac:spMkLst>
            <pc:docMk/>
            <pc:sldMk cId="3124935960" sldId="264"/>
            <ac:spMk id="17" creationId="{4B701AD1-5588-C1C8-773B-613021B12E7B}"/>
          </ac:spMkLst>
        </pc:spChg>
        <pc:spChg chg="mod">
          <ac:chgData name="Archie Wallace (student)" userId="5164536f-5715-4a05-a71f-3e7b9ed795e8" providerId="ADAL" clId="{D42CCE83-CB38-4500-8A7F-F44396B80DE3}" dt="2025-05-01T10:21:53.391" v="7705"/>
          <ac:spMkLst>
            <pc:docMk/>
            <pc:sldMk cId="3124935960" sldId="264"/>
            <ac:spMk id="18" creationId="{FD91139F-EEC7-581B-177D-E62D82EDB19D}"/>
          </ac:spMkLst>
        </pc:spChg>
        <pc:spChg chg="add del mod">
          <ac:chgData name="Archie Wallace (student)" userId="5164536f-5715-4a05-a71f-3e7b9ed795e8" providerId="ADAL" clId="{D42CCE83-CB38-4500-8A7F-F44396B80DE3}" dt="2025-05-01T10:22:04.355" v="7707" actId="6264"/>
          <ac:spMkLst>
            <pc:docMk/>
            <pc:sldMk cId="3124935960" sldId="264"/>
            <ac:spMk id="19" creationId="{B603F122-DC64-87C9-9838-C3B437D310CF}"/>
          </ac:spMkLst>
        </pc:spChg>
        <pc:spChg chg="add del mod">
          <ac:chgData name="Archie Wallace (student)" userId="5164536f-5715-4a05-a71f-3e7b9ed795e8" providerId="ADAL" clId="{D42CCE83-CB38-4500-8A7F-F44396B80DE3}" dt="2025-05-01T10:22:04.355" v="7707" actId="6264"/>
          <ac:spMkLst>
            <pc:docMk/>
            <pc:sldMk cId="3124935960" sldId="264"/>
            <ac:spMk id="20" creationId="{0AEF5BB1-F786-18D5-FC67-129662DDB143}"/>
          </ac:spMkLst>
        </pc:spChg>
        <pc:grpChg chg="add mod ord">
          <ac:chgData name="Archie Wallace (student)" userId="5164536f-5715-4a05-a71f-3e7b9ed795e8" providerId="ADAL" clId="{D42CCE83-CB38-4500-8A7F-F44396B80DE3}" dt="2025-05-01T10:21:59.362" v="7706" actId="167"/>
          <ac:grpSpMkLst>
            <pc:docMk/>
            <pc:sldMk cId="3124935960" sldId="264"/>
            <ac:grpSpMk id="12" creationId="{C23790EF-5D2A-BD03-9B70-3B232ABE5800}"/>
          </ac:grpSpMkLst>
        </pc:grpChg>
        <pc:graphicFrameChg chg="add mod modGraphic">
          <ac:chgData name="Archie Wallace (student)" userId="5164536f-5715-4a05-a71f-3e7b9ed795e8" providerId="ADAL" clId="{D42CCE83-CB38-4500-8A7F-F44396B80DE3}" dt="2025-05-01T10:24:00.829" v="7737" actId="1038"/>
          <ac:graphicFrameMkLst>
            <pc:docMk/>
            <pc:sldMk cId="3124935960" sldId="264"/>
            <ac:graphicFrameMk id="16" creationId="{14369345-DB70-F992-185B-3467AC4F62A7}"/>
          </ac:graphicFrameMkLst>
        </pc:graphicFrameChg>
        <pc:picChg chg="add mod">
          <ac:chgData name="Archie Wallace (student)" userId="5164536f-5715-4a05-a71f-3e7b9ed795e8" providerId="ADAL" clId="{D42CCE83-CB38-4500-8A7F-F44396B80DE3}" dt="2025-04-08T09:17:52.587" v="1537"/>
          <ac:picMkLst>
            <pc:docMk/>
            <pc:sldMk cId="3124935960" sldId="264"/>
            <ac:picMk id="6" creationId="{61FF3610-59CD-C0A3-ABB2-6011C639A8A5}"/>
          </ac:picMkLst>
        </pc:picChg>
        <pc:picChg chg="add mod">
          <ac:chgData name="Archie Wallace (student)" userId="5164536f-5715-4a05-a71f-3e7b9ed795e8" providerId="ADAL" clId="{D42CCE83-CB38-4500-8A7F-F44396B80DE3}" dt="2025-05-01T10:23:18.948" v="7716" actId="1076"/>
          <ac:picMkLst>
            <pc:docMk/>
            <pc:sldMk cId="3124935960" sldId="264"/>
            <ac:picMk id="14" creationId="{1E80D0DB-F73D-4E31-F262-52005B498A1F}"/>
          </ac:picMkLst>
        </pc:picChg>
      </pc:sldChg>
      <pc:sldChg chg="del">
        <pc:chgData name="Archie Wallace (student)" userId="5164536f-5715-4a05-a71f-3e7b9ed795e8" providerId="ADAL" clId="{D42CCE83-CB38-4500-8A7F-F44396B80DE3}" dt="2025-04-08T09:36:36.653" v="2382" actId="47"/>
        <pc:sldMkLst>
          <pc:docMk/>
          <pc:sldMk cId="327361804" sldId="265"/>
        </pc:sldMkLst>
      </pc:sldChg>
      <pc:sldChg chg="del">
        <pc:chgData name="Archie Wallace (student)" userId="5164536f-5715-4a05-a71f-3e7b9ed795e8" providerId="ADAL" clId="{D42CCE83-CB38-4500-8A7F-F44396B80DE3}" dt="2025-04-08T13:20:22.280" v="3084" actId="47"/>
        <pc:sldMkLst>
          <pc:docMk/>
          <pc:sldMk cId="4216972915" sldId="266"/>
        </pc:sldMkLst>
      </pc:sldChg>
      <pc:sldChg chg="del">
        <pc:chgData name="Archie Wallace (student)" userId="5164536f-5715-4a05-a71f-3e7b9ed795e8" providerId="ADAL" clId="{D42CCE83-CB38-4500-8A7F-F44396B80DE3}" dt="2025-04-08T13:20:23.150" v="3085" actId="47"/>
        <pc:sldMkLst>
          <pc:docMk/>
          <pc:sldMk cId="3569633942" sldId="269"/>
        </pc:sldMkLst>
      </pc:sldChg>
      <pc:sldChg chg="addSp delSp modSp mod modTransition">
        <pc:chgData name="Archie Wallace (student)" userId="5164536f-5715-4a05-a71f-3e7b9ed795e8" providerId="ADAL" clId="{D42CCE83-CB38-4500-8A7F-F44396B80DE3}" dt="2025-05-02T11:43:11.623" v="8866"/>
        <pc:sldMkLst>
          <pc:docMk/>
          <pc:sldMk cId="3955128878" sldId="270"/>
        </pc:sldMkLst>
        <pc:spChg chg="mod">
          <ac:chgData name="Archie Wallace (student)" userId="5164536f-5715-4a05-a71f-3e7b9ed795e8" providerId="ADAL" clId="{D42CCE83-CB38-4500-8A7F-F44396B80DE3}" dt="2025-04-08T09:11:29.739" v="1425" actId="14100"/>
          <ac:spMkLst>
            <pc:docMk/>
            <pc:sldMk cId="3955128878" sldId="270"/>
            <ac:spMk id="2" creationId="{A56E90D5-4A1B-0EDC-C3F6-02025DDF9014}"/>
          </ac:spMkLst>
        </pc:spChg>
        <pc:spChg chg="add del mod">
          <ac:chgData name="Archie Wallace (student)" userId="5164536f-5715-4a05-a71f-3e7b9ed795e8" providerId="ADAL" clId="{D42CCE83-CB38-4500-8A7F-F44396B80DE3}" dt="2025-05-01T09:45:23.244" v="7378" actId="478"/>
          <ac:spMkLst>
            <pc:docMk/>
            <pc:sldMk cId="3955128878" sldId="270"/>
            <ac:spMk id="3" creationId="{5DECE818-EABE-BEB4-8547-E6558C42987A}"/>
          </ac:spMkLst>
        </pc:spChg>
        <pc:spChg chg="add mod">
          <ac:chgData name="Archie Wallace (student)" userId="5164536f-5715-4a05-a71f-3e7b9ed795e8" providerId="ADAL" clId="{D42CCE83-CB38-4500-8A7F-F44396B80DE3}" dt="2025-05-01T09:46:55.832" v="7446" actId="207"/>
          <ac:spMkLst>
            <pc:docMk/>
            <pc:sldMk cId="3955128878" sldId="270"/>
            <ac:spMk id="4" creationId="{E17AF0EE-957A-52D0-3450-ACC0EBDA1C8D}"/>
          </ac:spMkLst>
        </pc:spChg>
        <pc:spChg chg="mod">
          <ac:chgData name="Archie Wallace (student)" userId="5164536f-5715-4a05-a71f-3e7b9ed795e8" providerId="ADAL" clId="{D42CCE83-CB38-4500-8A7F-F44396B80DE3}" dt="2025-05-01T09:45:35.435" v="7405" actId="207"/>
          <ac:spMkLst>
            <pc:docMk/>
            <pc:sldMk cId="3955128878" sldId="270"/>
            <ac:spMk id="8" creationId="{7884DF11-1548-D9B1-D03D-3E707AA39754}"/>
          </ac:spMkLst>
        </pc:spChg>
        <pc:spChg chg="add mod">
          <ac:chgData name="Archie Wallace (student)" userId="5164536f-5715-4a05-a71f-3e7b9ed795e8" providerId="ADAL" clId="{D42CCE83-CB38-4500-8A7F-F44396B80DE3}" dt="2025-05-01T09:47:01.292" v="7447" actId="207"/>
          <ac:spMkLst>
            <pc:docMk/>
            <pc:sldMk cId="3955128878" sldId="270"/>
            <ac:spMk id="9" creationId="{FAE63A87-1D97-DFD8-CC8C-451A09F3F815}"/>
          </ac:spMkLst>
        </pc:spChg>
        <pc:picChg chg="add del mod">
          <ac:chgData name="Archie Wallace (student)" userId="5164536f-5715-4a05-a71f-3e7b9ed795e8" providerId="ADAL" clId="{D42CCE83-CB38-4500-8A7F-F44396B80DE3}" dt="2025-05-01T09:45:39.523" v="7406" actId="478"/>
          <ac:picMkLst>
            <pc:docMk/>
            <pc:sldMk cId="3955128878" sldId="270"/>
            <ac:picMk id="5" creationId="{8ACAE489-55D8-A905-86C1-5B818FFCCCE9}"/>
          </ac:picMkLst>
        </pc:picChg>
        <pc:picChg chg="mod">
          <ac:chgData name="Archie Wallace (student)" userId="5164536f-5715-4a05-a71f-3e7b9ed795e8" providerId="ADAL" clId="{D42CCE83-CB38-4500-8A7F-F44396B80DE3}" dt="2025-04-14T14:14:09.983" v="5129" actId="1076"/>
          <ac:picMkLst>
            <pc:docMk/>
            <pc:sldMk cId="3955128878" sldId="270"/>
            <ac:picMk id="6" creationId="{5850641C-62C3-C367-8FFB-101EFAD3EDCA}"/>
          </ac:picMkLst>
        </pc:picChg>
      </pc:sldChg>
      <pc:sldChg chg="new del">
        <pc:chgData name="Archie Wallace (student)" userId="5164536f-5715-4a05-a71f-3e7b9ed795e8" providerId="ADAL" clId="{D42CCE83-CB38-4500-8A7F-F44396B80DE3}" dt="2025-04-08T08:34:53.833" v="64" actId="47"/>
        <pc:sldMkLst>
          <pc:docMk/>
          <pc:sldMk cId="1415345539" sldId="271"/>
        </pc:sldMkLst>
      </pc:sldChg>
      <pc:sldChg chg="addSp delSp modSp add mod modTransition delAnim modAnim chgLayout modNotesTx">
        <pc:chgData name="Archie Wallace (student)" userId="5164536f-5715-4a05-a71f-3e7b9ed795e8" providerId="ADAL" clId="{D42CCE83-CB38-4500-8A7F-F44396B80DE3}" dt="2025-05-02T11:45:15.272" v="8885" actId="20577"/>
        <pc:sldMkLst>
          <pc:docMk/>
          <pc:sldMk cId="2368757232" sldId="272"/>
        </pc:sldMkLst>
        <pc:spChg chg="mod">
          <ac:chgData name="Archie Wallace (student)" userId="5164536f-5715-4a05-a71f-3e7b9ed795e8" providerId="ADAL" clId="{D42CCE83-CB38-4500-8A7F-F44396B80DE3}" dt="2025-05-01T09:51:33.701" v="7505"/>
          <ac:spMkLst>
            <pc:docMk/>
            <pc:sldMk cId="2368757232" sldId="272"/>
            <ac:spMk id="3" creationId="{0C4FF2F8-7DD6-DA16-D630-03C85CB38BE0}"/>
          </ac:spMkLst>
        </pc:spChg>
        <pc:spChg chg="mod">
          <ac:chgData name="Archie Wallace (student)" userId="5164536f-5715-4a05-a71f-3e7b9ed795e8" providerId="ADAL" clId="{D42CCE83-CB38-4500-8A7F-F44396B80DE3}" dt="2025-05-01T09:51:33.701" v="7505"/>
          <ac:spMkLst>
            <pc:docMk/>
            <pc:sldMk cId="2368757232" sldId="272"/>
            <ac:spMk id="4" creationId="{013B6BFF-8338-C234-4608-82BCEA730D97}"/>
          </ac:spMkLst>
        </pc:spChg>
        <pc:spChg chg="mod ord">
          <ac:chgData name="Archie Wallace (student)" userId="5164536f-5715-4a05-a71f-3e7b9ed795e8" providerId="ADAL" clId="{D42CCE83-CB38-4500-8A7F-F44396B80DE3}" dt="2025-05-01T10:00:13.608" v="7597" actId="113"/>
          <ac:spMkLst>
            <pc:docMk/>
            <pc:sldMk cId="2368757232" sldId="272"/>
            <ac:spMk id="5" creationId="{6E85D5F0-1606-0773-EB1F-5B34237104F7}"/>
          </ac:spMkLst>
        </pc:spChg>
        <pc:spChg chg="mod ord">
          <ac:chgData name="Archie Wallace (student)" userId="5164536f-5715-4a05-a71f-3e7b9ed795e8" providerId="ADAL" clId="{D42CCE83-CB38-4500-8A7F-F44396B80DE3}" dt="2025-05-01T10:00:11.149" v="7596" actId="2710"/>
          <ac:spMkLst>
            <pc:docMk/>
            <pc:sldMk cId="2368757232" sldId="272"/>
            <ac:spMk id="6" creationId="{2F55E496-C50B-6E55-31B8-98FBEF5342FB}"/>
          </ac:spMkLst>
        </pc:spChg>
        <pc:spChg chg="mod">
          <ac:chgData name="Archie Wallace (student)" userId="5164536f-5715-4a05-a71f-3e7b9ed795e8" providerId="ADAL" clId="{D42CCE83-CB38-4500-8A7F-F44396B80DE3}" dt="2025-05-01T09:51:33.701" v="7505"/>
          <ac:spMkLst>
            <pc:docMk/>
            <pc:sldMk cId="2368757232" sldId="272"/>
            <ac:spMk id="9" creationId="{F3839BA6-F1C2-FD49-EBA3-C9EB3BCD0D41}"/>
          </ac:spMkLst>
        </pc:spChg>
        <pc:spChg chg="mod">
          <ac:chgData name="Archie Wallace (student)" userId="5164536f-5715-4a05-a71f-3e7b9ed795e8" providerId="ADAL" clId="{D42CCE83-CB38-4500-8A7F-F44396B80DE3}" dt="2025-05-01T09:51:33.701" v="7505"/>
          <ac:spMkLst>
            <pc:docMk/>
            <pc:sldMk cId="2368757232" sldId="272"/>
            <ac:spMk id="10" creationId="{E9254DE5-46C3-EBC0-8C26-61EE62752E12}"/>
          </ac:spMkLst>
        </pc:spChg>
        <pc:spChg chg="add del mod">
          <ac:chgData name="Archie Wallace (student)" userId="5164536f-5715-4a05-a71f-3e7b9ed795e8" providerId="ADAL" clId="{D42CCE83-CB38-4500-8A7F-F44396B80DE3}" dt="2025-05-01T09:55:17.156" v="7540" actId="478"/>
          <ac:spMkLst>
            <pc:docMk/>
            <pc:sldMk cId="2368757232" sldId="272"/>
            <ac:spMk id="11" creationId="{271D812C-1A46-9848-2AF5-15635829FA83}"/>
          </ac:spMkLst>
        </pc:spChg>
        <pc:spChg chg="add mod">
          <ac:chgData name="Archie Wallace (student)" userId="5164536f-5715-4a05-a71f-3e7b9ed795e8" providerId="ADAL" clId="{D42CCE83-CB38-4500-8A7F-F44396B80DE3}" dt="2025-04-14T12:43:10.937" v="3220" actId="1076"/>
          <ac:spMkLst>
            <pc:docMk/>
            <pc:sldMk cId="2368757232" sldId="272"/>
            <ac:spMk id="13" creationId="{5E305ECF-B322-0F06-6255-F2D9FB2C65F6}"/>
          </ac:spMkLst>
        </pc:spChg>
        <pc:spChg chg="del">
          <ac:chgData name="Archie Wallace (student)" userId="5164536f-5715-4a05-a71f-3e7b9ed795e8" providerId="ADAL" clId="{D42CCE83-CB38-4500-8A7F-F44396B80DE3}" dt="2025-05-01T09:49:41.534" v="7488" actId="478"/>
          <ac:spMkLst>
            <pc:docMk/>
            <pc:sldMk cId="2368757232" sldId="272"/>
            <ac:spMk id="14" creationId="{A0DC1637-B654-9585-B654-0AD61693FC66}"/>
          </ac:spMkLst>
        </pc:spChg>
        <pc:spChg chg="add mod">
          <ac:chgData name="Archie Wallace (student)" userId="5164536f-5715-4a05-a71f-3e7b9ed795e8" providerId="ADAL" clId="{D42CCE83-CB38-4500-8A7F-F44396B80DE3}" dt="2025-05-02T11:45:15.272" v="8885" actId="20577"/>
          <ac:spMkLst>
            <pc:docMk/>
            <pc:sldMk cId="2368757232" sldId="272"/>
            <ac:spMk id="15" creationId="{3BEF5208-8CBD-52CB-4828-D6B2D6B199D5}"/>
          </ac:spMkLst>
        </pc:spChg>
        <pc:spChg chg="add del mod">
          <ac:chgData name="Archie Wallace (student)" userId="5164536f-5715-4a05-a71f-3e7b9ed795e8" providerId="ADAL" clId="{D42CCE83-CB38-4500-8A7F-F44396B80DE3}" dt="2025-05-01T10:00:05.957" v="7595" actId="6264"/>
          <ac:spMkLst>
            <pc:docMk/>
            <pc:sldMk cId="2368757232" sldId="272"/>
            <ac:spMk id="16" creationId="{FB428B25-36A1-DB28-B9F7-9D94CC1A06F5}"/>
          </ac:spMkLst>
        </pc:spChg>
        <pc:spChg chg="add del mod">
          <ac:chgData name="Archie Wallace (student)" userId="5164536f-5715-4a05-a71f-3e7b9ed795e8" providerId="ADAL" clId="{D42CCE83-CB38-4500-8A7F-F44396B80DE3}" dt="2025-05-01T10:00:05.957" v="7595" actId="6264"/>
          <ac:spMkLst>
            <pc:docMk/>
            <pc:sldMk cId="2368757232" sldId="272"/>
            <ac:spMk id="18" creationId="{56E6D2E3-9FB0-7175-8E45-97613827BD7D}"/>
          </ac:spMkLst>
        </pc:spChg>
        <pc:spChg chg="add mod">
          <ac:chgData name="Archie Wallace (student)" userId="5164536f-5715-4a05-a71f-3e7b9ed795e8" providerId="ADAL" clId="{D42CCE83-CB38-4500-8A7F-F44396B80DE3}" dt="2025-05-01T10:01:55.327" v="7604" actId="14100"/>
          <ac:spMkLst>
            <pc:docMk/>
            <pc:sldMk cId="2368757232" sldId="272"/>
            <ac:spMk id="19" creationId="{D439C5EC-024B-B15A-FABC-89A1250251F0}"/>
          </ac:spMkLst>
        </pc:spChg>
        <pc:spChg chg="add mod ord">
          <ac:chgData name="Archie Wallace (student)" userId="5164536f-5715-4a05-a71f-3e7b9ed795e8" providerId="ADAL" clId="{D42CCE83-CB38-4500-8A7F-F44396B80DE3}" dt="2025-05-01T10:21:23.768" v="7699" actId="167"/>
          <ac:spMkLst>
            <pc:docMk/>
            <pc:sldMk cId="2368757232" sldId="272"/>
            <ac:spMk id="20" creationId="{E60EF60A-2E9D-C1C4-19E2-E15551A4C191}"/>
          </ac:spMkLst>
        </pc:spChg>
        <pc:grpChg chg="add del mod">
          <ac:chgData name="Archie Wallace (student)" userId="5164536f-5715-4a05-a71f-3e7b9ed795e8" providerId="ADAL" clId="{D42CCE83-CB38-4500-8A7F-F44396B80DE3}" dt="2025-05-01T09:52:19.145" v="7510" actId="478"/>
          <ac:grpSpMkLst>
            <pc:docMk/>
            <pc:sldMk cId="2368757232" sldId="272"/>
            <ac:grpSpMk id="2" creationId="{81DE00B3-40AE-0478-FA20-13182751B3F6}"/>
          </ac:grpSpMkLst>
        </pc:grpChg>
        <pc:grpChg chg="add mod ord">
          <ac:chgData name="Archie Wallace (student)" userId="5164536f-5715-4a05-a71f-3e7b9ed795e8" providerId="ADAL" clId="{D42CCE83-CB38-4500-8A7F-F44396B80DE3}" dt="2025-05-01T09:52:23.604" v="7511" actId="167"/>
          <ac:grpSpMkLst>
            <pc:docMk/>
            <pc:sldMk cId="2368757232" sldId="272"/>
            <ac:grpSpMk id="7" creationId="{C5B8275F-510E-00C4-06D4-ED38B1FB44A7}"/>
          </ac:grpSpMkLst>
        </pc:grpChg>
        <pc:picChg chg="add mod">
          <ac:chgData name="Archie Wallace (student)" userId="5164536f-5715-4a05-a71f-3e7b9ed795e8" providerId="ADAL" clId="{D42CCE83-CB38-4500-8A7F-F44396B80DE3}" dt="2025-05-01T10:01:45.358" v="7602" actId="14100"/>
          <ac:picMkLst>
            <pc:docMk/>
            <pc:sldMk cId="2368757232" sldId="272"/>
            <ac:picMk id="12" creationId="{14BF0DF0-6970-00A1-E261-431756493D40}"/>
          </ac:picMkLst>
        </pc:picChg>
        <pc:picChg chg="add mod">
          <ac:chgData name="Archie Wallace (student)" userId="5164536f-5715-4a05-a71f-3e7b9ed795e8" providerId="ADAL" clId="{D42CCE83-CB38-4500-8A7F-F44396B80DE3}" dt="2025-04-14T12:43:14.632" v="3221" actId="1076"/>
          <ac:picMkLst>
            <pc:docMk/>
            <pc:sldMk cId="2368757232" sldId="272"/>
            <ac:picMk id="17" creationId="{15B1505A-4AAB-90EB-E825-C3E2630D4DD8}"/>
          </ac:picMkLst>
        </pc:picChg>
      </pc:sldChg>
      <pc:sldChg chg="addSp delSp modSp add mod modAnim chgLayout modNotesTx">
        <pc:chgData name="Archie Wallace (student)" userId="5164536f-5715-4a05-a71f-3e7b9ed795e8" providerId="ADAL" clId="{D42CCE83-CB38-4500-8A7F-F44396B80DE3}" dt="2025-05-02T11:45:26.732" v="8890" actId="20577"/>
        <pc:sldMkLst>
          <pc:docMk/>
          <pc:sldMk cId="1323419666" sldId="273"/>
        </pc:sldMkLst>
        <pc:spChg chg="add mod">
          <ac:chgData name="Archie Wallace (student)" userId="5164536f-5715-4a05-a71f-3e7b9ed795e8" providerId="ADAL" clId="{D42CCE83-CB38-4500-8A7F-F44396B80DE3}" dt="2025-04-14T12:50:16.025" v="3325" actId="2085"/>
          <ac:spMkLst>
            <pc:docMk/>
            <pc:sldMk cId="1323419666" sldId="273"/>
            <ac:spMk id="2" creationId="{7991DC5A-0613-7BC1-7C82-2BECD495F393}"/>
          </ac:spMkLst>
        </pc:spChg>
        <pc:spChg chg="add mod">
          <ac:chgData name="Archie Wallace (student)" userId="5164536f-5715-4a05-a71f-3e7b9ed795e8" providerId="ADAL" clId="{D42CCE83-CB38-4500-8A7F-F44396B80DE3}" dt="2025-05-02T11:45:26.732" v="8890" actId="20577"/>
          <ac:spMkLst>
            <pc:docMk/>
            <pc:sldMk cId="1323419666" sldId="273"/>
            <ac:spMk id="3" creationId="{46D7A434-3FDC-3100-D9E8-6414EFE2E0DC}"/>
          </ac:spMkLst>
        </pc:spChg>
        <pc:spChg chg="add mod">
          <ac:chgData name="Archie Wallace (student)" userId="5164536f-5715-4a05-a71f-3e7b9ed795e8" providerId="ADAL" clId="{D42CCE83-CB38-4500-8A7F-F44396B80DE3}" dt="2025-04-14T13:07:25.041" v="3847" actId="207"/>
          <ac:spMkLst>
            <pc:docMk/>
            <pc:sldMk cId="1323419666" sldId="273"/>
            <ac:spMk id="4" creationId="{4828B9AF-6F7A-9793-86FA-B6DC7F6AB9B1}"/>
          </ac:spMkLst>
        </pc:spChg>
        <pc:spChg chg="mod ord">
          <ac:chgData name="Archie Wallace (student)" userId="5164536f-5715-4a05-a71f-3e7b9ed795e8" providerId="ADAL" clId="{D42CCE83-CB38-4500-8A7F-F44396B80DE3}" dt="2025-05-01T10:02:13.487" v="7605" actId="6264"/>
          <ac:spMkLst>
            <pc:docMk/>
            <pc:sldMk cId="1323419666" sldId="273"/>
            <ac:spMk id="5" creationId="{0124DB5E-9BA6-AB9E-E07B-8F0637C36025}"/>
          </ac:spMkLst>
        </pc:spChg>
        <pc:spChg chg="mod ord">
          <ac:chgData name="Archie Wallace (student)" userId="5164536f-5715-4a05-a71f-3e7b9ed795e8" providerId="ADAL" clId="{D42CCE83-CB38-4500-8A7F-F44396B80DE3}" dt="2025-05-01T10:02:23.086" v="7607" actId="14100"/>
          <ac:spMkLst>
            <pc:docMk/>
            <pc:sldMk cId="1323419666" sldId="273"/>
            <ac:spMk id="6" creationId="{9B880B98-64D8-ABA2-AA62-5EF0736DFFA3}"/>
          </ac:spMkLst>
        </pc:spChg>
        <pc:spChg chg="add mod">
          <ac:chgData name="Archie Wallace (student)" userId="5164536f-5715-4a05-a71f-3e7b9ed795e8" providerId="ADAL" clId="{D42CCE83-CB38-4500-8A7F-F44396B80DE3}" dt="2025-04-14T13:11:03.454" v="3990" actId="14861"/>
          <ac:spMkLst>
            <pc:docMk/>
            <pc:sldMk cId="1323419666" sldId="273"/>
            <ac:spMk id="7" creationId="{9043DBBE-6036-737F-4B25-BBB8F175B9A3}"/>
          </ac:spMkLst>
        </pc:spChg>
        <pc:spChg chg="add mod">
          <ac:chgData name="Archie Wallace (student)" userId="5164536f-5715-4a05-a71f-3e7b9ed795e8" providerId="ADAL" clId="{D42CCE83-CB38-4500-8A7F-F44396B80DE3}" dt="2025-04-14T12:53:47.767" v="3495" actId="208"/>
          <ac:spMkLst>
            <pc:docMk/>
            <pc:sldMk cId="1323419666" sldId="273"/>
            <ac:spMk id="9" creationId="{A51BDB1D-B125-2744-E68A-82C8F9971583}"/>
          </ac:spMkLst>
        </pc:spChg>
        <pc:spChg chg="add mod">
          <ac:chgData name="Archie Wallace (student)" userId="5164536f-5715-4a05-a71f-3e7b9ed795e8" providerId="ADAL" clId="{D42CCE83-CB38-4500-8A7F-F44396B80DE3}" dt="2025-04-14T12:58:15.461" v="3675" actId="164"/>
          <ac:spMkLst>
            <pc:docMk/>
            <pc:sldMk cId="1323419666" sldId="273"/>
            <ac:spMk id="11" creationId="{4A5AB8B5-9A8D-C292-1F82-7660D3B078D0}"/>
          </ac:spMkLst>
        </pc:spChg>
        <pc:spChg chg="add mod">
          <ac:chgData name="Archie Wallace (student)" userId="5164536f-5715-4a05-a71f-3e7b9ed795e8" providerId="ADAL" clId="{D42CCE83-CB38-4500-8A7F-F44396B80DE3}" dt="2025-04-14T12:58:15.461" v="3675" actId="164"/>
          <ac:spMkLst>
            <pc:docMk/>
            <pc:sldMk cId="1323419666" sldId="273"/>
            <ac:spMk id="12" creationId="{879302CF-218B-165F-CC79-EA84E027E471}"/>
          </ac:spMkLst>
        </pc:spChg>
        <pc:spChg chg="add del mod">
          <ac:chgData name="Archie Wallace (student)" userId="5164536f-5715-4a05-a71f-3e7b9ed795e8" providerId="ADAL" clId="{D42CCE83-CB38-4500-8A7F-F44396B80DE3}" dt="2025-05-01T10:02:13.487" v="7605" actId="6264"/>
          <ac:spMkLst>
            <pc:docMk/>
            <pc:sldMk cId="1323419666" sldId="273"/>
            <ac:spMk id="13" creationId="{64676F13-DA62-3F22-9B3C-618F257966A0}"/>
          </ac:spMkLst>
        </pc:spChg>
        <pc:spChg chg="del mod">
          <ac:chgData name="Archie Wallace (student)" userId="5164536f-5715-4a05-a71f-3e7b9ed795e8" providerId="ADAL" clId="{D42CCE83-CB38-4500-8A7F-F44396B80DE3}" dt="2025-05-01T09:49:44.805" v="7490" actId="478"/>
          <ac:spMkLst>
            <pc:docMk/>
            <pc:sldMk cId="1323419666" sldId="273"/>
            <ac:spMk id="14" creationId="{1692751B-6592-5045-982D-ABB42359ECAF}"/>
          </ac:spMkLst>
        </pc:spChg>
        <pc:spChg chg="add del mod">
          <ac:chgData name="Archie Wallace (student)" userId="5164536f-5715-4a05-a71f-3e7b9ed795e8" providerId="ADAL" clId="{D42CCE83-CB38-4500-8A7F-F44396B80DE3}" dt="2025-05-01T10:02:13.487" v="7605" actId="6264"/>
          <ac:spMkLst>
            <pc:docMk/>
            <pc:sldMk cId="1323419666" sldId="273"/>
            <ac:spMk id="15" creationId="{9D6C5698-7197-640A-458F-53341F35FBC5}"/>
          </ac:spMkLst>
        </pc:spChg>
        <pc:spChg chg="mod">
          <ac:chgData name="Archie Wallace (student)" userId="5164536f-5715-4a05-a71f-3e7b9ed795e8" providerId="ADAL" clId="{D42CCE83-CB38-4500-8A7F-F44396B80DE3}" dt="2025-05-01T10:02:29.805" v="7608"/>
          <ac:spMkLst>
            <pc:docMk/>
            <pc:sldMk cId="1323419666" sldId="273"/>
            <ac:spMk id="17" creationId="{16835625-67B0-6C92-F556-8ABA549E60B1}"/>
          </ac:spMkLst>
        </pc:spChg>
        <pc:spChg chg="mod">
          <ac:chgData name="Archie Wallace (student)" userId="5164536f-5715-4a05-a71f-3e7b9ed795e8" providerId="ADAL" clId="{D42CCE83-CB38-4500-8A7F-F44396B80DE3}" dt="2025-05-01T10:02:29.805" v="7608"/>
          <ac:spMkLst>
            <pc:docMk/>
            <pc:sldMk cId="1323419666" sldId="273"/>
            <ac:spMk id="18" creationId="{FE9A084B-D5A3-1A5B-E462-5C4200C7C63E}"/>
          </ac:spMkLst>
        </pc:spChg>
        <pc:spChg chg="add mod ord">
          <ac:chgData name="Archie Wallace (student)" userId="5164536f-5715-4a05-a71f-3e7b9ed795e8" providerId="ADAL" clId="{D42CCE83-CB38-4500-8A7F-F44396B80DE3}" dt="2025-05-01T10:21:29.391" v="7700" actId="167"/>
          <ac:spMkLst>
            <pc:docMk/>
            <pc:sldMk cId="1323419666" sldId="273"/>
            <ac:spMk id="19" creationId="{5E0F3636-98C1-6D5C-6634-4498484022C2}"/>
          </ac:spMkLst>
        </pc:spChg>
        <pc:spChg chg="mod">
          <ac:chgData name="Archie Wallace (student)" userId="5164536f-5715-4a05-a71f-3e7b9ed795e8" providerId="ADAL" clId="{D42CCE83-CB38-4500-8A7F-F44396B80DE3}" dt="2025-04-14T12:57:44.678" v="3673" actId="14861"/>
          <ac:spMkLst>
            <pc:docMk/>
            <pc:sldMk cId="1323419666" sldId="273"/>
            <ac:spMk id="28" creationId="{E8F9429B-1B32-E0C6-3684-D518BCD1616C}"/>
          </ac:spMkLst>
        </pc:spChg>
        <pc:spChg chg="mod">
          <ac:chgData name="Archie Wallace (student)" userId="5164536f-5715-4a05-a71f-3e7b9ed795e8" providerId="ADAL" clId="{D42CCE83-CB38-4500-8A7F-F44396B80DE3}" dt="2025-04-14T12:53:22.445" v="3491"/>
          <ac:spMkLst>
            <pc:docMk/>
            <pc:sldMk cId="1323419666" sldId="273"/>
            <ac:spMk id="29" creationId="{53BC7934-7356-279A-E6A1-28761534FEAB}"/>
          </ac:spMkLst>
        </pc:spChg>
        <pc:spChg chg="add del mod">
          <ac:chgData name="Archie Wallace (student)" userId="5164536f-5715-4a05-a71f-3e7b9ed795e8" providerId="ADAL" clId="{D42CCE83-CB38-4500-8A7F-F44396B80DE3}" dt="2025-04-14T13:26:32.933" v="4440" actId="21"/>
          <ac:spMkLst>
            <pc:docMk/>
            <pc:sldMk cId="1323419666" sldId="273"/>
            <ac:spMk id="33" creationId="{1A6A8F79-3644-A892-6482-E892D914903B}"/>
          </ac:spMkLst>
        </pc:spChg>
        <pc:spChg chg="add mod">
          <ac:chgData name="Archie Wallace (student)" userId="5164536f-5715-4a05-a71f-3e7b9ed795e8" providerId="ADAL" clId="{D42CCE83-CB38-4500-8A7F-F44396B80DE3}" dt="2025-04-14T13:09:27.048" v="3959" actId="164"/>
          <ac:spMkLst>
            <pc:docMk/>
            <pc:sldMk cId="1323419666" sldId="273"/>
            <ac:spMk id="34" creationId="{391B3954-43BD-1E35-E0E3-14C1D571CAC0}"/>
          </ac:spMkLst>
        </pc:spChg>
        <pc:spChg chg="add mod">
          <ac:chgData name="Archie Wallace (student)" userId="5164536f-5715-4a05-a71f-3e7b9ed795e8" providerId="ADAL" clId="{D42CCE83-CB38-4500-8A7F-F44396B80DE3}" dt="2025-04-14T13:09:27.048" v="3959" actId="164"/>
          <ac:spMkLst>
            <pc:docMk/>
            <pc:sldMk cId="1323419666" sldId="273"/>
            <ac:spMk id="35" creationId="{A2EA4EA8-4D03-BFDD-6712-359F81ADE5FF}"/>
          </ac:spMkLst>
        </pc:spChg>
        <pc:spChg chg="add mod">
          <ac:chgData name="Archie Wallace (student)" userId="5164536f-5715-4a05-a71f-3e7b9ed795e8" providerId="ADAL" clId="{D42CCE83-CB38-4500-8A7F-F44396B80DE3}" dt="2025-04-14T13:09:27.048" v="3959" actId="164"/>
          <ac:spMkLst>
            <pc:docMk/>
            <pc:sldMk cId="1323419666" sldId="273"/>
            <ac:spMk id="36" creationId="{EBE1F45E-F85E-BE86-190F-DA51B76C9C93}"/>
          </ac:spMkLst>
        </pc:spChg>
        <pc:spChg chg="add mod">
          <ac:chgData name="Archie Wallace (student)" userId="5164536f-5715-4a05-a71f-3e7b9ed795e8" providerId="ADAL" clId="{D42CCE83-CB38-4500-8A7F-F44396B80DE3}" dt="2025-04-14T13:09:27.048" v="3959" actId="164"/>
          <ac:spMkLst>
            <pc:docMk/>
            <pc:sldMk cId="1323419666" sldId="273"/>
            <ac:spMk id="37" creationId="{4AD12A6D-C01B-7A35-0A98-BB029D1F28B3}"/>
          </ac:spMkLst>
        </pc:spChg>
        <pc:grpChg chg="add mod">
          <ac:chgData name="Archie Wallace (student)" userId="5164536f-5715-4a05-a71f-3e7b9ed795e8" providerId="ADAL" clId="{D42CCE83-CB38-4500-8A7F-F44396B80DE3}" dt="2025-04-14T12:58:15.461" v="3675" actId="164"/>
          <ac:grpSpMkLst>
            <pc:docMk/>
            <pc:sldMk cId="1323419666" sldId="273"/>
            <ac:grpSpMk id="10" creationId="{88F3D39A-F461-DC5F-9ADF-9822EBCB59FD}"/>
          </ac:grpSpMkLst>
        </pc:grpChg>
        <pc:grpChg chg="add mod ord">
          <ac:chgData name="Archie Wallace (student)" userId="5164536f-5715-4a05-a71f-3e7b9ed795e8" providerId="ADAL" clId="{D42CCE83-CB38-4500-8A7F-F44396B80DE3}" dt="2025-05-01T10:02:33.420" v="7609" actId="167"/>
          <ac:grpSpMkLst>
            <pc:docMk/>
            <pc:sldMk cId="1323419666" sldId="273"/>
            <ac:grpSpMk id="16" creationId="{6229DB51-B8A4-0F6F-7E1B-1056458E320B}"/>
          </ac:grpSpMkLst>
        </pc:grpChg>
        <pc:grpChg chg="add mod">
          <ac:chgData name="Archie Wallace (student)" userId="5164536f-5715-4a05-a71f-3e7b9ed795e8" providerId="ADAL" clId="{D42CCE83-CB38-4500-8A7F-F44396B80DE3}" dt="2025-04-14T12:58:15.461" v="3675" actId="164"/>
          <ac:grpSpMkLst>
            <pc:docMk/>
            <pc:sldMk cId="1323419666" sldId="273"/>
            <ac:grpSpMk id="24" creationId="{73DC08F0-ECAC-D0F1-9A4B-359D5AAB4BE9}"/>
          </ac:grpSpMkLst>
        </pc:grpChg>
        <pc:grpChg chg="add mod">
          <ac:chgData name="Archie Wallace (student)" userId="5164536f-5715-4a05-a71f-3e7b9ed795e8" providerId="ADAL" clId="{D42CCE83-CB38-4500-8A7F-F44396B80DE3}" dt="2025-04-14T12:58:15.461" v="3675" actId="164"/>
          <ac:grpSpMkLst>
            <pc:docMk/>
            <pc:sldMk cId="1323419666" sldId="273"/>
            <ac:grpSpMk id="27" creationId="{4626EE06-D520-1624-2053-E21265CFD87A}"/>
          </ac:grpSpMkLst>
        </pc:grpChg>
        <pc:grpChg chg="add mod">
          <ac:chgData name="Archie Wallace (student)" userId="5164536f-5715-4a05-a71f-3e7b9ed795e8" providerId="ADAL" clId="{D42CCE83-CB38-4500-8A7F-F44396B80DE3}" dt="2025-04-14T13:09:27.048" v="3959" actId="164"/>
          <ac:grpSpMkLst>
            <pc:docMk/>
            <pc:sldMk cId="1323419666" sldId="273"/>
            <ac:grpSpMk id="30" creationId="{6FF4625E-DC7F-3006-D98F-90E5E1BF682A}"/>
          </ac:grpSpMkLst>
        </pc:grpChg>
        <pc:grpChg chg="add mod">
          <ac:chgData name="Archie Wallace (student)" userId="5164536f-5715-4a05-a71f-3e7b9ed795e8" providerId="ADAL" clId="{D42CCE83-CB38-4500-8A7F-F44396B80DE3}" dt="2025-04-14T13:09:27.048" v="3959" actId="164"/>
          <ac:grpSpMkLst>
            <pc:docMk/>
            <pc:sldMk cId="1323419666" sldId="273"/>
            <ac:grpSpMk id="38" creationId="{9011A2FB-CFF7-5EB8-E443-2FB19464D86B}"/>
          </ac:grpSpMkLst>
        </pc:grpChg>
      </pc:sldChg>
      <pc:sldChg chg="new del">
        <pc:chgData name="Archie Wallace (student)" userId="5164536f-5715-4a05-a71f-3e7b9ed795e8" providerId="ADAL" clId="{D42CCE83-CB38-4500-8A7F-F44396B80DE3}" dt="2025-04-08T08:52:06.244" v="383" actId="47"/>
        <pc:sldMkLst>
          <pc:docMk/>
          <pc:sldMk cId="3549511001" sldId="273"/>
        </pc:sldMkLst>
      </pc:sldChg>
      <pc:sldChg chg="new del">
        <pc:chgData name="Archie Wallace (student)" userId="5164536f-5715-4a05-a71f-3e7b9ed795e8" providerId="ADAL" clId="{D42CCE83-CB38-4500-8A7F-F44396B80DE3}" dt="2025-04-08T09:05:11.272" v="1099" actId="47"/>
        <pc:sldMkLst>
          <pc:docMk/>
          <pc:sldMk cId="1363962314" sldId="274"/>
        </pc:sldMkLst>
      </pc:sldChg>
      <pc:sldChg chg="addSp delSp modSp add mod modAnim chgLayout modNotesTx">
        <pc:chgData name="Archie Wallace (student)" userId="5164536f-5715-4a05-a71f-3e7b9ed795e8" providerId="ADAL" clId="{D42CCE83-CB38-4500-8A7F-F44396B80DE3}" dt="2025-05-02T11:45:29.608" v="8893" actId="20577"/>
        <pc:sldMkLst>
          <pc:docMk/>
          <pc:sldMk cId="2146120763" sldId="274"/>
        </pc:sldMkLst>
        <pc:spChg chg="add mod">
          <ac:chgData name="Archie Wallace (student)" userId="5164536f-5715-4a05-a71f-3e7b9ed795e8" providerId="ADAL" clId="{D42CCE83-CB38-4500-8A7F-F44396B80DE3}" dt="2025-05-02T11:45:29.608" v="8893" actId="20577"/>
          <ac:spMkLst>
            <pc:docMk/>
            <pc:sldMk cId="2146120763" sldId="274"/>
            <ac:spMk id="2" creationId="{C07051F5-6CB1-D490-6DFD-FDF5CB32B2B0}"/>
          </ac:spMkLst>
        </pc:spChg>
        <pc:spChg chg="mod">
          <ac:chgData name="Archie Wallace (student)" userId="5164536f-5715-4a05-a71f-3e7b9ed795e8" providerId="ADAL" clId="{D42CCE83-CB38-4500-8A7F-F44396B80DE3}" dt="2025-05-01T10:02:39.204" v="7610"/>
          <ac:spMkLst>
            <pc:docMk/>
            <pc:sldMk cId="2146120763" sldId="274"/>
            <ac:spMk id="4" creationId="{2541163C-CDE9-6B76-1D68-A7890C52D65E}"/>
          </ac:spMkLst>
        </pc:spChg>
        <pc:spChg chg="mod ord">
          <ac:chgData name="Archie Wallace (student)" userId="5164536f-5715-4a05-a71f-3e7b9ed795e8" providerId="ADAL" clId="{D42CCE83-CB38-4500-8A7F-F44396B80DE3}" dt="2025-05-01T10:02:45.095" v="7612" actId="6264"/>
          <ac:spMkLst>
            <pc:docMk/>
            <pc:sldMk cId="2146120763" sldId="274"/>
            <ac:spMk id="5" creationId="{7875C783-20E4-606C-ADCE-735DFFFB5C88}"/>
          </ac:spMkLst>
        </pc:spChg>
        <pc:spChg chg="mod ord">
          <ac:chgData name="Archie Wallace (student)" userId="5164536f-5715-4a05-a71f-3e7b9ed795e8" providerId="ADAL" clId="{D42CCE83-CB38-4500-8A7F-F44396B80DE3}" dt="2025-05-01T10:05:44.076" v="7649" actId="404"/>
          <ac:spMkLst>
            <pc:docMk/>
            <pc:sldMk cId="2146120763" sldId="274"/>
            <ac:spMk id="6" creationId="{FB937B95-C75F-8402-9E29-E8D2EA5E3F06}"/>
          </ac:spMkLst>
        </pc:spChg>
        <pc:spChg chg="mod">
          <ac:chgData name="Archie Wallace (student)" userId="5164536f-5715-4a05-a71f-3e7b9ed795e8" providerId="ADAL" clId="{D42CCE83-CB38-4500-8A7F-F44396B80DE3}" dt="2025-05-01T10:02:39.204" v="7610"/>
          <ac:spMkLst>
            <pc:docMk/>
            <pc:sldMk cId="2146120763" sldId="274"/>
            <ac:spMk id="7" creationId="{B17732B0-7884-9C2C-9A08-A6956D6E3F56}"/>
          </ac:spMkLst>
        </pc:spChg>
        <pc:spChg chg="add del mod">
          <ac:chgData name="Archie Wallace (student)" userId="5164536f-5715-4a05-a71f-3e7b9ed795e8" providerId="ADAL" clId="{D42CCE83-CB38-4500-8A7F-F44396B80DE3}" dt="2025-05-01T10:02:45.095" v="7612" actId="6264"/>
          <ac:spMkLst>
            <pc:docMk/>
            <pc:sldMk cId="2146120763" sldId="274"/>
            <ac:spMk id="9" creationId="{EAF4B865-1277-B117-DB7F-B014A5B12D01}"/>
          </ac:spMkLst>
        </pc:spChg>
        <pc:spChg chg="add del mod">
          <ac:chgData name="Archie Wallace (student)" userId="5164536f-5715-4a05-a71f-3e7b9ed795e8" providerId="ADAL" clId="{D42CCE83-CB38-4500-8A7F-F44396B80DE3}" dt="2025-05-01T10:02:45.095" v="7612" actId="6264"/>
          <ac:spMkLst>
            <pc:docMk/>
            <pc:sldMk cId="2146120763" sldId="274"/>
            <ac:spMk id="10" creationId="{13DEDBC9-7963-1FBB-434B-E639CF985C44}"/>
          </ac:spMkLst>
        </pc:spChg>
        <pc:spChg chg="add mod ord">
          <ac:chgData name="Archie Wallace (student)" userId="5164536f-5715-4a05-a71f-3e7b9ed795e8" providerId="ADAL" clId="{D42CCE83-CB38-4500-8A7F-F44396B80DE3}" dt="2025-05-01T10:21:33.983" v="7701" actId="167"/>
          <ac:spMkLst>
            <pc:docMk/>
            <pc:sldMk cId="2146120763" sldId="274"/>
            <ac:spMk id="11" creationId="{CD9BC4CB-F5DE-551B-7FF6-B0CDD07A3B72}"/>
          </ac:spMkLst>
        </pc:spChg>
        <pc:spChg chg="del">
          <ac:chgData name="Archie Wallace (student)" userId="5164536f-5715-4a05-a71f-3e7b9ed795e8" providerId="ADAL" clId="{D42CCE83-CB38-4500-8A7F-F44396B80DE3}" dt="2025-05-01T09:49:48.070" v="7491" actId="478"/>
          <ac:spMkLst>
            <pc:docMk/>
            <pc:sldMk cId="2146120763" sldId="274"/>
            <ac:spMk id="14" creationId="{D11401FC-BDCC-17CE-FFBB-A615B04C35FD}"/>
          </ac:spMkLst>
        </pc:spChg>
        <pc:spChg chg="mod">
          <ac:chgData name="Archie Wallace (student)" userId="5164536f-5715-4a05-a71f-3e7b9ed795e8" providerId="ADAL" clId="{D42CCE83-CB38-4500-8A7F-F44396B80DE3}" dt="2025-04-14T13:09:35.886" v="3961"/>
          <ac:spMkLst>
            <pc:docMk/>
            <pc:sldMk cId="2146120763" sldId="274"/>
            <ac:spMk id="37" creationId="{502C7F4B-B205-F38D-ED75-4E5AAD7B6516}"/>
          </ac:spMkLst>
        </pc:spChg>
        <pc:spChg chg="mod">
          <ac:chgData name="Archie Wallace (student)" userId="5164536f-5715-4a05-a71f-3e7b9ed795e8" providerId="ADAL" clId="{D42CCE83-CB38-4500-8A7F-F44396B80DE3}" dt="2025-04-14T13:09:35.886" v="3961"/>
          <ac:spMkLst>
            <pc:docMk/>
            <pc:sldMk cId="2146120763" sldId="274"/>
            <ac:spMk id="38" creationId="{DA6470B2-4B36-FECE-5883-BD168489251D}"/>
          </ac:spMkLst>
        </pc:spChg>
        <pc:spChg chg="mod">
          <ac:chgData name="Archie Wallace (student)" userId="5164536f-5715-4a05-a71f-3e7b9ed795e8" providerId="ADAL" clId="{D42CCE83-CB38-4500-8A7F-F44396B80DE3}" dt="2025-04-14T13:09:35.886" v="3961"/>
          <ac:spMkLst>
            <pc:docMk/>
            <pc:sldMk cId="2146120763" sldId="274"/>
            <ac:spMk id="39" creationId="{7D74BFBB-36BD-7D28-F753-02086AFE667C}"/>
          </ac:spMkLst>
        </pc:spChg>
        <pc:spChg chg="mod">
          <ac:chgData name="Archie Wallace (student)" userId="5164536f-5715-4a05-a71f-3e7b9ed795e8" providerId="ADAL" clId="{D42CCE83-CB38-4500-8A7F-F44396B80DE3}" dt="2025-04-14T13:09:35.886" v="3961"/>
          <ac:spMkLst>
            <pc:docMk/>
            <pc:sldMk cId="2146120763" sldId="274"/>
            <ac:spMk id="40" creationId="{A3AF8F9B-E316-E157-B42B-00027E498BCF}"/>
          </ac:spMkLst>
        </pc:spChg>
        <pc:spChg chg="mod">
          <ac:chgData name="Archie Wallace (student)" userId="5164536f-5715-4a05-a71f-3e7b9ed795e8" providerId="ADAL" clId="{D42CCE83-CB38-4500-8A7F-F44396B80DE3}" dt="2025-04-14T13:09:35.886" v="3961"/>
          <ac:spMkLst>
            <pc:docMk/>
            <pc:sldMk cId="2146120763" sldId="274"/>
            <ac:spMk id="41" creationId="{F01D21C1-778C-2556-070E-56DDA36E97D6}"/>
          </ac:spMkLst>
        </pc:spChg>
        <pc:spChg chg="mod">
          <ac:chgData name="Archie Wallace (student)" userId="5164536f-5715-4a05-a71f-3e7b9ed795e8" providerId="ADAL" clId="{D42CCE83-CB38-4500-8A7F-F44396B80DE3}" dt="2025-04-14T13:09:35.886" v="3961"/>
          <ac:spMkLst>
            <pc:docMk/>
            <pc:sldMk cId="2146120763" sldId="274"/>
            <ac:spMk id="44" creationId="{105281B8-AF2B-4674-DC59-FC7D64E28BDC}"/>
          </ac:spMkLst>
        </pc:spChg>
        <pc:spChg chg="mod">
          <ac:chgData name="Archie Wallace (student)" userId="5164536f-5715-4a05-a71f-3e7b9ed795e8" providerId="ADAL" clId="{D42CCE83-CB38-4500-8A7F-F44396B80DE3}" dt="2025-04-14T13:09:35.886" v="3961"/>
          <ac:spMkLst>
            <pc:docMk/>
            <pc:sldMk cId="2146120763" sldId="274"/>
            <ac:spMk id="47" creationId="{B179067E-E896-4E7A-C9E4-66C0764F4396}"/>
          </ac:spMkLst>
        </pc:spChg>
        <pc:spChg chg="mod">
          <ac:chgData name="Archie Wallace (student)" userId="5164536f-5715-4a05-a71f-3e7b9ed795e8" providerId="ADAL" clId="{D42CCE83-CB38-4500-8A7F-F44396B80DE3}" dt="2025-04-14T13:09:35.886" v="3961"/>
          <ac:spMkLst>
            <pc:docMk/>
            <pc:sldMk cId="2146120763" sldId="274"/>
            <ac:spMk id="48" creationId="{8A19E1D9-448A-BD03-9D72-7B88D90F3C06}"/>
          </ac:spMkLst>
        </pc:spChg>
        <pc:spChg chg="mod">
          <ac:chgData name="Archie Wallace (student)" userId="5164536f-5715-4a05-a71f-3e7b9ed795e8" providerId="ADAL" clId="{D42CCE83-CB38-4500-8A7F-F44396B80DE3}" dt="2025-04-14T13:10:53.187" v="3989" actId="14861"/>
          <ac:spMkLst>
            <pc:docMk/>
            <pc:sldMk cId="2146120763" sldId="274"/>
            <ac:spMk id="49" creationId="{13AD4DC0-6DCB-28F5-C8AA-D8A986D9DAE8}"/>
          </ac:spMkLst>
        </pc:spChg>
        <pc:spChg chg="mod">
          <ac:chgData name="Archie Wallace (student)" userId="5164536f-5715-4a05-a71f-3e7b9ed795e8" providerId="ADAL" clId="{D42CCE83-CB38-4500-8A7F-F44396B80DE3}" dt="2025-04-14T13:09:35.886" v="3961"/>
          <ac:spMkLst>
            <pc:docMk/>
            <pc:sldMk cId="2146120763" sldId="274"/>
            <ac:spMk id="52" creationId="{6D57D8C4-10DF-DB56-6ABA-1FA94B7582FA}"/>
          </ac:spMkLst>
        </pc:spChg>
        <pc:spChg chg="add mod">
          <ac:chgData name="Archie Wallace (student)" userId="5164536f-5715-4a05-a71f-3e7b9ed795e8" providerId="ADAL" clId="{D42CCE83-CB38-4500-8A7F-F44396B80DE3}" dt="2025-04-14T13:14:06.019" v="4175" actId="1076"/>
          <ac:spMkLst>
            <pc:docMk/>
            <pc:sldMk cId="2146120763" sldId="274"/>
            <ac:spMk id="53" creationId="{03A98BEE-5103-B20F-68E9-6389EC5204D8}"/>
          </ac:spMkLst>
        </pc:spChg>
        <pc:spChg chg="add mod">
          <ac:chgData name="Archie Wallace (student)" userId="5164536f-5715-4a05-a71f-3e7b9ed795e8" providerId="ADAL" clId="{D42CCE83-CB38-4500-8A7F-F44396B80DE3}" dt="2025-04-14T13:14:12.654" v="4176" actId="14100"/>
          <ac:spMkLst>
            <pc:docMk/>
            <pc:sldMk cId="2146120763" sldId="274"/>
            <ac:spMk id="54" creationId="{4AF7AD8E-FE95-5FC8-8607-ACE3F72A9495}"/>
          </ac:spMkLst>
        </pc:spChg>
        <pc:grpChg chg="add mod ord">
          <ac:chgData name="Archie Wallace (student)" userId="5164536f-5715-4a05-a71f-3e7b9ed795e8" providerId="ADAL" clId="{D42CCE83-CB38-4500-8A7F-F44396B80DE3}" dt="2025-05-01T10:02:41.180" v="7611" actId="167"/>
          <ac:grpSpMkLst>
            <pc:docMk/>
            <pc:sldMk cId="2146120763" sldId="274"/>
            <ac:grpSpMk id="3" creationId="{2B63EBF0-4221-3B8C-0459-E9BD4267DAD1}"/>
          </ac:grpSpMkLst>
        </pc:grpChg>
        <pc:grpChg chg="mod">
          <ac:chgData name="Archie Wallace (student)" userId="5164536f-5715-4a05-a71f-3e7b9ed795e8" providerId="ADAL" clId="{D42CCE83-CB38-4500-8A7F-F44396B80DE3}" dt="2025-04-14T13:09:59.116" v="3967" actId="1076"/>
          <ac:grpSpMkLst>
            <pc:docMk/>
            <pc:sldMk cId="2146120763" sldId="274"/>
            <ac:grpSpMk id="35" creationId="{42E90DF9-CA7D-C407-220C-60562A8C76E8}"/>
          </ac:grpSpMkLst>
        </pc:grpChg>
        <pc:picChg chg="add mod">
          <ac:chgData name="Archie Wallace (student)" userId="5164536f-5715-4a05-a71f-3e7b9ed795e8" providerId="ADAL" clId="{D42CCE83-CB38-4500-8A7F-F44396B80DE3}" dt="2025-04-14T13:15:03.104" v="4180" actId="207"/>
          <ac:picMkLst>
            <pc:docMk/>
            <pc:sldMk cId="2146120763" sldId="274"/>
            <ac:picMk id="56" creationId="{452095B2-EB16-B6F7-05A5-E06147A121DB}"/>
          </ac:picMkLst>
        </pc:picChg>
      </pc:sldChg>
      <pc:sldChg chg="addSp delSp modSp add mod delAnim modAnim chgLayout modNotesTx">
        <pc:chgData name="Archie Wallace (student)" userId="5164536f-5715-4a05-a71f-3e7b9ed795e8" providerId="ADAL" clId="{D42CCE83-CB38-4500-8A7F-F44396B80DE3}" dt="2025-05-02T11:45:36.172" v="8899" actId="20577"/>
        <pc:sldMkLst>
          <pc:docMk/>
          <pc:sldMk cId="73775490" sldId="275"/>
        </pc:sldMkLst>
        <pc:spChg chg="mod ord">
          <ac:chgData name="Archie Wallace (student)" userId="5164536f-5715-4a05-a71f-3e7b9ed795e8" providerId="ADAL" clId="{D42CCE83-CB38-4500-8A7F-F44396B80DE3}" dt="2025-05-01T10:24:58.007" v="7742" actId="6264"/>
          <ac:spMkLst>
            <pc:docMk/>
            <pc:sldMk cId="73775490" sldId="275"/>
            <ac:spMk id="2" creationId="{D1411919-4A93-59B9-DFCF-4053585153F7}"/>
          </ac:spMkLst>
        </pc:spChg>
        <pc:spChg chg="add mod">
          <ac:chgData name="Archie Wallace (student)" userId="5164536f-5715-4a05-a71f-3e7b9ed795e8" providerId="ADAL" clId="{D42CCE83-CB38-4500-8A7F-F44396B80DE3}" dt="2025-05-02T11:45:36.172" v="8899" actId="20577"/>
          <ac:spMkLst>
            <pc:docMk/>
            <pc:sldMk cId="73775490" sldId="275"/>
            <ac:spMk id="3" creationId="{DD0D32ED-82CC-BBF9-E3D8-EAA349A6ED92}"/>
          </ac:spMkLst>
        </pc:spChg>
        <pc:spChg chg="add del mod ord">
          <ac:chgData name="Archie Wallace (student)" userId="5164536f-5715-4a05-a71f-3e7b9ed795e8" providerId="ADAL" clId="{D42CCE83-CB38-4500-8A7F-F44396B80DE3}" dt="2025-05-01T12:59:08.582" v="8797" actId="113"/>
          <ac:spMkLst>
            <pc:docMk/>
            <pc:sldMk cId="73775490" sldId="275"/>
            <ac:spMk id="4" creationId="{B41F67FF-E25A-5C91-BD0D-EEF1D8D39E42}"/>
          </ac:spMkLst>
        </pc:spChg>
        <pc:spChg chg="del">
          <ac:chgData name="Archie Wallace (student)" userId="5164536f-5715-4a05-a71f-3e7b9ed795e8" providerId="ADAL" clId="{D42CCE83-CB38-4500-8A7F-F44396B80DE3}" dt="2025-05-01T09:49:59.469" v="7495" actId="478"/>
          <ac:spMkLst>
            <pc:docMk/>
            <pc:sldMk cId="73775490" sldId="275"/>
            <ac:spMk id="5" creationId="{A6164BA9-3867-C150-DA5B-5880D8E79549}"/>
          </ac:spMkLst>
        </pc:spChg>
        <pc:spChg chg="mod">
          <ac:chgData name="Archie Wallace (student)" userId="5164536f-5715-4a05-a71f-3e7b9ed795e8" providerId="ADAL" clId="{D42CCE83-CB38-4500-8A7F-F44396B80DE3}" dt="2025-05-01T10:24:52.028" v="7740"/>
          <ac:spMkLst>
            <pc:docMk/>
            <pc:sldMk cId="73775490" sldId="275"/>
            <ac:spMk id="8" creationId="{412A7FB6-811A-CDA5-447E-256429255724}"/>
          </ac:spMkLst>
        </pc:spChg>
        <pc:spChg chg="mod">
          <ac:chgData name="Archie Wallace (student)" userId="5164536f-5715-4a05-a71f-3e7b9ed795e8" providerId="ADAL" clId="{D42CCE83-CB38-4500-8A7F-F44396B80DE3}" dt="2025-05-01T10:24:52.028" v="7740"/>
          <ac:spMkLst>
            <pc:docMk/>
            <pc:sldMk cId="73775490" sldId="275"/>
            <ac:spMk id="9" creationId="{C8D8A3B7-0844-40AD-1294-2A5B48AFC1A2}"/>
          </ac:spMkLst>
        </pc:spChg>
        <pc:spChg chg="add mod ord">
          <ac:chgData name="Archie Wallace (student)" userId="5164536f-5715-4a05-a71f-3e7b9ed795e8" providerId="ADAL" clId="{D42CCE83-CB38-4500-8A7F-F44396B80DE3}" dt="2025-05-01T10:24:55.026" v="7741" actId="167"/>
          <ac:spMkLst>
            <pc:docMk/>
            <pc:sldMk cId="73775490" sldId="275"/>
            <ac:spMk id="10" creationId="{F95104A1-6E95-7D4A-1CFB-815B136A6B65}"/>
          </ac:spMkLst>
        </pc:spChg>
        <pc:spChg chg="add del mod">
          <ac:chgData name="Archie Wallace (student)" userId="5164536f-5715-4a05-a71f-3e7b9ed795e8" providerId="ADAL" clId="{D42CCE83-CB38-4500-8A7F-F44396B80DE3}" dt="2025-05-01T10:24:58.007" v="7742" actId="6264"/>
          <ac:spMkLst>
            <pc:docMk/>
            <pc:sldMk cId="73775490" sldId="275"/>
            <ac:spMk id="12" creationId="{FFB1DE44-CE92-CA3F-FBDD-FA7C0748D3AF}"/>
          </ac:spMkLst>
        </pc:spChg>
        <pc:spChg chg="add mod">
          <ac:chgData name="Archie Wallace (student)" userId="5164536f-5715-4a05-a71f-3e7b9ed795e8" providerId="ADAL" clId="{D42CCE83-CB38-4500-8A7F-F44396B80DE3}" dt="2025-04-08T09:31:21.650" v="2218" actId="14100"/>
          <ac:spMkLst>
            <pc:docMk/>
            <pc:sldMk cId="73775490" sldId="275"/>
            <ac:spMk id="13" creationId="{2E59D59E-B51C-3FAF-7877-8C803BB4CAB5}"/>
          </ac:spMkLst>
        </pc:spChg>
        <pc:spChg chg="add del mod">
          <ac:chgData name="Archie Wallace (student)" userId="5164536f-5715-4a05-a71f-3e7b9ed795e8" providerId="ADAL" clId="{D42CCE83-CB38-4500-8A7F-F44396B80DE3}" dt="2025-05-01T10:24:58.007" v="7742" actId="6264"/>
          <ac:spMkLst>
            <pc:docMk/>
            <pc:sldMk cId="73775490" sldId="275"/>
            <ac:spMk id="14" creationId="{F53A5247-F196-CAF4-CF31-8958EC61C711}"/>
          </ac:spMkLst>
        </pc:spChg>
        <pc:grpChg chg="add mod ord">
          <ac:chgData name="Archie Wallace (student)" userId="5164536f-5715-4a05-a71f-3e7b9ed795e8" providerId="ADAL" clId="{D42CCE83-CB38-4500-8A7F-F44396B80DE3}" dt="2025-05-01T10:24:55.026" v="7741" actId="167"/>
          <ac:grpSpMkLst>
            <pc:docMk/>
            <pc:sldMk cId="73775490" sldId="275"/>
            <ac:grpSpMk id="7" creationId="{716026EA-282C-8DB6-1AFA-B9341861443B}"/>
          </ac:grpSpMkLst>
        </pc:grpChg>
        <pc:picChg chg="add mod">
          <ac:chgData name="Archie Wallace (student)" userId="5164536f-5715-4a05-a71f-3e7b9ed795e8" providerId="ADAL" clId="{D42CCE83-CB38-4500-8A7F-F44396B80DE3}" dt="2025-04-14T13:47:25.147" v="4647" actId="207"/>
          <ac:picMkLst>
            <pc:docMk/>
            <pc:sldMk cId="73775490" sldId="275"/>
            <ac:picMk id="11" creationId="{5567FED1-3DC6-A592-C58C-A4BD3646D05C}"/>
          </ac:picMkLst>
        </pc:picChg>
      </pc:sldChg>
      <pc:sldChg chg="add del">
        <pc:chgData name="Archie Wallace (student)" userId="5164536f-5715-4a05-a71f-3e7b9ed795e8" providerId="ADAL" clId="{D42CCE83-CB38-4500-8A7F-F44396B80DE3}" dt="2025-04-08T09:07:01.063" v="1277"/>
        <pc:sldMkLst>
          <pc:docMk/>
          <pc:sldMk cId="4087662089" sldId="275"/>
        </pc:sldMkLst>
      </pc:sldChg>
      <pc:sldChg chg="new del">
        <pc:chgData name="Archie Wallace (student)" userId="5164536f-5715-4a05-a71f-3e7b9ed795e8" providerId="ADAL" clId="{D42CCE83-CB38-4500-8A7F-F44396B80DE3}" dt="2025-04-08T09:25:13.995" v="1832" actId="47"/>
        <pc:sldMkLst>
          <pc:docMk/>
          <pc:sldMk cId="4166537577" sldId="275"/>
        </pc:sldMkLst>
      </pc:sldChg>
      <pc:sldChg chg="addSp delSp modSp add mod delAnim chgLayout modNotesTx">
        <pc:chgData name="Archie Wallace (student)" userId="5164536f-5715-4a05-a71f-3e7b9ed795e8" providerId="ADAL" clId="{D42CCE83-CB38-4500-8A7F-F44396B80DE3}" dt="2025-05-02T11:45:39.920" v="8902" actId="20577"/>
        <pc:sldMkLst>
          <pc:docMk/>
          <pc:sldMk cId="1734817442" sldId="276"/>
        </pc:sldMkLst>
        <pc:spChg chg="mod ord">
          <ac:chgData name="Archie Wallace (student)" userId="5164536f-5715-4a05-a71f-3e7b9ed795e8" providerId="ADAL" clId="{D42CCE83-CB38-4500-8A7F-F44396B80DE3}" dt="2025-05-01T10:25:32.432" v="7747" actId="6264"/>
          <ac:spMkLst>
            <pc:docMk/>
            <pc:sldMk cId="1734817442" sldId="276"/>
            <ac:spMk id="2" creationId="{5C2C45B3-90AF-0BC9-7C12-51E801EA28E8}"/>
          </ac:spMkLst>
        </pc:spChg>
        <pc:spChg chg="add mod">
          <ac:chgData name="Archie Wallace (student)" userId="5164536f-5715-4a05-a71f-3e7b9ed795e8" providerId="ADAL" clId="{D42CCE83-CB38-4500-8A7F-F44396B80DE3}" dt="2025-05-02T11:45:39.920" v="8902" actId="20577"/>
          <ac:spMkLst>
            <pc:docMk/>
            <pc:sldMk cId="1734817442" sldId="276"/>
            <ac:spMk id="3" creationId="{17A9D9D3-44A5-233F-5A3F-555391ADF173}"/>
          </ac:spMkLst>
        </pc:spChg>
        <pc:spChg chg="del">
          <ac:chgData name="Archie Wallace (student)" userId="5164536f-5715-4a05-a71f-3e7b9ed795e8" providerId="ADAL" clId="{D42CCE83-CB38-4500-8A7F-F44396B80DE3}" dt="2025-05-01T09:50:01.749" v="7496" actId="478"/>
          <ac:spMkLst>
            <pc:docMk/>
            <pc:sldMk cId="1734817442" sldId="276"/>
            <ac:spMk id="5" creationId="{1860E26C-3D4C-DCDC-0162-60B1B4DAC3F2}"/>
          </ac:spMkLst>
        </pc:spChg>
        <pc:spChg chg="add mod">
          <ac:chgData name="Archie Wallace (student)" userId="5164536f-5715-4a05-a71f-3e7b9ed795e8" providerId="ADAL" clId="{D42CCE83-CB38-4500-8A7F-F44396B80DE3}" dt="2025-05-01T10:27:44.316" v="7769" actId="120"/>
          <ac:spMkLst>
            <pc:docMk/>
            <pc:sldMk cId="1734817442" sldId="276"/>
            <ac:spMk id="8" creationId="{84C2666A-024B-29CF-0091-85920BE62276}"/>
          </ac:spMkLst>
        </pc:spChg>
        <pc:spChg chg="mod">
          <ac:chgData name="Archie Wallace (student)" userId="5164536f-5715-4a05-a71f-3e7b9ed795e8" providerId="ADAL" clId="{D42CCE83-CB38-4500-8A7F-F44396B80DE3}" dt="2025-05-01T10:25:24.724" v="7745"/>
          <ac:spMkLst>
            <pc:docMk/>
            <pc:sldMk cId="1734817442" sldId="276"/>
            <ac:spMk id="9" creationId="{4FF34BC8-AD71-5CF3-474E-B707F48A5099}"/>
          </ac:spMkLst>
        </pc:spChg>
        <pc:spChg chg="mod ord">
          <ac:chgData name="Archie Wallace (student)" userId="5164536f-5715-4a05-a71f-3e7b9ed795e8" providerId="ADAL" clId="{D42CCE83-CB38-4500-8A7F-F44396B80DE3}" dt="2025-05-01T10:25:50.738" v="7752" actId="27636"/>
          <ac:spMkLst>
            <pc:docMk/>
            <pc:sldMk cId="1734817442" sldId="276"/>
            <ac:spMk id="10" creationId="{05406DE5-535E-D050-13AE-9C4916B03FFA}"/>
          </ac:spMkLst>
        </pc:spChg>
        <pc:spChg chg="mod">
          <ac:chgData name="Archie Wallace (student)" userId="5164536f-5715-4a05-a71f-3e7b9ed795e8" providerId="ADAL" clId="{D42CCE83-CB38-4500-8A7F-F44396B80DE3}" dt="2025-05-01T10:25:24.724" v="7745"/>
          <ac:spMkLst>
            <pc:docMk/>
            <pc:sldMk cId="1734817442" sldId="276"/>
            <ac:spMk id="11" creationId="{28EFDDC5-C707-E27A-F94B-1824401629CF}"/>
          </ac:spMkLst>
        </pc:spChg>
        <pc:spChg chg="add mod ord">
          <ac:chgData name="Archie Wallace (student)" userId="5164536f-5715-4a05-a71f-3e7b9ed795e8" providerId="ADAL" clId="{D42CCE83-CB38-4500-8A7F-F44396B80DE3}" dt="2025-05-01T10:25:28.123" v="7746" actId="167"/>
          <ac:spMkLst>
            <pc:docMk/>
            <pc:sldMk cId="1734817442" sldId="276"/>
            <ac:spMk id="12" creationId="{7CA5F5C5-8321-11DA-56C1-13BBB6318493}"/>
          </ac:spMkLst>
        </pc:spChg>
        <pc:spChg chg="add del mod">
          <ac:chgData name="Archie Wallace (student)" userId="5164536f-5715-4a05-a71f-3e7b9ed795e8" providerId="ADAL" clId="{D42CCE83-CB38-4500-8A7F-F44396B80DE3}" dt="2025-05-01T10:25:32.432" v="7747" actId="6264"/>
          <ac:spMkLst>
            <pc:docMk/>
            <pc:sldMk cId="1734817442" sldId="276"/>
            <ac:spMk id="13" creationId="{F67ABD6D-C2F2-EB52-BDE0-F188BD251687}"/>
          </ac:spMkLst>
        </pc:spChg>
        <pc:spChg chg="add del mod">
          <ac:chgData name="Archie Wallace (student)" userId="5164536f-5715-4a05-a71f-3e7b9ed795e8" providerId="ADAL" clId="{D42CCE83-CB38-4500-8A7F-F44396B80DE3}" dt="2025-05-01T10:25:32.432" v="7747" actId="6264"/>
          <ac:spMkLst>
            <pc:docMk/>
            <pc:sldMk cId="1734817442" sldId="276"/>
            <ac:spMk id="14" creationId="{0E9F3EE0-D774-CB3E-F4EC-1860F065E5A1}"/>
          </ac:spMkLst>
        </pc:spChg>
        <pc:grpChg chg="add mod ord">
          <ac:chgData name="Archie Wallace (student)" userId="5164536f-5715-4a05-a71f-3e7b9ed795e8" providerId="ADAL" clId="{D42CCE83-CB38-4500-8A7F-F44396B80DE3}" dt="2025-05-01T10:25:28.123" v="7746" actId="167"/>
          <ac:grpSpMkLst>
            <pc:docMk/>
            <pc:sldMk cId="1734817442" sldId="276"/>
            <ac:grpSpMk id="7" creationId="{5B02BCE8-095F-70ED-C59E-D19293138B7A}"/>
          </ac:grpSpMkLst>
        </pc:grpChg>
        <pc:picChg chg="add mod modCrop">
          <ac:chgData name="Archie Wallace (student)" userId="5164536f-5715-4a05-a71f-3e7b9ed795e8" providerId="ADAL" clId="{D42CCE83-CB38-4500-8A7F-F44396B80DE3}" dt="2025-05-01T10:27:16.025" v="7764" actId="14100"/>
          <ac:picMkLst>
            <pc:docMk/>
            <pc:sldMk cId="1734817442" sldId="276"/>
            <ac:picMk id="4" creationId="{489CA46D-E28A-762B-1EF2-16C2978768F3}"/>
          </ac:picMkLst>
        </pc:picChg>
      </pc:sldChg>
      <pc:sldChg chg="add del">
        <pc:chgData name="Archie Wallace (student)" userId="5164536f-5715-4a05-a71f-3e7b9ed795e8" providerId="ADAL" clId="{D42CCE83-CB38-4500-8A7F-F44396B80DE3}" dt="2025-04-08T09:27:07.298" v="1904" actId="47"/>
        <pc:sldMkLst>
          <pc:docMk/>
          <pc:sldMk cId="2096411321" sldId="276"/>
        </pc:sldMkLst>
      </pc:sldChg>
      <pc:sldChg chg="new del">
        <pc:chgData name="Archie Wallace (student)" userId="5164536f-5715-4a05-a71f-3e7b9ed795e8" providerId="ADAL" clId="{D42CCE83-CB38-4500-8A7F-F44396B80DE3}" dt="2025-04-14T13:02:18.260" v="3744" actId="47"/>
        <pc:sldMkLst>
          <pc:docMk/>
          <pc:sldMk cId="1591558472" sldId="277"/>
        </pc:sldMkLst>
      </pc:sldChg>
      <pc:sldChg chg="addSp delSp modSp add mod ord modAnim chgLayout">
        <pc:chgData name="Archie Wallace (student)" userId="5164536f-5715-4a05-a71f-3e7b9ed795e8" providerId="ADAL" clId="{D42CCE83-CB38-4500-8A7F-F44396B80DE3}" dt="2025-05-02T11:45:33.650" v="8896" actId="6549"/>
        <pc:sldMkLst>
          <pc:docMk/>
          <pc:sldMk cId="2795375594" sldId="277"/>
        </pc:sldMkLst>
        <pc:spChg chg="add mod">
          <ac:chgData name="Archie Wallace (student)" userId="5164536f-5715-4a05-a71f-3e7b9ed795e8" providerId="ADAL" clId="{D42CCE83-CB38-4500-8A7F-F44396B80DE3}" dt="2025-05-02T11:45:33.650" v="8896" actId="6549"/>
          <ac:spMkLst>
            <pc:docMk/>
            <pc:sldMk cId="2795375594" sldId="277"/>
            <ac:spMk id="2" creationId="{62E38632-23DF-45FE-CF1F-A4CB482D5B8C}"/>
          </ac:spMkLst>
        </pc:spChg>
        <pc:spChg chg="mod">
          <ac:chgData name="Archie Wallace (student)" userId="5164536f-5715-4a05-a71f-3e7b9ed795e8" providerId="ADAL" clId="{D42CCE83-CB38-4500-8A7F-F44396B80DE3}" dt="2025-05-01T10:20:34.762" v="7686" actId="14100"/>
          <ac:spMkLst>
            <pc:docMk/>
            <pc:sldMk cId="2795375594" sldId="277"/>
            <ac:spMk id="4" creationId="{6481BF8D-816F-C219-4E9A-35FF23F7483F}"/>
          </ac:spMkLst>
        </pc:spChg>
        <pc:spChg chg="mod ord">
          <ac:chgData name="Archie Wallace (student)" userId="5164536f-5715-4a05-a71f-3e7b9ed795e8" providerId="ADAL" clId="{D42CCE83-CB38-4500-8A7F-F44396B80DE3}" dt="2025-05-01T10:03:17.678" v="7622" actId="6264"/>
          <ac:spMkLst>
            <pc:docMk/>
            <pc:sldMk cId="2795375594" sldId="277"/>
            <ac:spMk id="5" creationId="{C8DBDCD7-E491-2AB3-9832-D5D21EF9B879}"/>
          </ac:spMkLst>
        </pc:spChg>
        <pc:spChg chg="mod ord">
          <ac:chgData name="Archie Wallace (student)" userId="5164536f-5715-4a05-a71f-3e7b9ed795e8" providerId="ADAL" clId="{D42CCE83-CB38-4500-8A7F-F44396B80DE3}" dt="2025-05-01T10:07:22.004" v="7676" actId="207"/>
          <ac:spMkLst>
            <pc:docMk/>
            <pc:sldMk cId="2795375594" sldId="277"/>
            <ac:spMk id="6" creationId="{D9F7F5AA-330D-1496-B006-C9D0EB687428}"/>
          </ac:spMkLst>
        </pc:spChg>
        <pc:spChg chg="mod">
          <ac:chgData name="Archie Wallace (student)" userId="5164536f-5715-4a05-a71f-3e7b9ed795e8" providerId="ADAL" clId="{D42CCE83-CB38-4500-8A7F-F44396B80DE3}" dt="2025-05-01T10:03:12.036" v="7620"/>
          <ac:spMkLst>
            <pc:docMk/>
            <pc:sldMk cId="2795375594" sldId="277"/>
            <ac:spMk id="7" creationId="{016E35F1-31D0-ADDC-52F7-4CECAB2AF728}"/>
          </ac:spMkLst>
        </pc:spChg>
        <pc:spChg chg="add del mod">
          <ac:chgData name="Archie Wallace (student)" userId="5164536f-5715-4a05-a71f-3e7b9ed795e8" providerId="ADAL" clId="{D42CCE83-CB38-4500-8A7F-F44396B80DE3}" dt="2025-05-01T10:03:17.678" v="7622" actId="6264"/>
          <ac:spMkLst>
            <pc:docMk/>
            <pc:sldMk cId="2795375594" sldId="277"/>
            <ac:spMk id="9" creationId="{C6D66480-693D-C93C-F5CF-0950241B506C}"/>
          </ac:spMkLst>
        </pc:spChg>
        <pc:spChg chg="add del mod">
          <ac:chgData name="Archie Wallace (student)" userId="5164536f-5715-4a05-a71f-3e7b9ed795e8" providerId="ADAL" clId="{D42CCE83-CB38-4500-8A7F-F44396B80DE3}" dt="2025-05-01T10:03:17.678" v="7622" actId="6264"/>
          <ac:spMkLst>
            <pc:docMk/>
            <pc:sldMk cId="2795375594" sldId="277"/>
            <ac:spMk id="10" creationId="{8F50315F-9114-90CD-F214-F99CAA9D13E6}"/>
          </ac:spMkLst>
        </pc:spChg>
        <pc:spChg chg="add del mod">
          <ac:chgData name="Archie Wallace (student)" userId="5164536f-5715-4a05-a71f-3e7b9ed795e8" providerId="ADAL" clId="{D42CCE83-CB38-4500-8A7F-F44396B80DE3}" dt="2025-05-01T10:20:28.482" v="7685" actId="478"/>
          <ac:spMkLst>
            <pc:docMk/>
            <pc:sldMk cId="2795375594" sldId="277"/>
            <ac:spMk id="11" creationId="{12457F1C-255E-BEB8-FA00-0E65A4A3268C}"/>
          </ac:spMkLst>
        </pc:spChg>
        <pc:spChg chg="add mod ord">
          <ac:chgData name="Archie Wallace (student)" userId="5164536f-5715-4a05-a71f-3e7b9ed795e8" providerId="ADAL" clId="{D42CCE83-CB38-4500-8A7F-F44396B80DE3}" dt="2025-05-01T10:21:42.823" v="7702" actId="167"/>
          <ac:spMkLst>
            <pc:docMk/>
            <pc:sldMk cId="2795375594" sldId="277"/>
            <ac:spMk id="12" creationId="{D3566C70-77B6-A8B4-172D-A2689DC94DFA}"/>
          </ac:spMkLst>
        </pc:spChg>
        <pc:spChg chg="del mod">
          <ac:chgData name="Archie Wallace (student)" userId="5164536f-5715-4a05-a71f-3e7b9ed795e8" providerId="ADAL" clId="{D42CCE83-CB38-4500-8A7F-F44396B80DE3}" dt="2025-05-01T09:49:53.253" v="7493" actId="478"/>
          <ac:spMkLst>
            <pc:docMk/>
            <pc:sldMk cId="2795375594" sldId="277"/>
            <ac:spMk id="14" creationId="{9D7DC039-0266-7343-99A8-88A4F945FC33}"/>
          </ac:spMkLst>
        </pc:spChg>
        <pc:spChg chg="mod">
          <ac:chgData name="Archie Wallace (student)" userId="5164536f-5715-4a05-a71f-3e7b9ed795e8" providerId="ADAL" clId="{D42CCE83-CB38-4500-8A7F-F44396B80DE3}" dt="2025-04-14T13:27:49.192" v="4471" actId="1076"/>
          <ac:spMkLst>
            <pc:docMk/>
            <pc:sldMk cId="2795375594" sldId="277"/>
            <ac:spMk id="75" creationId="{16443E65-A45D-4F16-3D57-C87D05385564}"/>
          </ac:spMkLst>
        </pc:spChg>
        <pc:spChg chg="mod">
          <ac:chgData name="Archie Wallace (student)" userId="5164536f-5715-4a05-a71f-3e7b9ed795e8" providerId="ADAL" clId="{D42CCE83-CB38-4500-8A7F-F44396B80DE3}" dt="2025-04-14T13:27:52.015" v="4472" actId="1076"/>
          <ac:spMkLst>
            <pc:docMk/>
            <pc:sldMk cId="2795375594" sldId="277"/>
            <ac:spMk id="81" creationId="{95623181-9B01-ADF2-DAB2-AD38FC0577B2}"/>
          </ac:spMkLst>
        </pc:spChg>
        <pc:spChg chg="mod">
          <ac:chgData name="Archie Wallace (student)" userId="5164536f-5715-4a05-a71f-3e7b9ed795e8" providerId="ADAL" clId="{D42CCE83-CB38-4500-8A7F-F44396B80DE3}" dt="2025-04-14T13:27:34.336" v="4467" actId="1076"/>
          <ac:spMkLst>
            <pc:docMk/>
            <pc:sldMk cId="2795375594" sldId="277"/>
            <ac:spMk id="86" creationId="{3EF9AB13-F5EE-C41B-559D-7E7F8786A86C}"/>
          </ac:spMkLst>
        </pc:spChg>
        <pc:spChg chg="mod">
          <ac:chgData name="Archie Wallace (student)" userId="5164536f-5715-4a05-a71f-3e7b9ed795e8" providerId="ADAL" clId="{D42CCE83-CB38-4500-8A7F-F44396B80DE3}" dt="2025-04-14T13:31:14.047" v="4492" actId="1076"/>
          <ac:spMkLst>
            <pc:docMk/>
            <pc:sldMk cId="2795375594" sldId="277"/>
            <ac:spMk id="90" creationId="{B2EE8DBC-C640-603E-869E-29B12D19BA74}"/>
          </ac:spMkLst>
        </pc:spChg>
        <pc:spChg chg="mod">
          <ac:chgData name="Archie Wallace (student)" userId="5164536f-5715-4a05-a71f-3e7b9ed795e8" providerId="ADAL" clId="{D42CCE83-CB38-4500-8A7F-F44396B80DE3}" dt="2025-04-14T13:31:14.047" v="4492" actId="1076"/>
          <ac:spMkLst>
            <pc:docMk/>
            <pc:sldMk cId="2795375594" sldId="277"/>
            <ac:spMk id="91" creationId="{3DA5EAE8-B1D0-B897-0631-6D155E343C35}"/>
          </ac:spMkLst>
        </pc:spChg>
        <pc:spChg chg="mod">
          <ac:chgData name="Archie Wallace (student)" userId="5164536f-5715-4a05-a71f-3e7b9ed795e8" providerId="ADAL" clId="{D42CCE83-CB38-4500-8A7F-F44396B80DE3}" dt="2025-04-14T13:35:52.043" v="4494" actId="207"/>
          <ac:spMkLst>
            <pc:docMk/>
            <pc:sldMk cId="2795375594" sldId="277"/>
            <ac:spMk id="101" creationId="{BEFEB488-FAD2-27E0-53BB-BA357E16849C}"/>
          </ac:spMkLst>
        </pc:spChg>
        <pc:spChg chg="add mod">
          <ac:chgData name="Archie Wallace (student)" userId="5164536f-5715-4a05-a71f-3e7b9ed795e8" providerId="ADAL" clId="{D42CCE83-CB38-4500-8A7F-F44396B80DE3}" dt="2025-04-14T13:28:03.183" v="4483" actId="164"/>
          <ac:spMkLst>
            <pc:docMk/>
            <pc:sldMk cId="2795375594" sldId="277"/>
            <ac:spMk id="102" creationId="{351B1E8C-FACB-0786-0897-09B30D0FDC6D}"/>
          </ac:spMkLst>
        </pc:spChg>
        <pc:grpChg chg="add mod ord">
          <ac:chgData name="Archie Wallace (student)" userId="5164536f-5715-4a05-a71f-3e7b9ed795e8" providerId="ADAL" clId="{D42CCE83-CB38-4500-8A7F-F44396B80DE3}" dt="2025-05-01T10:03:14.699" v="7621" actId="167"/>
          <ac:grpSpMkLst>
            <pc:docMk/>
            <pc:sldMk cId="2795375594" sldId="277"/>
            <ac:grpSpMk id="3" creationId="{8229DACD-8BC8-3AE5-F5CD-AAAC35C7965D}"/>
          </ac:grpSpMkLst>
        </pc:grpChg>
        <pc:grpChg chg="add del mod">
          <ac:chgData name="Archie Wallace (student)" userId="5164536f-5715-4a05-a71f-3e7b9ed795e8" providerId="ADAL" clId="{D42CCE83-CB38-4500-8A7F-F44396B80DE3}" dt="2025-04-14T13:28:03.183" v="4483" actId="164"/>
          <ac:grpSpMkLst>
            <pc:docMk/>
            <pc:sldMk cId="2795375594" sldId="277"/>
            <ac:grpSpMk id="72" creationId="{70E0DA2D-59DA-F404-36F4-AAD25E31C01F}"/>
          </ac:grpSpMkLst>
        </pc:grpChg>
        <pc:grpChg chg="mod">
          <ac:chgData name="Archie Wallace (student)" userId="5164536f-5715-4a05-a71f-3e7b9ed795e8" providerId="ADAL" clId="{D42CCE83-CB38-4500-8A7F-F44396B80DE3}" dt="2025-04-14T13:24:13.223" v="4407" actId="206"/>
          <ac:grpSpMkLst>
            <pc:docMk/>
            <pc:sldMk cId="2795375594" sldId="277"/>
            <ac:grpSpMk id="73" creationId="{33586E8D-2701-CA95-30AA-9EA676D5E653}"/>
          </ac:grpSpMkLst>
        </pc:grpChg>
        <pc:grpChg chg="add mod">
          <ac:chgData name="Archie Wallace (student)" userId="5164536f-5715-4a05-a71f-3e7b9ed795e8" providerId="ADAL" clId="{D42CCE83-CB38-4500-8A7F-F44396B80DE3}" dt="2025-04-14T13:31:14.047" v="4492" actId="1076"/>
          <ac:grpSpMkLst>
            <pc:docMk/>
            <pc:sldMk cId="2795375594" sldId="277"/>
            <ac:grpSpMk id="103" creationId="{8AB4BBFE-18DE-5319-810A-AE4FDEB8F358}"/>
          </ac:grpSpMkLst>
        </pc:grpChg>
        <pc:picChg chg="add mod">
          <ac:chgData name="Archie Wallace (student)" userId="5164536f-5715-4a05-a71f-3e7b9ed795e8" providerId="ADAL" clId="{D42CCE83-CB38-4500-8A7F-F44396B80DE3}" dt="2025-04-14T13:28:03.183" v="4483" actId="164"/>
          <ac:picMkLst>
            <pc:docMk/>
            <pc:sldMk cId="2795375594" sldId="277"/>
            <ac:picMk id="95" creationId="{868C3D9D-A772-48B7-E825-B6000D688D80}"/>
          </ac:picMkLst>
        </pc:picChg>
        <pc:picChg chg="add mod">
          <ac:chgData name="Archie Wallace (student)" userId="5164536f-5715-4a05-a71f-3e7b9ed795e8" providerId="ADAL" clId="{D42CCE83-CB38-4500-8A7F-F44396B80DE3}" dt="2025-04-14T13:31:17.001" v="4493" actId="1076"/>
          <ac:picMkLst>
            <pc:docMk/>
            <pc:sldMk cId="2795375594" sldId="277"/>
            <ac:picMk id="105" creationId="{86BD09EC-473A-F95D-8FEB-961D74892298}"/>
          </ac:picMkLst>
        </pc:picChg>
      </pc:sldChg>
      <pc:sldChg chg="new del">
        <pc:chgData name="Archie Wallace (student)" userId="5164536f-5715-4a05-a71f-3e7b9ed795e8" providerId="ADAL" clId="{D42CCE83-CB38-4500-8A7F-F44396B80DE3}" dt="2025-04-14T13:50:24.617" v="4685" actId="47"/>
        <pc:sldMkLst>
          <pc:docMk/>
          <pc:sldMk cId="1069713383" sldId="278"/>
        </pc:sldMkLst>
      </pc:sldChg>
      <pc:sldChg chg="add del">
        <pc:chgData name="Archie Wallace (student)" userId="5164536f-5715-4a05-a71f-3e7b9ed795e8" providerId="ADAL" clId="{D42CCE83-CB38-4500-8A7F-F44396B80DE3}" dt="2025-04-14T13:39:03.453" v="4532"/>
        <pc:sldMkLst>
          <pc:docMk/>
          <pc:sldMk cId="1261097243" sldId="278"/>
        </pc:sldMkLst>
      </pc:sldChg>
      <pc:sldChg chg="addSp delSp modSp add mod modAnim chgLayout modNotesTx">
        <pc:chgData name="Archie Wallace (student)" userId="5164536f-5715-4a05-a71f-3e7b9ed795e8" providerId="ADAL" clId="{D42CCE83-CB38-4500-8A7F-F44396B80DE3}" dt="2025-05-02T11:45:42.356" v="8905" actId="20577"/>
        <pc:sldMkLst>
          <pc:docMk/>
          <pc:sldMk cId="2007920159" sldId="278"/>
        </pc:sldMkLst>
        <pc:spChg chg="mod ord">
          <ac:chgData name="Archie Wallace (student)" userId="5164536f-5715-4a05-a71f-3e7b9ed795e8" providerId="ADAL" clId="{D42CCE83-CB38-4500-8A7F-F44396B80DE3}" dt="2025-05-01T10:28:04.066" v="7771" actId="6264"/>
          <ac:spMkLst>
            <pc:docMk/>
            <pc:sldMk cId="2007920159" sldId="278"/>
            <ac:spMk id="2" creationId="{1BF4DDDF-A518-6E3A-F98E-EE61A55FC4CC}"/>
          </ac:spMkLst>
        </pc:spChg>
        <pc:spChg chg="mod">
          <ac:chgData name="Archie Wallace (student)" userId="5164536f-5715-4a05-a71f-3e7b9ed795e8" providerId="ADAL" clId="{D42CCE83-CB38-4500-8A7F-F44396B80DE3}" dt="2025-05-01T10:28:00.176" v="7770"/>
          <ac:spMkLst>
            <pc:docMk/>
            <pc:sldMk cId="2007920159" sldId="278"/>
            <ac:spMk id="4" creationId="{3442ACCD-A958-2A1D-0105-D956D3E281FB}"/>
          </ac:spMkLst>
        </pc:spChg>
        <pc:spChg chg="mod">
          <ac:chgData name="Archie Wallace (student)" userId="5164536f-5715-4a05-a71f-3e7b9ed795e8" providerId="ADAL" clId="{D42CCE83-CB38-4500-8A7F-F44396B80DE3}" dt="2025-05-02T11:45:42.356" v="8905" actId="20577"/>
          <ac:spMkLst>
            <pc:docMk/>
            <pc:sldMk cId="2007920159" sldId="278"/>
            <ac:spMk id="5" creationId="{7DAE61C2-D2A1-37DF-F008-B15B39FC9524}"/>
          </ac:spMkLst>
        </pc:spChg>
        <pc:spChg chg="mod">
          <ac:chgData name="Archie Wallace (student)" userId="5164536f-5715-4a05-a71f-3e7b9ed795e8" providerId="ADAL" clId="{D42CCE83-CB38-4500-8A7F-F44396B80DE3}" dt="2025-05-01T10:28:00.176" v="7770"/>
          <ac:spMkLst>
            <pc:docMk/>
            <pc:sldMk cId="2007920159" sldId="278"/>
            <ac:spMk id="7" creationId="{C9A7388E-F10F-7C1A-3768-6A05C3B0E183}"/>
          </ac:spMkLst>
        </pc:spChg>
        <pc:spChg chg="add mod">
          <ac:chgData name="Archie Wallace (student)" userId="5164536f-5715-4a05-a71f-3e7b9ed795e8" providerId="ADAL" clId="{D42CCE83-CB38-4500-8A7F-F44396B80DE3}" dt="2025-05-01T10:28:00.176" v="7770"/>
          <ac:spMkLst>
            <pc:docMk/>
            <pc:sldMk cId="2007920159" sldId="278"/>
            <ac:spMk id="8" creationId="{2633556F-D1AB-B354-DA84-FC3D80BDF236}"/>
          </ac:spMkLst>
        </pc:spChg>
        <pc:spChg chg="add del mod">
          <ac:chgData name="Archie Wallace (student)" userId="5164536f-5715-4a05-a71f-3e7b9ed795e8" providerId="ADAL" clId="{D42CCE83-CB38-4500-8A7F-F44396B80DE3}" dt="2025-05-01T10:28:04.066" v="7771" actId="6264"/>
          <ac:spMkLst>
            <pc:docMk/>
            <pc:sldMk cId="2007920159" sldId="278"/>
            <ac:spMk id="9" creationId="{F7A5AD6E-39E0-86C8-407A-79FCC2C8C408}"/>
          </ac:spMkLst>
        </pc:spChg>
        <pc:spChg chg="mod ord">
          <ac:chgData name="Archie Wallace (student)" userId="5164536f-5715-4a05-a71f-3e7b9ed795e8" providerId="ADAL" clId="{D42CCE83-CB38-4500-8A7F-F44396B80DE3}" dt="2025-05-01T10:29:59.410" v="7785" actId="14100"/>
          <ac:spMkLst>
            <pc:docMk/>
            <pc:sldMk cId="2007920159" sldId="278"/>
            <ac:spMk id="10" creationId="{18A4B7BB-8968-7870-F858-FB11E5CA9705}"/>
          </ac:spMkLst>
        </pc:spChg>
        <pc:spChg chg="add del mod">
          <ac:chgData name="Archie Wallace (student)" userId="5164536f-5715-4a05-a71f-3e7b9ed795e8" providerId="ADAL" clId="{D42CCE83-CB38-4500-8A7F-F44396B80DE3}" dt="2025-05-01T10:28:04.066" v="7771" actId="6264"/>
          <ac:spMkLst>
            <pc:docMk/>
            <pc:sldMk cId="2007920159" sldId="278"/>
            <ac:spMk id="11" creationId="{78F489C1-FC03-508C-BFD1-3DFC2BD0E2AA}"/>
          </ac:spMkLst>
        </pc:spChg>
        <pc:grpChg chg="add mod">
          <ac:chgData name="Archie Wallace (student)" userId="5164536f-5715-4a05-a71f-3e7b9ed795e8" providerId="ADAL" clId="{D42CCE83-CB38-4500-8A7F-F44396B80DE3}" dt="2025-05-01T10:28:00.176" v="7770"/>
          <ac:grpSpMkLst>
            <pc:docMk/>
            <pc:sldMk cId="2007920159" sldId="278"/>
            <ac:grpSpMk id="3" creationId="{335E2643-2ED5-CCD9-8E70-7C066185C28E}"/>
          </ac:grpSpMkLst>
        </pc:grpChg>
        <pc:picChg chg="add mod ord">
          <ac:chgData name="Archie Wallace (student)" userId="5164536f-5715-4a05-a71f-3e7b9ed795e8" providerId="ADAL" clId="{D42CCE83-CB38-4500-8A7F-F44396B80DE3}" dt="2025-05-01T10:29:15.107" v="7782" actId="1076"/>
          <ac:picMkLst>
            <pc:docMk/>
            <pc:sldMk cId="2007920159" sldId="278"/>
            <ac:picMk id="33" creationId="{84EEA5AE-527D-B6B0-3E11-D3FEC777F4DF}"/>
          </ac:picMkLst>
        </pc:picChg>
      </pc:sldChg>
      <pc:sldChg chg="add del">
        <pc:chgData name="Archie Wallace (student)" userId="5164536f-5715-4a05-a71f-3e7b9ed795e8" providerId="ADAL" clId="{D42CCE83-CB38-4500-8A7F-F44396B80DE3}" dt="2025-04-14T13:02:47.109" v="3753"/>
        <pc:sldMkLst>
          <pc:docMk/>
          <pc:sldMk cId="2044341884" sldId="278"/>
        </pc:sldMkLst>
      </pc:sldChg>
      <pc:sldChg chg="new del">
        <pc:chgData name="Archie Wallace (student)" userId="5164536f-5715-4a05-a71f-3e7b9ed795e8" providerId="ADAL" clId="{D42CCE83-CB38-4500-8A7F-F44396B80DE3}" dt="2025-04-14T13:50:24.817" v="4686" actId="47"/>
        <pc:sldMkLst>
          <pc:docMk/>
          <pc:sldMk cId="161659920" sldId="279"/>
        </pc:sldMkLst>
      </pc:sldChg>
      <pc:sldChg chg="delSp modSp add del mod setBg">
        <pc:chgData name="Archie Wallace (student)" userId="5164536f-5715-4a05-a71f-3e7b9ed795e8" providerId="ADAL" clId="{D42CCE83-CB38-4500-8A7F-F44396B80DE3}" dt="2025-05-02T11:46:17.708" v="8906" actId="47"/>
        <pc:sldMkLst>
          <pc:docMk/>
          <pc:sldMk cId="1039254725" sldId="279"/>
        </pc:sldMkLst>
      </pc:sldChg>
      <pc:sldChg chg="new del">
        <pc:chgData name="Archie Wallace (student)" userId="5164536f-5715-4a05-a71f-3e7b9ed795e8" providerId="ADAL" clId="{D42CCE83-CB38-4500-8A7F-F44396B80DE3}" dt="2025-04-14T14:12:23.537" v="5084" actId="47"/>
        <pc:sldMkLst>
          <pc:docMk/>
          <pc:sldMk cId="1659321354" sldId="279"/>
        </pc:sldMkLst>
      </pc:sldChg>
      <pc:sldChg chg="new del">
        <pc:chgData name="Archie Wallace (student)" userId="5164536f-5715-4a05-a71f-3e7b9ed795e8" providerId="ADAL" clId="{D42CCE83-CB38-4500-8A7F-F44396B80DE3}" dt="2025-04-14T14:12:24.145" v="5085" actId="47"/>
        <pc:sldMkLst>
          <pc:docMk/>
          <pc:sldMk cId="2030035176" sldId="280"/>
        </pc:sldMkLst>
      </pc:sldChg>
      <pc:sldChg chg="new del">
        <pc:chgData name="Archie Wallace (student)" userId="5164536f-5715-4a05-a71f-3e7b9ed795e8" providerId="ADAL" clId="{D42CCE83-CB38-4500-8A7F-F44396B80DE3}" dt="2025-04-14T14:15:23.881" v="5148" actId="47"/>
        <pc:sldMkLst>
          <pc:docMk/>
          <pc:sldMk cId="2454371381" sldId="280"/>
        </pc:sldMkLst>
      </pc:sldChg>
      <pc:sldChg chg="new del">
        <pc:chgData name="Archie Wallace (student)" userId="5164536f-5715-4a05-a71f-3e7b9ed795e8" providerId="ADAL" clId="{D42CCE83-CB38-4500-8A7F-F44396B80DE3}" dt="2025-04-14T13:50:25.381" v="4687" actId="47"/>
        <pc:sldMkLst>
          <pc:docMk/>
          <pc:sldMk cId="3254358597" sldId="280"/>
        </pc:sldMkLst>
      </pc:sldChg>
      <pc:sldChg chg="new del">
        <pc:chgData name="Archie Wallace (student)" userId="5164536f-5715-4a05-a71f-3e7b9ed795e8" providerId="ADAL" clId="{D42CCE83-CB38-4500-8A7F-F44396B80DE3}" dt="2025-04-14T13:50:25.851" v="4688" actId="47"/>
        <pc:sldMkLst>
          <pc:docMk/>
          <pc:sldMk cId="1443363085" sldId="281"/>
        </pc:sldMkLst>
      </pc:sldChg>
      <pc:sldChg chg="addSp delSp modSp add mod ord delAnim chgLayout modNotesTx">
        <pc:chgData name="Archie Wallace (student)" userId="5164536f-5715-4a05-a71f-3e7b9ed795e8" providerId="ADAL" clId="{D42CCE83-CB38-4500-8A7F-F44396B80DE3}" dt="2025-05-01T10:32:42.318" v="7841" actId="207"/>
        <pc:sldMkLst>
          <pc:docMk/>
          <pc:sldMk cId="2423212360" sldId="281"/>
        </pc:sldMkLst>
        <pc:spChg chg="mod ord">
          <ac:chgData name="Archie Wallace (student)" userId="5164536f-5715-4a05-a71f-3e7b9ed795e8" providerId="ADAL" clId="{D42CCE83-CB38-4500-8A7F-F44396B80DE3}" dt="2025-05-01T10:32:42.318" v="7841" actId="207"/>
          <ac:spMkLst>
            <pc:docMk/>
            <pc:sldMk cId="2423212360" sldId="281"/>
            <ac:spMk id="2" creationId="{F14AD3BA-B45C-716D-8164-95AE29A54DFF}"/>
          </ac:spMkLst>
        </pc:spChg>
        <pc:spChg chg="add mod ord">
          <ac:chgData name="Archie Wallace (student)" userId="5164536f-5715-4a05-a71f-3e7b9ed795e8" providerId="ADAL" clId="{D42CCE83-CB38-4500-8A7F-F44396B80DE3}" dt="2025-05-01T10:32:13.587" v="7837" actId="207"/>
          <ac:spMkLst>
            <pc:docMk/>
            <pc:sldMk cId="2423212360" sldId="281"/>
            <ac:spMk id="4" creationId="{20DD0C3C-F6B9-F9CA-1C4E-E6B8D5F5A065}"/>
          </ac:spMkLst>
        </pc:spChg>
        <pc:spChg chg="mod">
          <ac:chgData name="Archie Wallace (student)" userId="5164536f-5715-4a05-a71f-3e7b9ed795e8" providerId="ADAL" clId="{D42CCE83-CB38-4500-8A7F-F44396B80DE3}" dt="2025-05-01T10:30:18.698" v="7786"/>
          <ac:spMkLst>
            <pc:docMk/>
            <pc:sldMk cId="2423212360" sldId="281"/>
            <ac:spMk id="5" creationId="{4C1624BB-AFF5-CBDB-6E46-919222BE9F7F}"/>
          </ac:spMkLst>
        </pc:spChg>
        <pc:spChg chg="mod">
          <ac:chgData name="Archie Wallace (student)" userId="5164536f-5715-4a05-a71f-3e7b9ed795e8" providerId="ADAL" clId="{D42CCE83-CB38-4500-8A7F-F44396B80DE3}" dt="2025-05-01T10:30:18.698" v="7786"/>
          <ac:spMkLst>
            <pc:docMk/>
            <pc:sldMk cId="2423212360" sldId="281"/>
            <ac:spMk id="7" creationId="{2D988B9F-FB14-C22F-FE10-F8ECC21D26D2}"/>
          </ac:spMkLst>
        </pc:spChg>
        <pc:spChg chg="add del mod ord">
          <ac:chgData name="Archie Wallace (student)" userId="5164536f-5715-4a05-a71f-3e7b9ed795e8" providerId="ADAL" clId="{D42CCE83-CB38-4500-8A7F-F44396B80DE3}" dt="2025-05-01T10:32:38.925" v="7840" actId="478"/>
          <ac:spMkLst>
            <pc:docMk/>
            <pc:sldMk cId="2423212360" sldId="281"/>
            <ac:spMk id="8" creationId="{1C95AAA7-4D2F-E6C9-C112-639F8B0D286A}"/>
          </ac:spMkLst>
        </pc:spChg>
        <pc:spChg chg="add del mod">
          <ac:chgData name="Archie Wallace (student)" userId="5164536f-5715-4a05-a71f-3e7b9ed795e8" providerId="ADAL" clId="{D42CCE83-CB38-4500-8A7F-F44396B80DE3}" dt="2025-05-01T10:30:26.899" v="7788" actId="6264"/>
          <ac:spMkLst>
            <pc:docMk/>
            <pc:sldMk cId="2423212360" sldId="281"/>
            <ac:spMk id="9" creationId="{08E78EE3-9BC8-4F87-1995-FB4D6CA7E642}"/>
          </ac:spMkLst>
        </pc:spChg>
        <pc:spChg chg="add del mod">
          <ac:chgData name="Archie Wallace (student)" userId="5164536f-5715-4a05-a71f-3e7b9ed795e8" providerId="ADAL" clId="{D42CCE83-CB38-4500-8A7F-F44396B80DE3}" dt="2025-05-01T10:30:26.899" v="7788" actId="6264"/>
          <ac:spMkLst>
            <pc:docMk/>
            <pc:sldMk cId="2423212360" sldId="281"/>
            <ac:spMk id="10" creationId="{66695AF4-9CAC-FC3B-D9A2-78A0996F7B14}"/>
          </ac:spMkLst>
        </pc:spChg>
        <pc:spChg chg="mod">
          <ac:chgData name="Archie Wallace (student)" userId="5164536f-5715-4a05-a71f-3e7b9ed795e8" providerId="ADAL" clId="{D42CCE83-CB38-4500-8A7F-F44396B80DE3}" dt="2025-05-01T10:32:30.874" v="7838"/>
          <ac:spMkLst>
            <pc:docMk/>
            <pc:sldMk cId="2423212360" sldId="281"/>
            <ac:spMk id="12" creationId="{30C16D3E-508D-1332-8368-30E721B3BB35}"/>
          </ac:spMkLst>
        </pc:spChg>
        <pc:spChg chg="mod">
          <ac:chgData name="Archie Wallace (student)" userId="5164536f-5715-4a05-a71f-3e7b9ed795e8" providerId="ADAL" clId="{D42CCE83-CB38-4500-8A7F-F44396B80DE3}" dt="2025-05-01T10:32:30.874" v="7838"/>
          <ac:spMkLst>
            <pc:docMk/>
            <pc:sldMk cId="2423212360" sldId="281"/>
            <ac:spMk id="13" creationId="{B9E3A67B-12E6-AAF1-7948-AD0F46509BA0}"/>
          </ac:spMkLst>
        </pc:spChg>
        <pc:grpChg chg="add mod ord">
          <ac:chgData name="Archie Wallace (student)" userId="5164536f-5715-4a05-a71f-3e7b9ed795e8" providerId="ADAL" clId="{D42CCE83-CB38-4500-8A7F-F44396B80DE3}" dt="2025-05-01T10:30:21.816" v="7787" actId="167"/>
          <ac:grpSpMkLst>
            <pc:docMk/>
            <pc:sldMk cId="2423212360" sldId="281"/>
            <ac:grpSpMk id="3" creationId="{C99A26F4-3439-A6E4-62F8-475F43744053}"/>
          </ac:grpSpMkLst>
        </pc:grpChg>
        <pc:grpChg chg="add mod ord">
          <ac:chgData name="Archie Wallace (student)" userId="5164536f-5715-4a05-a71f-3e7b9ed795e8" providerId="ADAL" clId="{D42CCE83-CB38-4500-8A7F-F44396B80DE3}" dt="2025-05-01T10:32:35.370" v="7839" actId="167"/>
          <ac:grpSpMkLst>
            <pc:docMk/>
            <pc:sldMk cId="2423212360" sldId="281"/>
            <ac:grpSpMk id="11" creationId="{C9B2493D-0ECB-64FB-03B6-A06E9D861843}"/>
          </ac:grpSpMkLst>
        </pc:grpChg>
      </pc:sldChg>
      <pc:sldChg chg="new del">
        <pc:chgData name="Archie Wallace (student)" userId="5164536f-5715-4a05-a71f-3e7b9ed795e8" providerId="ADAL" clId="{D42CCE83-CB38-4500-8A7F-F44396B80DE3}" dt="2025-04-14T14:12:24.525" v="5086" actId="47"/>
        <pc:sldMkLst>
          <pc:docMk/>
          <pc:sldMk cId="2491541436" sldId="281"/>
        </pc:sldMkLst>
      </pc:sldChg>
      <pc:sldChg chg="add del">
        <pc:chgData name="Archie Wallace (student)" userId="5164536f-5715-4a05-a71f-3e7b9ed795e8" providerId="ADAL" clId="{D42CCE83-CB38-4500-8A7F-F44396B80DE3}" dt="2025-04-14T14:16:46.055" v="5153" actId="47"/>
        <pc:sldMkLst>
          <pc:docMk/>
          <pc:sldMk cId="4156093250" sldId="282"/>
        </pc:sldMkLst>
      </pc:sldChg>
      <pc:sldChg chg="add del">
        <pc:chgData name="Archie Wallace (student)" userId="5164536f-5715-4a05-a71f-3e7b9ed795e8" providerId="ADAL" clId="{D42CCE83-CB38-4500-8A7F-F44396B80DE3}" dt="2025-04-14T14:16:46.287" v="5154" actId="47"/>
        <pc:sldMkLst>
          <pc:docMk/>
          <pc:sldMk cId="3629805844" sldId="283"/>
        </pc:sldMkLst>
      </pc:sldChg>
      <pc:sldChg chg="add del">
        <pc:chgData name="Archie Wallace (student)" userId="5164536f-5715-4a05-a71f-3e7b9ed795e8" providerId="ADAL" clId="{D42CCE83-CB38-4500-8A7F-F44396B80DE3}" dt="2025-04-14T14:16:46.926" v="5155" actId="47"/>
        <pc:sldMkLst>
          <pc:docMk/>
          <pc:sldMk cId="2095447641" sldId="284"/>
        </pc:sldMkLst>
      </pc:sldChg>
      <pc:sldChg chg="addSp delSp modSp add del mod delAnim">
        <pc:chgData name="Archie Wallace (student)" userId="5164536f-5715-4a05-a71f-3e7b9ed795e8" providerId="ADAL" clId="{D42CCE83-CB38-4500-8A7F-F44396B80DE3}" dt="2025-05-01T12:25:12.001" v="8378" actId="47"/>
        <pc:sldMkLst>
          <pc:docMk/>
          <pc:sldMk cId="1088565050" sldId="285"/>
        </pc:sldMkLst>
        <pc:spChg chg="add mod">
          <ac:chgData name="Archie Wallace (student)" userId="5164536f-5715-4a05-a71f-3e7b9ed795e8" providerId="ADAL" clId="{D42CCE83-CB38-4500-8A7F-F44396B80DE3}" dt="2025-05-01T08:41:02.791" v="6513"/>
          <ac:spMkLst>
            <pc:docMk/>
            <pc:sldMk cId="1088565050" sldId="285"/>
            <ac:spMk id="4" creationId="{89AEA7FB-7A9E-A2AA-C667-1AEE8AEC080A}"/>
          </ac:spMkLst>
        </pc:spChg>
      </pc:sldChg>
      <pc:sldChg chg="addSp delSp modSp mod modClrScheme modAnim chgLayout">
        <pc:chgData name="Archie Wallace (student)" userId="5164536f-5715-4a05-a71f-3e7b9ed795e8" providerId="ADAL" clId="{D42CCE83-CB38-4500-8A7F-F44396B80DE3}" dt="2025-05-01T12:54:53.599" v="8751"/>
        <pc:sldMkLst>
          <pc:docMk/>
          <pc:sldMk cId="2744965357" sldId="286"/>
        </pc:sldMkLst>
        <pc:spChg chg="mod ord">
          <ac:chgData name="Archie Wallace (student)" userId="5164536f-5715-4a05-a71f-3e7b9ed795e8" providerId="ADAL" clId="{D42CCE83-CB38-4500-8A7F-F44396B80DE3}" dt="2025-05-01T10:47:26.344" v="7947" actId="207"/>
          <ac:spMkLst>
            <pc:docMk/>
            <pc:sldMk cId="2744965357" sldId="286"/>
            <ac:spMk id="2" creationId="{67016DC6-C7A6-EA4B-229F-BEDFD501033D}"/>
          </ac:spMkLst>
        </pc:spChg>
        <pc:spChg chg="add del mod">
          <ac:chgData name="Archie Wallace (student)" userId="5164536f-5715-4a05-a71f-3e7b9ed795e8" providerId="ADAL" clId="{D42CCE83-CB38-4500-8A7F-F44396B80DE3}" dt="2025-05-01T10:33:20.612" v="7845" actId="6264"/>
          <ac:spMkLst>
            <pc:docMk/>
            <pc:sldMk cId="2744965357" sldId="286"/>
            <ac:spMk id="3" creationId="{7D662CF5-0945-4D4E-4E27-1FC17EBF553C}"/>
          </ac:spMkLst>
        </pc:spChg>
        <pc:spChg chg="mod ord">
          <ac:chgData name="Archie Wallace (student)" userId="5164536f-5715-4a05-a71f-3e7b9ed795e8" providerId="ADAL" clId="{D42CCE83-CB38-4500-8A7F-F44396B80DE3}" dt="2025-05-01T10:45:43.750" v="7928" actId="14100"/>
          <ac:spMkLst>
            <pc:docMk/>
            <pc:sldMk cId="2744965357" sldId="286"/>
            <ac:spMk id="4" creationId="{F53F3AED-09B0-99B4-16EF-A7801AA4E721}"/>
          </ac:spMkLst>
        </pc:spChg>
        <pc:spChg chg="del">
          <ac:chgData name="Archie Wallace (student)" userId="5164536f-5715-4a05-a71f-3e7b9ed795e8" providerId="ADAL" clId="{D42CCE83-CB38-4500-8A7F-F44396B80DE3}" dt="2025-05-01T10:38:49.158" v="7862" actId="478"/>
          <ac:spMkLst>
            <pc:docMk/>
            <pc:sldMk cId="2744965357" sldId="286"/>
            <ac:spMk id="5" creationId="{C0C117D9-937D-3FEA-846D-65BCC40EDD51}"/>
          </ac:spMkLst>
        </pc:spChg>
        <pc:spChg chg="add del mod">
          <ac:chgData name="Archie Wallace (student)" userId="5164536f-5715-4a05-a71f-3e7b9ed795e8" providerId="ADAL" clId="{D42CCE83-CB38-4500-8A7F-F44396B80DE3}" dt="2025-05-01T10:33:20.612" v="7845" actId="6264"/>
          <ac:spMkLst>
            <pc:docMk/>
            <pc:sldMk cId="2744965357" sldId="286"/>
            <ac:spMk id="7" creationId="{CFEA3127-961B-1632-11E8-B5E5BDBA439C}"/>
          </ac:spMkLst>
        </pc:spChg>
        <pc:spChg chg="add del mod ord">
          <ac:chgData name="Archie Wallace (student)" userId="5164536f-5715-4a05-a71f-3e7b9ed795e8" providerId="ADAL" clId="{D42CCE83-CB38-4500-8A7F-F44396B80DE3}" dt="2025-05-01T10:35:00.689" v="7852" actId="931"/>
          <ac:spMkLst>
            <pc:docMk/>
            <pc:sldMk cId="2744965357" sldId="286"/>
            <ac:spMk id="8" creationId="{DA093098-EDF1-3989-F0F1-B7DA075BC680}"/>
          </ac:spMkLst>
        </pc:spChg>
        <pc:spChg chg="mod">
          <ac:chgData name="Archie Wallace (student)" userId="5164536f-5715-4a05-a71f-3e7b9ed795e8" providerId="ADAL" clId="{D42CCE83-CB38-4500-8A7F-F44396B80DE3}" dt="2025-05-01T10:48:04.654" v="7952" actId="207"/>
          <ac:spMkLst>
            <pc:docMk/>
            <pc:sldMk cId="2744965357" sldId="286"/>
            <ac:spMk id="10" creationId="{4B8A4404-26A5-2E88-5AD2-82F62B283B53}"/>
          </ac:spMkLst>
        </pc:spChg>
        <pc:spChg chg="del mod">
          <ac:chgData name="Archie Wallace (student)" userId="5164536f-5715-4a05-a71f-3e7b9ed795e8" providerId="ADAL" clId="{D42CCE83-CB38-4500-8A7F-F44396B80DE3}" dt="2025-05-01T10:33:11.181" v="7843" actId="478"/>
          <ac:spMkLst>
            <pc:docMk/>
            <pc:sldMk cId="2744965357" sldId="286"/>
            <ac:spMk id="11" creationId="{F4603401-E8B4-E8BF-CF47-F0C49CA4B277}"/>
          </ac:spMkLst>
        </pc:spChg>
        <pc:spChg chg="add del mod">
          <ac:chgData name="Archie Wallace (student)" userId="5164536f-5715-4a05-a71f-3e7b9ed795e8" providerId="ADAL" clId="{D42CCE83-CB38-4500-8A7F-F44396B80DE3}" dt="2025-05-01T10:35:15.703" v="7855" actId="6264"/>
          <ac:spMkLst>
            <pc:docMk/>
            <pc:sldMk cId="2744965357" sldId="286"/>
            <ac:spMk id="13" creationId="{82BA54A1-B484-B1A3-A5D2-90F6B913AA1C}"/>
          </ac:spMkLst>
        </pc:spChg>
        <pc:spChg chg="add del mod">
          <ac:chgData name="Archie Wallace (student)" userId="5164536f-5715-4a05-a71f-3e7b9ed795e8" providerId="ADAL" clId="{D42CCE83-CB38-4500-8A7F-F44396B80DE3}" dt="2025-05-01T10:35:15.703" v="7855" actId="6264"/>
          <ac:spMkLst>
            <pc:docMk/>
            <pc:sldMk cId="2744965357" sldId="286"/>
            <ac:spMk id="14" creationId="{3A124870-9222-8D42-C3AD-616424396054}"/>
          </ac:spMkLst>
        </pc:spChg>
        <pc:spChg chg="add del mod">
          <ac:chgData name="Archie Wallace (student)" userId="5164536f-5715-4a05-a71f-3e7b9ed795e8" providerId="ADAL" clId="{D42CCE83-CB38-4500-8A7F-F44396B80DE3}" dt="2025-05-01T10:35:15.703" v="7855" actId="6264"/>
          <ac:spMkLst>
            <pc:docMk/>
            <pc:sldMk cId="2744965357" sldId="286"/>
            <ac:spMk id="15" creationId="{A15248CD-6223-E879-58BC-A69F88CB1314}"/>
          </ac:spMkLst>
        </pc:spChg>
        <pc:spChg chg="add del mod">
          <ac:chgData name="Archie Wallace (student)" userId="5164536f-5715-4a05-a71f-3e7b9ed795e8" providerId="ADAL" clId="{D42CCE83-CB38-4500-8A7F-F44396B80DE3}" dt="2025-05-01T10:38:58.524" v="7864" actId="6264"/>
          <ac:spMkLst>
            <pc:docMk/>
            <pc:sldMk cId="2744965357" sldId="286"/>
            <ac:spMk id="16" creationId="{EC79C114-58B7-BF6F-52DF-13080B69EC15}"/>
          </ac:spMkLst>
        </pc:spChg>
        <pc:spChg chg="mod">
          <ac:chgData name="Archie Wallace (student)" userId="5164536f-5715-4a05-a71f-3e7b9ed795e8" providerId="ADAL" clId="{D42CCE83-CB38-4500-8A7F-F44396B80DE3}" dt="2025-05-01T10:47:36.450" v="7949" actId="207"/>
          <ac:spMkLst>
            <pc:docMk/>
            <pc:sldMk cId="2744965357" sldId="286"/>
            <ac:spMk id="17" creationId="{AB1CD9F4-6026-A900-2465-73C558CA61E0}"/>
          </ac:spMkLst>
        </pc:spChg>
        <pc:spChg chg="add del mod">
          <ac:chgData name="Archie Wallace (student)" userId="5164536f-5715-4a05-a71f-3e7b9ed795e8" providerId="ADAL" clId="{D42CCE83-CB38-4500-8A7F-F44396B80DE3}" dt="2025-05-01T10:38:58.524" v="7864" actId="6264"/>
          <ac:spMkLst>
            <pc:docMk/>
            <pc:sldMk cId="2744965357" sldId="286"/>
            <ac:spMk id="18" creationId="{8FCAFF32-F9CC-0B34-CED0-9D9B1029DB99}"/>
          </ac:spMkLst>
        </pc:spChg>
        <pc:spChg chg="add del mod">
          <ac:chgData name="Archie Wallace (student)" userId="5164536f-5715-4a05-a71f-3e7b9ed795e8" providerId="ADAL" clId="{D42CCE83-CB38-4500-8A7F-F44396B80DE3}" dt="2025-05-01T10:38:58.524" v="7864" actId="6264"/>
          <ac:spMkLst>
            <pc:docMk/>
            <pc:sldMk cId="2744965357" sldId="286"/>
            <ac:spMk id="19" creationId="{03647040-8255-E8FA-740D-ABFECE2ED12F}"/>
          </ac:spMkLst>
        </pc:spChg>
        <pc:spChg chg="mod">
          <ac:chgData name="Archie Wallace (student)" userId="5164536f-5715-4a05-a71f-3e7b9ed795e8" providerId="ADAL" clId="{D42CCE83-CB38-4500-8A7F-F44396B80DE3}" dt="2025-05-01T10:44:09.763" v="7915"/>
          <ac:spMkLst>
            <pc:docMk/>
            <pc:sldMk cId="2744965357" sldId="286"/>
            <ac:spMk id="21" creationId="{A6A206C0-5C9E-119B-959F-E1DB14DA0534}"/>
          </ac:spMkLst>
        </pc:spChg>
        <pc:spChg chg="mod">
          <ac:chgData name="Archie Wallace (student)" userId="5164536f-5715-4a05-a71f-3e7b9ed795e8" providerId="ADAL" clId="{D42CCE83-CB38-4500-8A7F-F44396B80DE3}" dt="2025-05-01T10:44:09.763" v="7915"/>
          <ac:spMkLst>
            <pc:docMk/>
            <pc:sldMk cId="2744965357" sldId="286"/>
            <ac:spMk id="22" creationId="{4A6F3938-6919-D50E-3C41-3FF63B859FE6}"/>
          </ac:spMkLst>
        </pc:spChg>
        <pc:spChg chg="add mod ord">
          <ac:chgData name="Archie Wallace (student)" userId="5164536f-5715-4a05-a71f-3e7b9ed795e8" providerId="ADAL" clId="{D42CCE83-CB38-4500-8A7F-F44396B80DE3}" dt="2025-05-01T10:44:12.322" v="7916" actId="167"/>
          <ac:spMkLst>
            <pc:docMk/>
            <pc:sldMk cId="2744965357" sldId="286"/>
            <ac:spMk id="23" creationId="{90DE91A0-DAE6-53F9-378E-931CA6FC29FC}"/>
          </ac:spMkLst>
        </pc:spChg>
        <pc:spChg chg="add mod">
          <ac:chgData name="Archie Wallace (student)" userId="5164536f-5715-4a05-a71f-3e7b9ed795e8" providerId="ADAL" clId="{D42CCE83-CB38-4500-8A7F-F44396B80DE3}" dt="2025-05-01T10:48:08.502" v="7953" actId="207"/>
          <ac:spMkLst>
            <pc:docMk/>
            <pc:sldMk cId="2744965357" sldId="286"/>
            <ac:spMk id="24" creationId="{5CF10969-DE6F-B11D-F1B8-C238B599ECA2}"/>
          </ac:spMkLst>
        </pc:spChg>
        <pc:spChg chg="add del mod">
          <ac:chgData name="Archie Wallace (student)" userId="5164536f-5715-4a05-a71f-3e7b9ed795e8" providerId="ADAL" clId="{D42CCE83-CB38-4500-8A7F-F44396B80DE3}" dt="2025-05-01T10:47:21.263" v="7946" actId="478"/>
          <ac:spMkLst>
            <pc:docMk/>
            <pc:sldMk cId="2744965357" sldId="286"/>
            <ac:spMk id="25" creationId="{4197D46D-CE1F-4576-E253-F177FB81D055}"/>
          </ac:spMkLst>
        </pc:spChg>
        <pc:spChg chg="add del mod">
          <ac:chgData name="Archie Wallace (student)" userId="5164536f-5715-4a05-a71f-3e7b9ed795e8" providerId="ADAL" clId="{D42CCE83-CB38-4500-8A7F-F44396B80DE3}" dt="2025-05-01T10:48:32.489" v="7955" actId="478"/>
          <ac:spMkLst>
            <pc:docMk/>
            <pc:sldMk cId="2744965357" sldId="286"/>
            <ac:spMk id="26" creationId="{968EE886-3F82-04A0-1A2E-70DA30C67123}"/>
          </ac:spMkLst>
        </pc:spChg>
        <pc:grpChg chg="add mod ord">
          <ac:chgData name="Archie Wallace (student)" userId="5164536f-5715-4a05-a71f-3e7b9ed795e8" providerId="ADAL" clId="{D42CCE83-CB38-4500-8A7F-F44396B80DE3}" dt="2025-05-01T10:44:12.322" v="7916" actId="167"/>
          <ac:grpSpMkLst>
            <pc:docMk/>
            <pc:sldMk cId="2744965357" sldId="286"/>
            <ac:grpSpMk id="20" creationId="{F1A66F35-7C5F-7E2E-F52B-A0E385337887}"/>
          </ac:grpSpMkLst>
        </pc:grpChg>
        <pc:picChg chg="add mod ord">
          <ac:chgData name="Archie Wallace (student)" userId="5164536f-5715-4a05-a71f-3e7b9ed795e8" providerId="ADAL" clId="{D42CCE83-CB38-4500-8A7F-F44396B80DE3}" dt="2025-05-01T12:52:58.451" v="8747" actId="14861"/>
          <ac:picMkLst>
            <pc:docMk/>
            <pc:sldMk cId="2744965357" sldId="286"/>
            <ac:picMk id="12" creationId="{6342C7C7-2A20-8411-A2B2-FEFA5F51676B}"/>
          </ac:picMkLst>
        </pc:picChg>
        <pc:picChg chg="mod">
          <ac:chgData name="Archie Wallace (student)" userId="5164536f-5715-4a05-a71f-3e7b9ed795e8" providerId="ADAL" clId="{D42CCE83-CB38-4500-8A7F-F44396B80DE3}" dt="2025-05-01T10:45:05.742" v="7925" actId="1076"/>
          <ac:picMkLst>
            <pc:docMk/>
            <pc:sldMk cId="2744965357" sldId="286"/>
            <ac:picMk id="1026" creationId="{31F52E34-6516-8234-B9BF-6C7C91B92577}"/>
          </ac:picMkLst>
        </pc:picChg>
      </pc:sldChg>
      <pc:sldChg chg="modSp del mod">
        <pc:chgData name="Archie Wallace (student)" userId="5164536f-5715-4a05-a71f-3e7b9ed795e8" providerId="ADAL" clId="{D42CCE83-CB38-4500-8A7F-F44396B80DE3}" dt="2025-05-01T10:57:21.428" v="8181" actId="47"/>
        <pc:sldMkLst>
          <pc:docMk/>
          <pc:sldMk cId="1160272619" sldId="287"/>
        </pc:sldMkLst>
        <pc:spChg chg="mod">
          <ac:chgData name="Archie Wallace (student)" userId="5164536f-5715-4a05-a71f-3e7b9ed795e8" providerId="ADAL" clId="{D42CCE83-CB38-4500-8A7F-F44396B80DE3}" dt="2025-05-01T08:37:39.455" v="6498"/>
          <ac:spMkLst>
            <pc:docMk/>
            <pc:sldMk cId="1160272619" sldId="287"/>
            <ac:spMk id="4" creationId="{FE06B032-B10C-AAF5-413F-5FA015C22E26}"/>
          </ac:spMkLst>
        </pc:spChg>
      </pc:sldChg>
      <pc:sldChg chg="modSp del mod">
        <pc:chgData name="Archie Wallace (student)" userId="5164536f-5715-4a05-a71f-3e7b9ed795e8" providerId="ADAL" clId="{D42CCE83-CB38-4500-8A7F-F44396B80DE3}" dt="2025-05-01T12:21:01.025" v="8277" actId="47"/>
        <pc:sldMkLst>
          <pc:docMk/>
          <pc:sldMk cId="2507543556" sldId="288"/>
        </pc:sldMkLst>
        <pc:spChg chg="mod">
          <ac:chgData name="Archie Wallace (student)" userId="5164536f-5715-4a05-a71f-3e7b9ed795e8" providerId="ADAL" clId="{D42CCE83-CB38-4500-8A7F-F44396B80DE3}" dt="2025-05-01T08:38:49.624" v="6503" actId="27636"/>
          <ac:spMkLst>
            <pc:docMk/>
            <pc:sldMk cId="2507543556" sldId="288"/>
            <ac:spMk id="4" creationId="{DF99C4FB-EF2E-30BA-3176-017167B7A361}"/>
          </ac:spMkLst>
        </pc:spChg>
      </pc:sldChg>
      <pc:sldChg chg="delSp modSp del mod">
        <pc:chgData name="Archie Wallace (student)" userId="5164536f-5715-4a05-a71f-3e7b9ed795e8" providerId="ADAL" clId="{D42CCE83-CB38-4500-8A7F-F44396B80DE3}" dt="2025-05-01T10:51:21.829" v="8020" actId="47"/>
        <pc:sldMkLst>
          <pc:docMk/>
          <pc:sldMk cId="2412124049" sldId="289"/>
        </pc:sldMkLst>
        <pc:spChg chg="mod">
          <ac:chgData name="Archie Wallace (student)" userId="5164536f-5715-4a05-a71f-3e7b9ed795e8" providerId="ADAL" clId="{D42CCE83-CB38-4500-8A7F-F44396B80DE3}" dt="2025-05-01T08:36:59.996" v="6488"/>
          <ac:spMkLst>
            <pc:docMk/>
            <pc:sldMk cId="2412124049" sldId="289"/>
            <ac:spMk id="4" creationId="{BC142982-5AAA-7F0C-8EE2-6FEA5B4F5852}"/>
          </ac:spMkLst>
        </pc:spChg>
        <pc:spChg chg="del">
          <ac:chgData name="Archie Wallace (student)" userId="5164536f-5715-4a05-a71f-3e7b9ed795e8" providerId="ADAL" clId="{D42CCE83-CB38-4500-8A7F-F44396B80DE3}" dt="2025-05-01T10:48:39.008" v="7957" actId="478"/>
          <ac:spMkLst>
            <pc:docMk/>
            <pc:sldMk cId="2412124049" sldId="289"/>
            <ac:spMk id="11" creationId="{FB24F79D-F8A7-7800-230D-84011E5C591C}"/>
          </ac:spMkLst>
        </pc:spChg>
      </pc:sldChg>
      <pc:sldChg chg="modSp add del mod">
        <pc:chgData name="Archie Wallace (student)" userId="5164536f-5715-4a05-a71f-3e7b9ed795e8" providerId="ADAL" clId="{D42CCE83-CB38-4500-8A7F-F44396B80DE3}" dt="2025-05-01T12:23:32.708" v="8326" actId="47"/>
        <pc:sldMkLst>
          <pc:docMk/>
          <pc:sldMk cId="1848044062" sldId="290"/>
        </pc:sldMkLst>
        <pc:spChg chg="mod">
          <ac:chgData name="Archie Wallace (student)" userId="5164536f-5715-4a05-a71f-3e7b9ed795e8" providerId="ADAL" clId="{D42CCE83-CB38-4500-8A7F-F44396B80DE3}" dt="2025-05-01T08:39:11.892" v="6510" actId="20577"/>
          <ac:spMkLst>
            <pc:docMk/>
            <pc:sldMk cId="1848044062" sldId="290"/>
            <ac:spMk id="4" creationId="{5E336B07-4B58-C99E-F0DD-BE3D95B18FB9}"/>
          </ac:spMkLst>
        </pc:spChg>
      </pc:sldChg>
      <pc:sldChg chg="modSp del mod">
        <pc:chgData name="Archie Wallace (student)" userId="5164536f-5715-4a05-a71f-3e7b9ed795e8" providerId="ADAL" clId="{D42CCE83-CB38-4500-8A7F-F44396B80DE3}" dt="2025-05-01T10:53:57.872" v="8097" actId="47"/>
        <pc:sldMkLst>
          <pc:docMk/>
          <pc:sldMk cId="3418487891" sldId="291"/>
        </pc:sldMkLst>
        <pc:spChg chg="mod">
          <ac:chgData name="Archie Wallace (student)" userId="5164536f-5715-4a05-a71f-3e7b9ed795e8" providerId="ADAL" clId="{D42CCE83-CB38-4500-8A7F-F44396B80DE3}" dt="2025-05-01T08:37:17.766" v="6492"/>
          <ac:spMkLst>
            <pc:docMk/>
            <pc:sldMk cId="3418487891" sldId="291"/>
            <ac:spMk id="4" creationId="{C907164A-FED2-CE12-499A-0E35D06E4BAD}"/>
          </ac:spMkLst>
        </pc:spChg>
      </pc:sldChg>
      <pc:sldChg chg="modSp del mod">
        <pc:chgData name="Archie Wallace (student)" userId="5164536f-5715-4a05-a71f-3e7b9ed795e8" providerId="ADAL" clId="{D42CCE83-CB38-4500-8A7F-F44396B80DE3}" dt="2025-05-01T12:32:28.453" v="8436" actId="47"/>
        <pc:sldMkLst>
          <pc:docMk/>
          <pc:sldMk cId="2937239180" sldId="292"/>
        </pc:sldMkLst>
        <pc:spChg chg="mod">
          <ac:chgData name="Archie Wallace (student)" userId="5164536f-5715-4a05-a71f-3e7b9ed795e8" providerId="ADAL" clId="{D42CCE83-CB38-4500-8A7F-F44396B80DE3}" dt="2025-05-01T08:41:51.574" v="6517"/>
          <ac:spMkLst>
            <pc:docMk/>
            <pc:sldMk cId="2937239180" sldId="292"/>
            <ac:spMk id="4" creationId="{DB7BFE4E-03C7-BCC4-1D4E-6B5C0D1927E9}"/>
          </ac:spMkLst>
        </pc:spChg>
      </pc:sldChg>
      <pc:sldChg chg="addSp delSp modSp mod modAnim chgLayout modNotesTx">
        <pc:chgData name="Archie Wallace (student)" userId="5164536f-5715-4a05-a71f-3e7b9ed795e8" providerId="ADAL" clId="{D42CCE83-CB38-4500-8A7F-F44396B80DE3}" dt="2025-05-01T12:57:13.138" v="8783"/>
        <pc:sldMkLst>
          <pc:docMk/>
          <pc:sldMk cId="1865321597" sldId="293"/>
        </pc:sldMkLst>
        <pc:spChg chg="add del mod">
          <ac:chgData name="Archie Wallace (student)" userId="5164536f-5715-4a05-a71f-3e7b9ed795e8" providerId="ADAL" clId="{D42CCE83-CB38-4500-8A7F-F44396B80DE3}" dt="2025-05-01T12:32:32.531" v="8437" actId="6264"/>
          <ac:spMkLst>
            <pc:docMk/>
            <pc:sldMk cId="1865321597" sldId="293"/>
            <ac:spMk id="2" creationId="{74F74408-C42C-8EC0-5291-907C8757836D}"/>
          </ac:spMkLst>
        </pc:spChg>
        <pc:spChg chg="add del mod">
          <ac:chgData name="Archie Wallace (student)" userId="5164536f-5715-4a05-a71f-3e7b9ed795e8" providerId="ADAL" clId="{D42CCE83-CB38-4500-8A7F-F44396B80DE3}" dt="2025-05-01T12:32:32.531" v="8437" actId="6264"/>
          <ac:spMkLst>
            <pc:docMk/>
            <pc:sldMk cId="1865321597" sldId="293"/>
            <ac:spMk id="3" creationId="{F7100898-C680-C666-802C-6F3B4379B7B6}"/>
          </ac:spMkLst>
        </pc:spChg>
        <pc:spChg chg="del">
          <ac:chgData name="Archie Wallace (student)" userId="5164536f-5715-4a05-a71f-3e7b9ed795e8" providerId="ADAL" clId="{D42CCE83-CB38-4500-8A7F-F44396B80DE3}" dt="2025-05-01T12:32:49.557" v="8440" actId="478"/>
          <ac:spMkLst>
            <pc:docMk/>
            <pc:sldMk cId="1865321597" sldId="293"/>
            <ac:spMk id="5" creationId="{A55DE1E4-3E0A-14AA-C58A-43A023D45272}"/>
          </ac:spMkLst>
        </pc:spChg>
        <pc:spChg chg="mod">
          <ac:chgData name="Archie Wallace (student)" userId="5164536f-5715-4a05-a71f-3e7b9ed795e8" providerId="ADAL" clId="{D42CCE83-CB38-4500-8A7F-F44396B80DE3}" dt="2025-05-01T12:32:56.243" v="8441"/>
          <ac:spMkLst>
            <pc:docMk/>
            <pc:sldMk cId="1865321597" sldId="293"/>
            <ac:spMk id="7" creationId="{6F494057-0A3B-7C23-54BE-063579E883D4}"/>
          </ac:spMkLst>
        </pc:spChg>
        <pc:spChg chg="mod">
          <ac:chgData name="Archie Wallace (student)" userId="5164536f-5715-4a05-a71f-3e7b9ed795e8" providerId="ADAL" clId="{D42CCE83-CB38-4500-8A7F-F44396B80DE3}" dt="2025-05-01T12:32:56.243" v="8441"/>
          <ac:spMkLst>
            <pc:docMk/>
            <pc:sldMk cId="1865321597" sldId="293"/>
            <ac:spMk id="8" creationId="{3BEACDCA-73CD-F1D2-7F92-A8050DA4D5F3}"/>
          </ac:spMkLst>
        </pc:spChg>
        <pc:spChg chg="add mod ord">
          <ac:chgData name="Archie Wallace (student)" userId="5164536f-5715-4a05-a71f-3e7b9ed795e8" providerId="ADAL" clId="{D42CCE83-CB38-4500-8A7F-F44396B80DE3}" dt="2025-05-01T12:32:59.627" v="8442" actId="167"/>
          <ac:spMkLst>
            <pc:docMk/>
            <pc:sldMk cId="1865321597" sldId="293"/>
            <ac:spMk id="9" creationId="{20D919F5-B175-76E0-3881-7DF561668CCD}"/>
          </ac:spMkLst>
        </pc:spChg>
        <pc:spChg chg="add mod ord">
          <ac:chgData name="Archie Wallace (student)" userId="5164536f-5715-4a05-a71f-3e7b9ed795e8" providerId="ADAL" clId="{D42CCE83-CB38-4500-8A7F-F44396B80DE3}" dt="2025-05-01T12:32:59.627" v="8442" actId="167"/>
          <ac:spMkLst>
            <pc:docMk/>
            <pc:sldMk cId="1865321597" sldId="293"/>
            <ac:spMk id="10" creationId="{D856CFA5-40BA-E2DA-CEB3-E03872209F81}"/>
          </ac:spMkLst>
        </pc:spChg>
        <pc:spChg chg="add del mod">
          <ac:chgData name="Archie Wallace (student)" userId="5164536f-5715-4a05-a71f-3e7b9ed795e8" providerId="ADAL" clId="{D42CCE83-CB38-4500-8A7F-F44396B80DE3}" dt="2025-05-01T12:34:58.253" v="8466" actId="6264"/>
          <ac:spMkLst>
            <pc:docMk/>
            <pc:sldMk cId="1865321597" sldId="293"/>
            <ac:spMk id="11" creationId="{0C9193BD-44DD-1891-39E6-E4F5CF70F957}"/>
          </ac:spMkLst>
        </pc:spChg>
        <pc:spChg chg="add del mod">
          <ac:chgData name="Archie Wallace (student)" userId="5164536f-5715-4a05-a71f-3e7b9ed795e8" providerId="ADAL" clId="{D42CCE83-CB38-4500-8A7F-F44396B80DE3}" dt="2025-05-01T12:34:58.253" v="8466" actId="6264"/>
          <ac:spMkLst>
            <pc:docMk/>
            <pc:sldMk cId="1865321597" sldId="293"/>
            <ac:spMk id="12" creationId="{E68FD26D-76D8-6567-A103-051FCCA12D09}"/>
          </ac:spMkLst>
        </pc:spChg>
        <pc:spChg chg="mod ord">
          <ac:chgData name="Archie Wallace (student)" userId="5164536f-5715-4a05-a71f-3e7b9ed795e8" providerId="ADAL" clId="{D42CCE83-CB38-4500-8A7F-F44396B80DE3}" dt="2025-05-01T12:40:31.139" v="8474" actId="207"/>
          <ac:spMkLst>
            <pc:docMk/>
            <pc:sldMk cId="1865321597" sldId="293"/>
            <ac:spMk id="13" creationId="{C26C7A4D-060D-ACE6-5ED6-CCEAF7311C57}"/>
          </ac:spMkLst>
        </pc:spChg>
        <pc:grpChg chg="add mod ord">
          <ac:chgData name="Archie Wallace (student)" userId="5164536f-5715-4a05-a71f-3e7b9ed795e8" providerId="ADAL" clId="{D42CCE83-CB38-4500-8A7F-F44396B80DE3}" dt="2025-05-01T12:32:59.627" v="8442" actId="167"/>
          <ac:grpSpMkLst>
            <pc:docMk/>
            <pc:sldMk cId="1865321597" sldId="293"/>
            <ac:grpSpMk id="4" creationId="{27A37619-29AD-8E76-8FF4-8663DC8D1470}"/>
          </ac:grpSpMkLst>
        </pc:grpChg>
        <pc:graphicFrameChg chg="mod ord modGraphic">
          <ac:chgData name="Archie Wallace (student)" userId="5164536f-5715-4a05-a71f-3e7b9ed795e8" providerId="ADAL" clId="{D42CCE83-CB38-4500-8A7F-F44396B80DE3}" dt="2025-05-01T12:42:04.307" v="8491" actId="1076"/>
          <ac:graphicFrameMkLst>
            <pc:docMk/>
            <pc:sldMk cId="1865321597" sldId="293"/>
            <ac:graphicFrameMk id="14" creationId="{BD2C7047-D8A7-5239-BAE1-A506B67D535B}"/>
          </ac:graphicFrameMkLst>
        </pc:graphicFrameChg>
        <pc:picChg chg="add mod">
          <ac:chgData name="Archie Wallace (student)" userId="5164536f-5715-4a05-a71f-3e7b9ed795e8" providerId="ADAL" clId="{D42CCE83-CB38-4500-8A7F-F44396B80DE3}" dt="2025-05-01T12:51:58.305" v="8739" actId="14861"/>
          <ac:picMkLst>
            <pc:docMk/>
            <pc:sldMk cId="1865321597" sldId="293"/>
            <ac:picMk id="15" creationId="{8335FAED-A0B2-0064-D3C0-B6EA719FBD53}"/>
          </ac:picMkLst>
        </pc:picChg>
        <pc:picChg chg="add mod">
          <ac:chgData name="Archie Wallace (student)" userId="5164536f-5715-4a05-a71f-3e7b9ed795e8" providerId="ADAL" clId="{D42CCE83-CB38-4500-8A7F-F44396B80DE3}" dt="2025-05-01T12:51:58.305" v="8739" actId="14861"/>
          <ac:picMkLst>
            <pc:docMk/>
            <pc:sldMk cId="1865321597" sldId="293"/>
            <ac:picMk id="16" creationId="{B2960C97-0336-3DE1-0ED8-0EAC5C74476F}"/>
          </ac:picMkLst>
        </pc:picChg>
        <pc:picChg chg="add del mod">
          <ac:chgData name="Archie Wallace (student)" userId="5164536f-5715-4a05-a71f-3e7b9ed795e8" providerId="ADAL" clId="{D42CCE83-CB38-4500-8A7F-F44396B80DE3}" dt="2025-05-01T12:44:01.275" v="8515" actId="478"/>
          <ac:picMkLst>
            <pc:docMk/>
            <pc:sldMk cId="1865321597" sldId="293"/>
            <ac:picMk id="17" creationId="{33F8D0D4-77FA-6E94-E125-681C3B6CBFA3}"/>
          </ac:picMkLst>
        </pc:picChg>
        <pc:picChg chg="add mod">
          <ac:chgData name="Archie Wallace (student)" userId="5164536f-5715-4a05-a71f-3e7b9ed795e8" providerId="ADAL" clId="{D42CCE83-CB38-4500-8A7F-F44396B80DE3}" dt="2025-05-01T12:51:58.305" v="8739" actId="14861"/>
          <ac:picMkLst>
            <pc:docMk/>
            <pc:sldMk cId="1865321597" sldId="293"/>
            <ac:picMk id="18" creationId="{9FC12ECD-2A3A-27B0-41EC-0910611BF675}"/>
          </ac:picMkLst>
        </pc:picChg>
        <pc:picChg chg="add mod ord">
          <ac:chgData name="Archie Wallace (student)" userId="5164536f-5715-4a05-a71f-3e7b9ed795e8" providerId="ADAL" clId="{D42CCE83-CB38-4500-8A7F-F44396B80DE3}" dt="2025-05-01T12:51:58.305" v="8739" actId="14861"/>
          <ac:picMkLst>
            <pc:docMk/>
            <pc:sldMk cId="1865321597" sldId="293"/>
            <ac:picMk id="19" creationId="{EDCA46BB-0E5F-DDD7-9CFA-6040477E031B}"/>
          </ac:picMkLst>
        </pc:picChg>
        <pc:picChg chg="add mod">
          <ac:chgData name="Archie Wallace (student)" userId="5164536f-5715-4a05-a71f-3e7b9ed795e8" providerId="ADAL" clId="{D42CCE83-CB38-4500-8A7F-F44396B80DE3}" dt="2025-05-01T12:51:58.305" v="8739" actId="14861"/>
          <ac:picMkLst>
            <pc:docMk/>
            <pc:sldMk cId="1865321597" sldId="293"/>
            <ac:picMk id="20" creationId="{5C391C1E-E1BB-63CA-4698-7647369CEE2A}"/>
          </ac:picMkLst>
        </pc:picChg>
        <pc:picChg chg="add mod ord">
          <ac:chgData name="Archie Wallace (student)" userId="5164536f-5715-4a05-a71f-3e7b9ed795e8" providerId="ADAL" clId="{D42CCE83-CB38-4500-8A7F-F44396B80DE3}" dt="2025-05-01T12:51:58.305" v="8739" actId="14861"/>
          <ac:picMkLst>
            <pc:docMk/>
            <pc:sldMk cId="1865321597" sldId="293"/>
            <ac:picMk id="21" creationId="{9D1FE40A-5620-78E6-A82F-7FD067EE8DBF}"/>
          </ac:picMkLst>
        </pc:picChg>
        <pc:picChg chg="add mod">
          <ac:chgData name="Archie Wallace (student)" userId="5164536f-5715-4a05-a71f-3e7b9ed795e8" providerId="ADAL" clId="{D42CCE83-CB38-4500-8A7F-F44396B80DE3}" dt="2025-05-01T12:51:58.305" v="8739" actId="14861"/>
          <ac:picMkLst>
            <pc:docMk/>
            <pc:sldMk cId="1865321597" sldId="293"/>
            <ac:picMk id="22" creationId="{8B1C4813-9D1A-2A94-FD06-DD39929C56FE}"/>
          </ac:picMkLst>
        </pc:picChg>
        <pc:picChg chg="add mod">
          <ac:chgData name="Archie Wallace (student)" userId="5164536f-5715-4a05-a71f-3e7b9ed795e8" providerId="ADAL" clId="{D42CCE83-CB38-4500-8A7F-F44396B80DE3}" dt="2025-05-01T12:51:58.305" v="8739" actId="14861"/>
          <ac:picMkLst>
            <pc:docMk/>
            <pc:sldMk cId="1865321597" sldId="293"/>
            <ac:picMk id="23" creationId="{88EB055E-BC7B-ED9C-0131-F5CA8E7D1ED4}"/>
          </ac:picMkLst>
        </pc:picChg>
      </pc:sldChg>
      <pc:sldChg chg="addSp delSp modSp add mod modAnim">
        <pc:chgData name="Archie Wallace (student)" userId="5164536f-5715-4a05-a71f-3e7b9ed795e8" providerId="ADAL" clId="{D42CCE83-CB38-4500-8A7F-F44396B80DE3}" dt="2025-05-01T12:55:19.967" v="8753"/>
        <pc:sldMkLst>
          <pc:docMk/>
          <pc:sldMk cId="1625180436" sldId="294"/>
        </pc:sldMkLst>
        <pc:spChg chg="mod">
          <ac:chgData name="Archie Wallace (student)" userId="5164536f-5715-4a05-a71f-3e7b9ed795e8" providerId="ADAL" clId="{D42CCE83-CB38-4500-8A7F-F44396B80DE3}" dt="2025-05-01T10:49:07.760" v="7971" actId="20577"/>
          <ac:spMkLst>
            <pc:docMk/>
            <pc:sldMk cId="1625180436" sldId="294"/>
            <ac:spMk id="2" creationId="{9CC04401-E419-CB23-60BA-2F328E0D32E0}"/>
          </ac:spMkLst>
        </pc:spChg>
        <pc:spChg chg="mod">
          <ac:chgData name="Archie Wallace (student)" userId="5164536f-5715-4a05-a71f-3e7b9ed795e8" providerId="ADAL" clId="{D42CCE83-CB38-4500-8A7F-F44396B80DE3}" dt="2025-05-01T10:48:53.234" v="7960"/>
          <ac:spMkLst>
            <pc:docMk/>
            <pc:sldMk cId="1625180436" sldId="294"/>
            <ac:spMk id="4" creationId="{51AE7FBD-87FE-61FB-85A4-D539F5AFB8E2}"/>
          </ac:spMkLst>
        </pc:spChg>
        <pc:spChg chg="add del mod">
          <ac:chgData name="Archie Wallace (student)" userId="5164536f-5715-4a05-a71f-3e7b9ed795e8" providerId="ADAL" clId="{D42CCE83-CB38-4500-8A7F-F44396B80DE3}" dt="2025-05-01T10:50:25.172" v="8010" actId="931"/>
          <ac:spMkLst>
            <pc:docMk/>
            <pc:sldMk cId="1625180436" sldId="294"/>
            <ac:spMk id="5" creationId="{DE63B43D-5375-2995-E29A-7BC7F7284871}"/>
          </ac:spMkLst>
        </pc:spChg>
        <pc:spChg chg="mod">
          <ac:chgData name="Archie Wallace (student)" userId="5164536f-5715-4a05-a71f-3e7b9ed795e8" providerId="ADAL" clId="{D42CCE83-CB38-4500-8A7F-F44396B80DE3}" dt="2025-05-01T10:49:47.864" v="8008" actId="313"/>
          <ac:spMkLst>
            <pc:docMk/>
            <pc:sldMk cId="1625180436" sldId="294"/>
            <ac:spMk id="10" creationId="{44C11EDD-64FA-49C8-A575-A0E1CD120637}"/>
          </ac:spMkLst>
        </pc:spChg>
        <pc:spChg chg="mod">
          <ac:chgData name="Archie Wallace (student)" userId="5164536f-5715-4a05-a71f-3e7b9ed795e8" providerId="ADAL" clId="{D42CCE83-CB38-4500-8A7F-F44396B80DE3}" dt="2025-05-01T10:51:09.121" v="8017" actId="20577"/>
          <ac:spMkLst>
            <pc:docMk/>
            <pc:sldMk cId="1625180436" sldId="294"/>
            <ac:spMk id="17" creationId="{0F8F053C-836C-223F-732B-846CBFFE27E2}"/>
          </ac:spMkLst>
        </pc:spChg>
        <pc:picChg chg="add mod">
          <ac:chgData name="Archie Wallace (student)" userId="5164536f-5715-4a05-a71f-3e7b9ed795e8" providerId="ADAL" clId="{D42CCE83-CB38-4500-8A7F-F44396B80DE3}" dt="2025-05-01T12:52:52.297" v="8746" actId="14861"/>
          <ac:picMkLst>
            <pc:docMk/>
            <pc:sldMk cId="1625180436" sldId="294"/>
            <ac:picMk id="8" creationId="{F66D01EF-C593-517D-4856-8F20EA0DC85C}"/>
          </ac:picMkLst>
        </pc:picChg>
        <pc:picChg chg="add mod">
          <ac:chgData name="Archie Wallace (student)" userId="5164536f-5715-4a05-a71f-3e7b9ed795e8" providerId="ADAL" clId="{D42CCE83-CB38-4500-8A7F-F44396B80DE3}" dt="2025-05-01T10:51:17.552" v="8019"/>
          <ac:picMkLst>
            <pc:docMk/>
            <pc:sldMk cId="1625180436" sldId="294"/>
            <ac:picMk id="9" creationId="{5B28938E-2986-70D1-DE33-01AC76CFBCBC}"/>
          </ac:picMkLst>
        </pc:picChg>
        <pc:picChg chg="del">
          <ac:chgData name="Archie Wallace (student)" userId="5164536f-5715-4a05-a71f-3e7b9ed795e8" providerId="ADAL" clId="{D42CCE83-CB38-4500-8A7F-F44396B80DE3}" dt="2025-05-01T10:50:16.507" v="8009" actId="478"/>
          <ac:picMkLst>
            <pc:docMk/>
            <pc:sldMk cId="1625180436" sldId="294"/>
            <ac:picMk id="12" creationId="{393379F7-1B4E-81A8-8D23-23B5D9685793}"/>
          </ac:picMkLst>
        </pc:picChg>
        <pc:picChg chg="del">
          <ac:chgData name="Archie Wallace (student)" userId="5164536f-5715-4a05-a71f-3e7b9ed795e8" providerId="ADAL" clId="{D42CCE83-CB38-4500-8A7F-F44396B80DE3}" dt="2025-05-01T10:51:14.592" v="8018" actId="478"/>
          <ac:picMkLst>
            <pc:docMk/>
            <pc:sldMk cId="1625180436" sldId="294"/>
            <ac:picMk id="1026" creationId="{140389EB-1CCD-A5A4-299E-4EA631212AC9}"/>
          </ac:picMkLst>
        </pc:picChg>
      </pc:sldChg>
      <pc:sldChg chg="add del">
        <pc:chgData name="Archie Wallace (student)" userId="5164536f-5715-4a05-a71f-3e7b9ed795e8" providerId="ADAL" clId="{D42CCE83-CB38-4500-8A7F-F44396B80DE3}" dt="2025-04-28T12:53:27.402" v="6272"/>
        <pc:sldMkLst>
          <pc:docMk/>
          <pc:sldMk cId="2345775586" sldId="294"/>
        </pc:sldMkLst>
      </pc:sldChg>
      <pc:sldChg chg="del">
        <pc:chgData name="Archie Wallace (student)" userId="5164536f-5715-4a05-a71f-3e7b9ed795e8" providerId="ADAL" clId="{D42CCE83-CB38-4500-8A7F-F44396B80DE3}" dt="2025-04-28T12:51:53.267" v="6242" actId="47"/>
        <pc:sldMkLst>
          <pc:docMk/>
          <pc:sldMk cId="3372527766" sldId="294"/>
        </pc:sldMkLst>
      </pc:sldChg>
      <pc:sldChg chg="addSp delSp modSp add mod ord modAnim">
        <pc:chgData name="Archie Wallace (student)" userId="5164536f-5715-4a05-a71f-3e7b9ed795e8" providerId="ADAL" clId="{D42CCE83-CB38-4500-8A7F-F44396B80DE3}" dt="2025-05-01T12:55:25.338" v="8755"/>
        <pc:sldMkLst>
          <pc:docMk/>
          <pc:sldMk cId="4193958078" sldId="295"/>
        </pc:sldMkLst>
        <pc:spChg chg="mod">
          <ac:chgData name="Archie Wallace (student)" userId="5164536f-5715-4a05-a71f-3e7b9ed795e8" providerId="ADAL" clId="{D42CCE83-CB38-4500-8A7F-F44396B80DE3}" dt="2025-05-01T10:51:46.577" v="8039" actId="20577"/>
          <ac:spMkLst>
            <pc:docMk/>
            <pc:sldMk cId="4193958078" sldId="295"/>
            <ac:spMk id="2" creationId="{47F2BB87-7095-6F74-0A42-D4A9FAC7BAC2}"/>
          </ac:spMkLst>
        </pc:spChg>
        <pc:spChg chg="mod">
          <ac:chgData name="Archie Wallace (student)" userId="5164536f-5715-4a05-a71f-3e7b9ed795e8" providerId="ADAL" clId="{D42CCE83-CB38-4500-8A7F-F44396B80DE3}" dt="2025-05-01T10:53:26.307" v="8087"/>
          <ac:spMkLst>
            <pc:docMk/>
            <pc:sldMk cId="4193958078" sldId="295"/>
            <ac:spMk id="4" creationId="{A8E57E35-E43B-4EF3-0FBC-5FA7582B2804}"/>
          </ac:spMkLst>
        </pc:spChg>
        <pc:spChg chg="add del mod">
          <ac:chgData name="Archie Wallace (student)" userId="5164536f-5715-4a05-a71f-3e7b9ed795e8" providerId="ADAL" clId="{D42CCE83-CB38-4500-8A7F-F44396B80DE3}" dt="2025-05-01T10:52:17.045" v="8071" actId="931"/>
          <ac:spMkLst>
            <pc:docMk/>
            <pc:sldMk cId="4193958078" sldId="295"/>
            <ac:spMk id="5" creationId="{69B24CB3-8B69-5356-496B-11110E9D0E52}"/>
          </ac:spMkLst>
        </pc:spChg>
        <pc:spChg chg="mod">
          <ac:chgData name="Archie Wallace (student)" userId="5164536f-5715-4a05-a71f-3e7b9ed795e8" providerId="ADAL" clId="{D42CCE83-CB38-4500-8A7F-F44396B80DE3}" dt="2025-05-01T10:52:08.129" v="8069" actId="20577"/>
          <ac:spMkLst>
            <pc:docMk/>
            <pc:sldMk cId="4193958078" sldId="295"/>
            <ac:spMk id="10" creationId="{DDDA2C1C-44A9-DA6C-2FAB-48ED06357640}"/>
          </ac:spMkLst>
        </pc:spChg>
        <pc:spChg chg="mod">
          <ac:chgData name="Archie Wallace (student)" userId="5164536f-5715-4a05-a71f-3e7b9ed795e8" providerId="ADAL" clId="{D42CCE83-CB38-4500-8A7F-F44396B80DE3}" dt="2025-05-01T10:53:03.553" v="8084" actId="20577"/>
          <ac:spMkLst>
            <pc:docMk/>
            <pc:sldMk cId="4193958078" sldId="295"/>
            <ac:spMk id="17" creationId="{64235753-5BAB-2FAB-0AB4-2779982A8498}"/>
          </ac:spMkLst>
        </pc:spChg>
        <pc:picChg chg="add mod">
          <ac:chgData name="Archie Wallace (student)" userId="5164536f-5715-4a05-a71f-3e7b9ed795e8" providerId="ADAL" clId="{D42CCE83-CB38-4500-8A7F-F44396B80DE3}" dt="2025-05-01T12:52:39.010" v="8745" actId="14861"/>
          <ac:picMkLst>
            <pc:docMk/>
            <pc:sldMk cId="4193958078" sldId="295"/>
            <ac:picMk id="8" creationId="{C9828862-2B01-B9D4-3270-7C95571E6AD4}"/>
          </ac:picMkLst>
        </pc:picChg>
        <pc:picChg chg="add mod">
          <ac:chgData name="Archie Wallace (student)" userId="5164536f-5715-4a05-a71f-3e7b9ed795e8" providerId="ADAL" clId="{D42CCE83-CB38-4500-8A7F-F44396B80DE3}" dt="2025-05-01T10:53:48.042" v="8096" actId="1076"/>
          <ac:picMkLst>
            <pc:docMk/>
            <pc:sldMk cId="4193958078" sldId="295"/>
            <ac:picMk id="9" creationId="{1FE7E7AD-013E-B090-AC74-A6EE5921CF68}"/>
          </ac:picMkLst>
        </pc:picChg>
        <pc:picChg chg="del">
          <ac:chgData name="Archie Wallace (student)" userId="5164536f-5715-4a05-a71f-3e7b9ed795e8" providerId="ADAL" clId="{D42CCE83-CB38-4500-8A7F-F44396B80DE3}" dt="2025-05-01T10:52:10.716" v="8070" actId="478"/>
          <ac:picMkLst>
            <pc:docMk/>
            <pc:sldMk cId="4193958078" sldId="295"/>
            <ac:picMk id="12" creationId="{C9C1371A-DDA8-6865-BC03-F7E00C72EE2E}"/>
          </ac:picMkLst>
        </pc:picChg>
        <pc:picChg chg="del">
          <ac:chgData name="Archie Wallace (student)" userId="5164536f-5715-4a05-a71f-3e7b9ed795e8" providerId="ADAL" clId="{D42CCE83-CB38-4500-8A7F-F44396B80DE3}" dt="2025-05-01T10:53:31.098" v="8088" actId="478"/>
          <ac:picMkLst>
            <pc:docMk/>
            <pc:sldMk cId="4193958078" sldId="295"/>
            <ac:picMk id="1026" creationId="{03FC42D7-E14E-CF33-FE90-D9DC9B19A729}"/>
          </ac:picMkLst>
        </pc:picChg>
      </pc:sldChg>
      <pc:sldChg chg="del">
        <pc:chgData name="Archie Wallace (student)" userId="5164536f-5715-4a05-a71f-3e7b9ed795e8" providerId="ADAL" clId="{D42CCE83-CB38-4500-8A7F-F44396B80DE3}" dt="2025-04-28T12:51:54.825" v="6243" actId="47"/>
        <pc:sldMkLst>
          <pc:docMk/>
          <pc:sldMk cId="2402887640" sldId="296"/>
        </pc:sldMkLst>
      </pc:sldChg>
      <pc:sldChg chg="addSp delSp modSp add mod modAnim">
        <pc:chgData name="Archie Wallace (student)" userId="5164536f-5715-4a05-a71f-3e7b9ed795e8" providerId="ADAL" clId="{D42CCE83-CB38-4500-8A7F-F44396B80DE3}" dt="2025-05-01T12:55:32.185" v="8757"/>
        <pc:sldMkLst>
          <pc:docMk/>
          <pc:sldMk cId="3568926355" sldId="296"/>
        </pc:sldMkLst>
        <pc:spChg chg="mod">
          <ac:chgData name="Archie Wallace (student)" userId="5164536f-5715-4a05-a71f-3e7b9ed795e8" providerId="ADAL" clId="{D42CCE83-CB38-4500-8A7F-F44396B80DE3}" dt="2025-05-01T10:54:46.882" v="8129" actId="20577"/>
          <ac:spMkLst>
            <pc:docMk/>
            <pc:sldMk cId="3568926355" sldId="296"/>
            <ac:spMk id="2" creationId="{BE78FA5D-5F39-1962-A3CF-2EA94532230F}"/>
          </ac:spMkLst>
        </pc:spChg>
        <pc:spChg chg="mod">
          <ac:chgData name="Archie Wallace (student)" userId="5164536f-5715-4a05-a71f-3e7b9ed795e8" providerId="ADAL" clId="{D42CCE83-CB38-4500-8A7F-F44396B80DE3}" dt="2025-05-01T10:55:47.917" v="8167"/>
          <ac:spMkLst>
            <pc:docMk/>
            <pc:sldMk cId="3568926355" sldId="296"/>
            <ac:spMk id="4" creationId="{0444F4E8-5323-CCA7-EDCC-5FA3408E755D}"/>
          </ac:spMkLst>
        </pc:spChg>
        <pc:spChg chg="add del mod">
          <ac:chgData name="Archie Wallace (student)" userId="5164536f-5715-4a05-a71f-3e7b9ed795e8" providerId="ADAL" clId="{D42CCE83-CB38-4500-8A7F-F44396B80DE3}" dt="2025-05-01T10:54:14.460" v="8100" actId="931"/>
          <ac:spMkLst>
            <pc:docMk/>
            <pc:sldMk cId="3568926355" sldId="296"/>
            <ac:spMk id="5" creationId="{C5D82DB6-2E33-0D10-5681-E6CA32FE5D83}"/>
          </ac:spMkLst>
        </pc:spChg>
        <pc:spChg chg="mod">
          <ac:chgData name="Archie Wallace (student)" userId="5164536f-5715-4a05-a71f-3e7b9ed795e8" providerId="ADAL" clId="{D42CCE83-CB38-4500-8A7F-F44396B80DE3}" dt="2025-05-01T10:57:11.216" v="8180" actId="313"/>
          <ac:spMkLst>
            <pc:docMk/>
            <pc:sldMk cId="3568926355" sldId="296"/>
            <ac:spMk id="10" creationId="{7A9DF973-CB27-0867-A53A-36648520B8A2}"/>
          </ac:spMkLst>
        </pc:spChg>
        <pc:spChg chg="add mod">
          <ac:chgData name="Archie Wallace (student)" userId="5164536f-5715-4a05-a71f-3e7b9ed795e8" providerId="ADAL" clId="{D42CCE83-CB38-4500-8A7F-F44396B80DE3}" dt="2025-05-01T10:56:07.137" v="8172" actId="1076"/>
          <ac:spMkLst>
            <pc:docMk/>
            <pc:sldMk cId="3568926355" sldId="296"/>
            <ac:spMk id="13" creationId="{84E2B36E-9B4B-C4C1-F16F-FF237858E5E1}"/>
          </ac:spMkLst>
        </pc:spChg>
        <pc:spChg chg="mod">
          <ac:chgData name="Archie Wallace (student)" userId="5164536f-5715-4a05-a71f-3e7b9ed795e8" providerId="ADAL" clId="{D42CCE83-CB38-4500-8A7F-F44396B80DE3}" dt="2025-05-01T10:57:01.243" v="8179" actId="20577"/>
          <ac:spMkLst>
            <pc:docMk/>
            <pc:sldMk cId="3568926355" sldId="296"/>
            <ac:spMk id="17" creationId="{FF4EA510-C3FD-07C8-15B2-34ABC92B7426}"/>
          </ac:spMkLst>
        </pc:spChg>
        <pc:picChg chg="del">
          <ac:chgData name="Archie Wallace (student)" userId="5164536f-5715-4a05-a71f-3e7b9ed795e8" providerId="ADAL" clId="{D42CCE83-CB38-4500-8A7F-F44396B80DE3}" dt="2025-05-01T10:54:05.805" v="8099" actId="478"/>
          <ac:picMkLst>
            <pc:docMk/>
            <pc:sldMk cId="3568926355" sldId="296"/>
            <ac:picMk id="8" creationId="{D0251571-7CAC-5D18-A247-1C80203A6C6F}"/>
          </ac:picMkLst>
        </pc:picChg>
        <pc:picChg chg="del">
          <ac:chgData name="Archie Wallace (student)" userId="5164536f-5715-4a05-a71f-3e7b9ed795e8" providerId="ADAL" clId="{D42CCE83-CB38-4500-8A7F-F44396B80DE3}" dt="2025-05-01T10:55:55.361" v="8168" actId="478"/>
          <ac:picMkLst>
            <pc:docMk/>
            <pc:sldMk cId="3568926355" sldId="296"/>
            <ac:picMk id="9" creationId="{4D2EED94-0AC6-1180-BC97-170F9C221258}"/>
          </ac:picMkLst>
        </pc:picChg>
        <pc:picChg chg="add mod">
          <ac:chgData name="Archie Wallace (student)" userId="5164536f-5715-4a05-a71f-3e7b9ed795e8" providerId="ADAL" clId="{D42CCE83-CB38-4500-8A7F-F44396B80DE3}" dt="2025-05-01T12:52:32.505" v="8744" actId="14861"/>
          <ac:picMkLst>
            <pc:docMk/>
            <pc:sldMk cId="3568926355" sldId="296"/>
            <ac:picMk id="11" creationId="{3EDD75EE-E068-CD76-2C2F-82B24D056CE5}"/>
          </ac:picMkLst>
        </pc:picChg>
        <pc:picChg chg="add mod">
          <ac:chgData name="Archie Wallace (student)" userId="5164536f-5715-4a05-a71f-3e7b9ed795e8" providerId="ADAL" clId="{D42CCE83-CB38-4500-8A7F-F44396B80DE3}" dt="2025-05-01T10:56:01.914" v="8171" actId="14100"/>
          <ac:picMkLst>
            <pc:docMk/>
            <pc:sldMk cId="3568926355" sldId="296"/>
            <ac:picMk id="12" creationId="{1F4498BC-E218-99B0-B559-74A6B32801CD}"/>
          </ac:picMkLst>
        </pc:picChg>
      </pc:sldChg>
      <pc:sldChg chg="addSp delSp modSp add del mod modAnim">
        <pc:chgData name="Archie Wallace (student)" userId="5164536f-5715-4a05-a71f-3e7b9ed795e8" providerId="ADAL" clId="{D42CCE83-CB38-4500-8A7F-F44396B80DE3}" dt="2025-05-01T12:55:38.807" v="8759"/>
        <pc:sldMkLst>
          <pc:docMk/>
          <pc:sldMk cId="406898426" sldId="297"/>
        </pc:sldMkLst>
        <pc:spChg chg="mod">
          <ac:chgData name="Archie Wallace (student)" userId="5164536f-5715-4a05-a71f-3e7b9ed795e8" providerId="ADAL" clId="{D42CCE83-CB38-4500-8A7F-F44396B80DE3}" dt="2025-05-01T12:20:57.866" v="8276" actId="403"/>
          <ac:spMkLst>
            <pc:docMk/>
            <pc:sldMk cId="406898426" sldId="297"/>
            <ac:spMk id="2" creationId="{F7B6A8DB-71BF-B712-5152-C2FA7EB41B97}"/>
          </ac:spMkLst>
        </pc:spChg>
        <pc:spChg chg="mod">
          <ac:chgData name="Archie Wallace (student)" userId="5164536f-5715-4a05-a71f-3e7b9ed795e8" providerId="ADAL" clId="{D42CCE83-CB38-4500-8A7F-F44396B80DE3}" dt="2025-05-01T11:07:15.060" v="8274" actId="20577"/>
          <ac:spMkLst>
            <pc:docMk/>
            <pc:sldMk cId="406898426" sldId="297"/>
            <ac:spMk id="4" creationId="{14F9879E-4EDB-42E5-6E30-17EAAD0AB1DE}"/>
          </ac:spMkLst>
        </pc:spChg>
        <pc:spChg chg="add del mod">
          <ac:chgData name="Archie Wallace (student)" userId="5164536f-5715-4a05-a71f-3e7b9ed795e8" providerId="ADAL" clId="{D42CCE83-CB38-4500-8A7F-F44396B80DE3}" dt="2025-05-01T10:59:09.304" v="8216" actId="931"/>
          <ac:spMkLst>
            <pc:docMk/>
            <pc:sldMk cId="406898426" sldId="297"/>
            <ac:spMk id="5" creationId="{C541104B-6473-3A45-C88B-650D6922AEBE}"/>
          </ac:spMkLst>
        </pc:spChg>
        <pc:spChg chg="add">
          <ac:chgData name="Archie Wallace (student)" userId="5164536f-5715-4a05-a71f-3e7b9ed795e8" providerId="ADAL" clId="{D42CCE83-CB38-4500-8A7F-F44396B80DE3}" dt="2025-05-01T11:03:35.703" v="8247"/>
          <ac:spMkLst>
            <pc:docMk/>
            <pc:sldMk cId="406898426" sldId="297"/>
            <ac:spMk id="9" creationId="{F081A48B-FFC0-4CE8-2223-1E08F44E11FD}"/>
          </ac:spMkLst>
        </pc:spChg>
        <pc:spChg chg="mod">
          <ac:chgData name="Archie Wallace (student)" userId="5164536f-5715-4a05-a71f-3e7b9ed795e8" providerId="ADAL" clId="{D42CCE83-CB38-4500-8A7F-F44396B80DE3}" dt="2025-05-01T11:01:21.927" v="8246" actId="1036"/>
          <ac:spMkLst>
            <pc:docMk/>
            <pc:sldMk cId="406898426" sldId="297"/>
            <ac:spMk id="10" creationId="{0A98C82A-B6BD-0E1A-4B11-6FB3F19ABAEA}"/>
          </ac:spMkLst>
        </pc:spChg>
        <pc:spChg chg="del">
          <ac:chgData name="Archie Wallace (student)" userId="5164536f-5715-4a05-a71f-3e7b9ed795e8" providerId="ADAL" clId="{D42CCE83-CB38-4500-8A7F-F44396B80DE3}" dt="2025-05-01T11:00:57.808" v="8241" actId="478"/>
          <ac:spMkLst>
            <pc:docMk/>
            <pc:sldMk cId="406898426" sldId="297"/>
            <ac:spMk id="13" creationId="{B2656D83-D700-CEBE-F7D3-8BB5C3342024}"/>
          </ac:spMkLst>
        </pc:spChg>
        <pc:spChg chg="add">
          <ac:chgData name="Archie Wallace (student)" userId="5164536f-5715-4a05-a71f-3e7b9ed795e8" providerId="ADAL" clId="{D42CCE83-CB38-4500-8A7F-F44396B80DE3}" dt="2025-05-01T11:03:49.564" v="8251"/>
          <ac:spMkLst>
            <pc:docMk/>
            <pc:sldMk cId="406898426" sldId="297"/>
            <ac:spMk id="15" creationId="{8D60BC65-0C06-15EA-D063-A492641E47EF}"/>
          </ac:spMkLst>
        </pc:spChg>
        <pc:spChg chg="mod">
          <ac:chgData name="Archie Wallace (student)" userId="5164536f-5715-4a05-a71f-3e7b9ed795e8" providerId="ADAL" clId="{D42CCE83-CB38-4500-8A7F-F44396B80DE3}" dt="2025-05-01T11:01:11.031" v="8242" actId="14100"/>
          <ac:spMkLst>
            <pc:docMk/>
            <pc:sldMk cId="406898426" sldId="297"/>
            <ac:spMk id="17" creationId="{BE7B2638-A1E5-9F2C-A797-8C7209397FB1}"/>
          </ac:spMkLst>
        </pc:spChg>
        <pc:spChg chg="add">
          <ac:chgData name="Archie Wallace (student)" userId="5164536f-5715-4a05-a71f-3e7b9ed795e8" providerId="ADAL" clId="{D42CCE83-CB38-4500-8A7F-F44396B80DE3}" dt="2025-05-01T11:05:05.393" v="8256"/>
          <ac:spMkLst>
            <pc:docMk/>
            <pc:sldMk cId="406898426" sldId="297"/>
            <ac:spMk id="18" creationId="{E8791C09-9290-DE1B-176A-9E4742BF2988}"/>
          </ac:spMkLst>
        </pc:spChg>
        <pc:picChg chg="add mod">
          <ac:chgData name="Archie Wallace (student)" userId="5164536f-5715-4a05-a71f-3e7b9ed795e8" providerId="ADAL" clId="{D42CCE83-CB38-4500-8A7F-F44396B80DE3}" dt="2025-05-01T12:52:26.415" v="8743" actId="14861"/>
          <ac:picMkLst>
            <pc:docMk/>
            <pc:sldMk cId="406898426" sldId="297"/>
            <ac:picMk id="8" creationId="{44B94E5D-CA29-6F0A-EDFE-103B908238B8}"/>
          </ac:picMkLst>
        </pc:picChg>
        <pc:picChg chg="del">
          <ac:chgData name="Archie Wallace (student)" userId="5164536f-5715-4a05-a71f-3e7b9ed795e8" providerId="ADAL" clId="{D42CCE83-CB38-4500-8A7F-F44396B80DE3}" dt="2025-05-01T10:59:05.119" v="8215" actId="478"/>
          <ac:picMkLst>
            <pc:docMk/>
            <pc:sldMk cId="406898426" sldId="297"/>
            <ac:picMk id="11" creationId="{7C12FDE6-EB37-9733-C6C9-BD8EE246B0A3}"/>
          </ac:picMkLst>
        </pc:picChg>
        <pc:picChg chg="del">
          <ac:chgData name="Archie Wallace (student)" userId="5164536f-5715-4a05-a71f-3e7b9ed795e8" providerId="ADAL" clId="{D42CCE83-CB38-4500-8A7F-F44396B80DE3}" dt="2025-05-01T11:00:57.808" v="8241" actId="478"/>
          <ac:picMkLst>
            <pc:docMk/>
            <pc:sldMk cId="406898426" sldId="297"/>
            <ac:picMk id="12" creationId="{B145B4D8-2459-37E0-BB67-26D620360580}"/>
          </ac:picMkLst>
        </pc:picChg>
        <pc:picChg chg="add del mod">
          <ac:chgData name="Archie Wallace (student)" userId="5164536f-5715-4a05-a71f-3e7b9ed795e8" providerId="ADAL" clId="{D42CCE83-CB38-4500-8A7F-F44396B80DE3}" dt="2025-05-01T11:03:41.425" v="8250" actId="478"/>
          <ac:picMkLst>
            <pc:docMk/>
            <pc:sldMk cId="406898426" sldId="297"/>
            <ac:picMk id="14" creationId="{61BDC86B-3976-E334-1719-4396DB355978}"/>
          </ac:picMkLst>
        </pc:picChg>
        <pc:picChg chg="add del mod">
          <ac:chgData name="Archie Wallace (student)" userId="5164536f-5715-4a05-a71f-3e7b9ed795e8" providerId="ADAL" clId="{D42CCE83-CB38-4500-8A7F-F44396B80DE3}" dt="2025-05-01T11:03:59.170" v="8255" actId="478"/>
          <ac:picMkLst>
            <pc:docMk/>
            <pc:sldMk cId="406898426" sldId="297"/>
            <ac:picMk id="16" creationId="{E12F867C-7966-CAF4-FFF4-27F48A3ABF34}"/>
          </ac:picMkLst>
        </pc:picChg>
        <pc:picChg chg="add mod modCrop">
          <ac:chgData name="Archie Wallace (student)" userId="5164536f-5715-4a05-a71f-3e7b9ed795e8" providerId="ADAL" clId="{D42CCE83-CB38-4500-8A7F-F44396B80DE3}" dt="2025-05-01T11:05:53.443" v="8269" actId="1076"/>
          <ac:picMkLst>
            <pc:docMk/>
            <pc:sldMk cId="406898426" sldId="297"/>
            <ac:picMk id="19" creationId="{47340BF6-A22A-1A0B-67F5-020C5B6EE62F}"/>
          </ac:picMkLst>
        </pc:picChg>
      </pc:sldChg>
      <pc:sldChg chg="del">
        <pc:chgData name="Archie Wallace (student)" userId="5164536f-5715-4a05-a71f-3e7b9ed795e8" providerId="ADAL" clId="{D42CCE83-CB38-4500-8A7F-F44396B80DE3}" dt="2025-04-28T12:51:56.515" v="6244" actId="47"/>
        <pc:sldMkLst>
          <pc:docMk/>
          <pc:sldMk cId="2273571175" sldId="297"/>
        </pc:sldMkLst>
      </pc:sldChg>
      <pc:sldChg chg="addSp delSp modSp add mod ord modAnim">
        <pc:chgData name="Archie Wallace (student)" userId="5164536f-5715-4a05-a71f-3e7b9ed795e8" providerId="ADAL" clId="{D42CCE83-CB38-4500-8A7F-F44396B80DE3}" dt="2025-05-01T12:55:45.254" v="8761"/>
        <pc:sldMkLst>
          <pc:docMk/>
          <pc:sldMk cId="1536136566" sldId="298"/>
        </pc:sldMkLst>
        <pc:spChg chg="mod">
          <ac:chgData name="Archie Wallace (student)" userId="5164536f-5715-4a05-a71f-3e7b9ed795e8" providerId="ADAL" clId="{D42CCE83-CB38-4500-8A7F-F44396B80DE3}" dt="2025-05-01T12:21:25.721" v="8295" actId="20577"/>
          <ac:spMkLst>
            <pc:docMk/>
            <pc:sldMk cId="1536136566" sldId="298"/>
            <ac:spMk id="2" creationId="{6F488D20-8088-A051-399E-4D432CA69636}"/>
          </ac:spMkLst>
        </pc:spChg>
        <pc:spChg chg="mod">
          <ac:chgData name="Archie Wallace (student)" userId="5164536f-5715-4a05-a71f-3e7b9ed795e8" providerId="ADAL" clId="{D42CCE83-CB38-4500-8A7F-F44396B80DE3}" dt="2025-05-01T12:22:55.859" v="8314" actId="14100"/>
          <ac:spMkLst>
            <pc:docMk/>
            <pc:sldMk cId="1536136566" sldId="298"/>
            <ac:spMk id="4" creationId="{7FFEA79C-DCEE-1AB1-AE52-B5775B1F95C3}"/>
          </ac:spMkLst>
        </pc:spChg>
        <pc:spChg chg="add del mod">
          <ac:chgData name="Archie Wallace (student)" userId="5164536f-5715-4a05-a71f-3e7b9ed795e8" providerId="ADAL" clId="{D42CCE83-CB38-4500-8A7F-F44396B80DE3}" dt="2025-05-01T12:21:34.017" v="8297" actId="931"/>
          <ac:spMkLst>
            <pc:docMk/>
            <pc:sldMk cId="1536136566" sldId="298"/>
            <ac:spMk id="5" creationId="{B4609266-1EF3-7948-0DC8-815073AD58EE}"/>
          </ac:spMkLst>
        </pc:spChg>
        <pc:spChg chg="mod">
          <ac:chgData name="Archie Wallace (student)" userId="5164536f-5715-4a05-a71f-3e7b9ed795e8" providerId="ADAL" clId="{D42CCE83-CB38-4500-8A7F-F44396B80DE3}" dt="2025-05-01T12:23:27.894" v="8325"/>
          <ac:spMkLst>
            <pc:docMk/>
            <pc:sldMk cId="1536136566" sldId="298"/>
            <ac:spMk id="10" creationId="{B479055D-96A4-779F-83F3-8AB85CE5BEF1}"/>
          </ac:spMkLst>
        </pc:spChg>
        <pc:spChg chg="del">
          <ac:chgData name="Archie Wallace (student)" userId="5164536f-5715-4a05-a71f-3e7b9ed795e8" providerId="ADAL" clId="{D42CCE83-CB38-4500-8A7F-F44396B80DE3}" dt="2025-05-01T12:22:42.308" v="8311" actId="478"/>
          <ac:spMkLst>
            <pc:docMk/>
            <pc:sldMk cId="1536136566" sldId="298"/>
            <ac:spMk id="13" creationId="{63091FC0-1CD3-5A11-3701-18347661E1F9}"/>
          </ac:spMkLst>
        </pc:spChg>
        <pc:spChg chg="mod">
          <ac:chgData name="Archie Wallace (student)" userId="5164536f-5715-4a05-a71f-3e7b9ed795e8" providerId="ADAL" clId="{D42CCE83-CB38-4500-8A7F-F44396B80DE3}" dt="2025-05-01T12:22:34.242" v="8310" actId="20577"/>
          <ac:spMkLst>
            <pc:docMk/>
            <pc:sldMk cId="1536136566" sldId="298"/>
            <ac:spMk id="17" creationId="{3422A337-8325-8C07-208B-DF81B638A9D2}"/>
          </ac:spMkLst>
        </pc:spChg>
        <pc:picChg chg="add mod">
          <ac:chgData name="Archie Wallace (student)" userId="5164536f-5715-4a05-a71f-3e7b9ed795e8" providerId="ADAL" clId="{D42CCE83-CB38-4500-8A7F-F44396B80DE3}" dt="2025-05-01T12:52:21.088" v="8742" actId="14861"/>
          <ac:picMkLst>
            <pc:docMk/>
            <pc:sldMk cId="1536136566" sldId="298"/>
            <ac:picMk id="8" creationId="{F02EA8B6-E31A-E65A-2BDB-101F8F326DBE}"/>
          </ac:picMkLst>
        </pc:picChg>
        <pc:picChg chg="add mod">
          <ac:chgData name="Archie Wallace (student)" userId="5164536f-5715-4a05-a71f-3e7b9ed795e8" providerId="ADAL" clId="{D42CCE83-CB38-4500-8A7F-F44396B80DE3}" dt="2025-05-01T12:22:53.675" v="8313" actId="14100"/>
          <ac:picMkLst>
            <pc:docMk/>
            <pc:sldMk cId="1536136566" sldId="298"/>
            <ac:picMk id="9" creationId="{91E8EE77-D480-5C46-93BA-75311284F828}"/>
          </ac:picMkLst>
        </pc:picChg>
        <pc:picChg chg="del">
          <ac:chgData name="Archie Wallace (student)" userId="5164536f-5715-4a05-a71f-3e7b9ed795e8" providerId="ADAL" clId="{D42CCE83-CB38-4500-8A7F-F44396B80DE3}" dt="2025-05-01T12:21:28.843" v="8296" actId="478"/>
          <ac:picMkLst>
            <pc:docMk/>
            <pc:sldMk cId="1536136566" sldId="298"/>
            <ac:picMk id="11" creationId="{807C1150-94C8-0102-9725-055D126E0116}"/>
          </ac:picMkLst>
        </pc:picChg>
        <pc:picChg chg="del">
          <ac:chgData name="Archie Wallace (student)" userId="5164536f-5715-4a05-a71f-3e7b9ed795e8" providerId="ADAL" clId="{D42CCE83-CB38-4500-8A7F-F44396B80DE3}" dt="2025-05-01T12:22:42.308" v="8311" actId="478"/>
          <ac:picMkLst>
            <pc:docMk/>
            <pc:sldMk cId="1536136566" sldId="298"/>
            <ac:picMk id="12" creationId="{D6D483E0-BC7C-1526-753B-2B385407439C}"/>
          </ac:picMkLst>
        </pc:picChg>
      </pc:sldChg>
      <pc:sldChg chg="del">
        <pc:chgData name="Archie Wallace (student)" userId="5164536f-5715-4a05-a71f-3e7b9ed795e8" providerId="ADAL" clId="{D42CCE83-CB38-4500-8A7F-F44396B80DE3}" dt="2025-04-28T12:51:57.764" v="6245" actId="47"/>
        <pc:sldMkLst>
          <pc:docMk/>
          <pc:sldMk cId="2264948220" sldId="298"/>
        </pc:sldMkLst>
      </pc:sldChg>
      <pc:sldChg chg="add del">
        <pc:chgData name="Archie Wallace (student)" userId="5164536f-5715-4a05-a71f-3e7b9ed795e8" providerId="ADAL" clId="{D42CCE83-CB38-4500-8A7F-F44396B80DE3}" dt="2025-05-01T12:23:21.035" v="8317"/>
        <pc:sldMkLst>
          <pc:docMk/>
          <pc:sldMk cId="634766436" sldId="299"/>
        </pc:sldMkLst>
      </pc:sldChg>
      <pc:sldChg chg="addSp delSp modSp add mod modAnim">
        <pc:chgData name="Archie Wallace (student)" userId="5164536f-5715-4a05-a71f-3e7b9ed795e8" providerId="ADAL" clId="{D42CCE83-CB38-4500-8A7F-F44396B80DE3}" dt="2025-05-01T12:55:49.991" v="8763"/>
        <pc:sldMkLst>
          <pc:docMk/>
          <pc:sldMk cId="1988463106" sldId="299"/>
        </pc:sldMkLst>
        <pc:spChg chg="mod">
          <ac:chgData name="Archie Wallace (student)" userId="5164536f-5715-4a05-a71f-3e7b9ed795e8" providerId="ADAL" clId="{D42CCE83-CB38-4500-8A7F-F44396B80DE3}" dt="2025-05-01T12:23:47.452" v="8344" actId="20577"/>
          <ac:spMkLst>
            <pc:docMk/>
            <pc:sldMk cId="1988463106" sldId="299"/>
            <ac:spMk id="2" creationId="{DBF291C6-F1D4-1542-B6B6-E20CAB7712EA}"/>
          </ac:spMkLst>
        </pc:spChg>
        <pc:spChg chg="mod">
          <ac:chgData name="Archie Wallace (student)" userId="5164536f-5715-4a05-a71f-3e7b9ed795e8" providerId="ADAL" clId="{D42CCE83-CB38-4500-8A7F-F44396B80DE3}" dt="2025-05-01T12:24:38.740" v="8370" actId="14100"/>
          <ac:spMkLst>
            <pc:docMk/>
            <pc:sldMk cId="1988463106" sldId="299"/>
            <ac:spMk id="4" creationId="{2388E505-094B-438B-DF26-0A0691DA0F4D}"/>
          </ac:spMkLst>
        </pc:spChg>
        <pc:spChg chg="add del mod">
          <ac:chgData name="Archie Wallace (student)" userId="5164536f-5715-4a05-a71f-3e7b9ed795e8" providerId="ADAL" clId="{D42CCE83-CB38-4500-8A7F-F44396B80DE3}" dt="2025-05-01T12:24:07.904" v="8367" actId="931"/>
          <ac:spMkLst>
            <pc:docMk/>
            <pc:sldMk cId="1988463106" sldId="299"/>
            <ac:spMk id="5" creationId="{226709DF-4FCB-5067-D84C-DC18333EFC05}"/>
          </ac:spMkLst>
        </pc:spChg>
        <pc:spChg chg="mod">
          <ac:chgData name="Archie Wallace (student)" userId="5164536f-5715-4a05-a71f-3e7b9ed795e8" providerId="ADAL" clId="{D42CCE83-CB38-4500-8A7F-F44396B80DE3}" dt="2025-05-01T12:23:55.293" v="8365" actId="20577"/>
          <ac:spMkLst>
            <pc:docMk/>
            <pc:sldMk cId="1988463106" sldId="299"/>
            <ac:spMk id="10" creationId="{54368C2D-C993-D4F8-E037-AC8F8F93809C}"/>
          </ac:spMkLst>
        </pc:spChg>
        <pc:spChg chg="add mod">
          <ac:chgData name="Archie Wallace (student)" userId="5164536f-5715-4a05-a71f-3e7b9ed795e8" providerId="ADAL" clId="{D42CCE83-CB38-4500-8A7F-F44396B80DE3}" dt="2025-05-01T12:24:59.099" v="8376"/>
          <ac:spMkLst>
            <pc:docMk/>
            <pc:sldMk cId="1988463106" sldId="299"/>
            <ac:spMk id="13" creationId="{CAE4C0BB-A74A-5FB3-EF19-12575163CE17}"/>
          </ac:spMkLst>
        </pc:spChg>
        <pc:spChg chg="mod">
          <ac:chgData name="Archie Wallace (student)" userId="5164536f-5715-4a05-a71f-3e7b9ed795e8" providerId="ADAL" clId="{D42CCE83-CB38-4500-8A7F-F44396B80DE3}" dt="2025-05-01T12:24:51.413" v="8374" actId="20577"/>
          <ac:spMkLst>
            <pc:docMk/>
            <pc:sldMk cId="1988463106" sldId="299"/>
            <ac:spMk id="17" creationId="{0E13D63A-A6A5-1123-8AB5-BEB72D7A2C3E}"/>
          </ac:spMkLst>
        </pc:spChg>
        <pc:picChg chg="del">
          <ac:chgData name="Archie Wallace (student)" userId="5164536f-5715-4a05-a71f-3e7b9ed795e8" providerId="ADAL" clId="{D42CCE83-CB38-4500-8A7F-F44396B80DE3}" dt="2025-05-01T12:24:03.390" v="8366" actId="478"/>
          <ac:picMkLst>
            <pc:docMk/>
            <pc:sldMk cId="1988463106" sldId="299"/>
            <ac:picMk id="8" creationId="{72DD19B7-6534-5545-9F63-3C1DDBEAD899}"/>
          </ac:picMkLst>
        </pc:picChg>
        <pc:picChg chg="del">
          <ac:chgData name="Archie Wallace (student)" userId="5164536f-5715-4a05-a71f-3e7b9ed795e8" providerId="ADAL" clId="{D42CCE83-CB38-4500-8A7F-F44396B80DE3}" dt="2025-05-01T12:24:58.812" v="8375" actId="478"/>
          <ac:picMkLst>
            <pc:docMk/>
            <pc:sldMk cId="1988463106" sldId="299"/>
            <ac:picMk id="9" creationId="{27989A74-28C3-63A8-6DA7-B4CEF8946B7C}"/>
          </ac:picMkLst>
        </pc:picChg>
        <pc:picChg chg="add mod">
          <ac:chgData name="Archie Wallace (student)" userId="5164536f-5715-4a05-a71f-3e7b9ed795e8" providerId="ADAL" clId="{D42CCE83-CB38-4500-8A7F-F44396B80DE3}" dt="2025-05-01T12:52:15.857" v="8741" actId="14861"/>
          <ac:picMkLst>
            <pc:docMk/>
            <pc:sldMk cId="1988463106" sldId="299"/>
            <ac:picMk id="11" creationId="{AE8FF392-90F9-D288-DA9D-8B5663B61650}"/>
          </ac:picMkLst>
        </pc:picChg>
        <pc:picChg chg="add mod">
          <ac:chgData name="Archie Wallace (student)" userId="5164536f-5715-4a05-a71f-3e7b9ed795e8" providerId="ADAL" clId="{D42CCE83-CB38-4500-8A7F-F44396B80DE3}" dt="2025-05-01T12:25:05.342" v="8377" actId="14100"/>
          <ac:picMkLst>
            <pc:docMk/>
            <pc:sldMk cId="1988463106" sldId="299"/>
            <ac:picMk id="12" creationId="{2E05B56C-B9C9-C79A-DBD9-EDBB9AD79E1C}"/>
          </ac:picMkLst>
        </pc:picChg>
      </pc:sldChg>
      <pc:sldChg chg="del">
        <pc:chgData name="Archie Wallace (student)" userId="5164536f-5715-4a05-a71f-3e7b9ed795e8" providerId="ADAL" clId="{D42CCE83-CB38-4500-8A7F-F44396B80DE3}" dt="2025-04-28T12:51:58.165" v="6246" actId="47"/>
        <pc:sldMkLst>
          <pc:docMk/>
          <pc:sldMk cId="3014626524" sldId="299"/>
        </pc:sldMkLst>
      </pc:sldChg>
      <pc:sldChg chg="modSp del mod">
        <pc:chgData name="Archie Wallace (student)" userId="5164536f-5715-4a05-a71f-3e7b9ed795e8" providerId="ADAL" clId="{D42CCE83-CB38-4500-8A7F-F44396B80DE3}" dt="2025-04-28T12:53:19.394" v="6268" actId="47"/>
        <pc:sldMkLst>
          <pc:docMk/>
          <pc:sldMk cId="2471811044" sldId="300"/>
        </pc:sldMkLst>
      </pc:sldChg>
      <pc:sldChg chg="addSp delSp modSp add mod ord modAnim">
        <pc:chgData name="Archie Wallace (student)" userId="5164536f-5715-4a05-a71f-3e7b9ed795e8" providerId="ADAL" clId="{D42CCE83-CB38-4500-8A7F-F44396B80DE3}" dt="2025-05-01T12:55:54.880" v="8765"/>
        <pc:sldMkLst>
          <pc:docMk/>
          <pc:sldMk cId="2564463769" sldId="300"/>
        </pc:sldMkLst>
        <pc:spChg chg="mod">
          <ac:chgData name="Archie Wallace (student)" userId="5164536f-5715-4a05-a71f-3e7b9ed795e8" providerId="ADAL" clId="{D42CCE83-CB38-4500-8A7F-F44396B80DE3}" dt="2025-05-01T12:25:31.702" v="8391" actId="20577"/>
          <ac:spMkLst>
            <pc:docMk/>
            <pc:sldMk cId="2564463769" sldId="300"/>
            <ac:spMk id="2" creationId="{F85A4D7D-8BC9-5946-CA85-D09D024C3C8C}"/>
          </ac:spMkLst>
        </pc:spChg>
        <pc:spChg chg="mod">
          <ac:chgData name="Archie Wallace (student)" userId="5164536f-5715-4a05-a71f-3e7b9ed795e8" providerId="ADAL" clId="{D42CCE83-CB38-4500-8A7F-F44396B80DE3}" dt="2025-05-01T12:31:39.562" v="8428" actId="113"/>
          <ac:spMkLst>
            <pc:docMk/>
            <pc:sldMk cId="2564463769" sldId="300"/>
            <ac:spMk id="4" creationId="{6BDB13BF-917A-004D-E895-9BA4E7B23C65}"/>
          </ac:spMkLst>
        </pc:spChg>
        <pc:spChg chg="add del mod">
          <ac:chgData name="Archie Wallace (student)" userId="5164536f-5715-4a05-a71f-3e7b9ed795e8" providerId="ADAL" clId="{D42CCE83-CB38-4500-8A7F-F44396B80DE3}" dt="2025-05-01T12:26:02.665" v="8404" actId="931"/>
          <ac:spMkLst>
            <pc:docMk/>
            <pc:sldMk cId="2564463769" sldId="300"/>
            <ac:spMk id="5" creationId="{358FAE04-210F-8934-4A1D-84FA3FEF1EE1}"/>
          </ac:spMkLst>
        </pc:spChg>
        <pc:spChg chg="mod">
          <ac:chgData name="Archie Wallace (student)" userId="5164536f-5715-4a05-a71f-3e7b9ed795e8" providerId="ADAL" clId="{D42CCE83-CB38-4500-8A7F-F44396B80DE3}" dt="2025-05-01T12:25:52.112" v="8402" actId="404"/>
          <ac:spMkLst>
            <pc:docMk/>
            <pc:sldMk cId="2564463769" sldId="300"/>
            <ac:spMk id="10" creationId="{93B36BCC-A233-C71A-30F2-A4A79414DCB8}"/>
          </ac:spMkLst>
        </pc:spChg>
        <pc:spChg chg="add mod">
          <ac:chgData name="Archie Wallace (student)" userId="5164536f-5715-4a05-a71f-3e7b9ed795e8" providerId="ADAL" clId="{D42CCE83-CB38-4500-8A7F-F44396B80DE3}" dt="2025-05-01T12:32:17.772" v="8435" actId="1076"/>
          <ac:spMkLst>
            <pc:docMk/>
            <pc:sldMk cId="2564463769" sldId="300"/>
            <ac:spMk id="13" creationId="{9EB355D3-A6D8-B555-FADA-DC06802C3353}"/>
          </ac:spMkLst>
        </pc:spChg>
        <pc:spChg chg="mod">
          <ac:chgData name="Archie Wallace (student)" userId="5164536f-5715-4a05-a71f-3e7b9ed795e8" providerId="ADAL" clId="{D42CCE83-CB38-4500-8A7F-F44396B80DE3}" dt="2025-05-01T12:27:47.665" v="8410" actId="20577"/>
          <ac:spMkLst>
            <pc:docMk/>
            <pc:sldMk cId="2564463769" sldId="300"/>
            <ac:spMk id="17" creationId="{ECA94CE6-674D-76CC-49FE-9541766FBC11}"/>
          </ac:spMkLst>
        </pc:spChg>
        <pc:picChg chg="del">
          <ac:chgData name="Archie Wallace (student)" userId="5164536f-5715-4a05-a71f-3e7b9ed795e8" providerId="ADAL" clId="{D42CCE83-CB38-4500-8A7F-F44396B80DE3}" dt="2025-05-01T12:25:56.033" v="8403" actId="478"/>
          <ac:picMkLst>
            <pc:docMk/>
            <pc:sldMk cId="2564463769" sldId="300"/>
            <ac:picMk id="8" creationId="{750F640A-DDD2-2481-3B6F-BBC40CE2A9A9}"/>
          </ac:picMkLst>
        </pc:picChg>
        <pc:picChg chg="del">
          <ac:chgData name="Archie Wallace (student)" userId="5164536f-5715-4a05-a71f-3e7b9ed795e8" providerId="ADAL" clId="{D42CCE83-CB38-4500-8A7F-F44396B80DE3}" dt="2025-05-01T12:31:46.957" v="8429" actId="478"/>
          <ac:picMkLst>
            <pc:docMk/>
            <pc:sldMk cId="2564463769" sldId="300"/>
            <ac:picMk id="9" creationId="{500B3B16-60E7-97F4-F622-E9484020FA94}"/>
          </ac:picMkLst>
        </pc:picChg>
        <pc:picChg chg="add mod">
          <ac:chgData name="Archie Wallace (student)" userId="5164536f-5715-4a05-a71f-3e7b9ed795e8" providerId="ADAL" clId="{D42CCE83-CB38-4500-8A7F-F44396B80DE3}" dt="2025-05-01T12:52:08.594" v="8740" actId="14861"/>
          <ac:picMkLst>
            <pc:docMk/>
            <pc:sldMk cId="2564463769" sldId="300"/>
            <ac:picMk id="11" creationId="{343EE0DC-63E3-C521-64E3-D33C0D9CD899}"/>
          </ac:picMkLst>
        </pc:picChg>
        <pc:picChg chg="add mod">
          <ac:chgData name="Archie Wallace (student)" userId="5164536f-5715-4a05-a71f-3e7b9ed795e8" providerId="ADAL" clId="{D42CCE83-CB38-4500-8A7F-F44396B80DE3}" dt="2025-05-01T12:32:08.476" v="8434" actId="14100"/>
          <ac:picMkLst>
            <pc:docMk/>
            <pc:sldMk cId="2564463769" sldId="300"/>
            <ac:picMk id="12" creationId="{73A312E6-C7C1-2748-7C02-CB00D9693E0B}"/>
          </ac:picMkLst>
        </pc:picChg>
      </pc:sldChg>
      <pc:sldChg chg="modSp mod modTransition">
        <pc:chgData name="Archie Wallace (student)" userId="5164536f-5715-4a05-a71f-3e7b9ed795e8" providerId="ADAL" clId="{D42CCE83-CB38-4500-8A7F-F44396B80DE3}" dt="2025-05-02T11:49:46.085" v="8936" actId="114"/>
        <pc:sldMkLst>
          <pc:docMk/>
          <pc:sldMk cId="3190678782" sldId="301"/>
        </pc:sldMkLst>
        <pc:spChg chg="mod ord">
          <ac:chgData name="Archie Wallace (student)" userId="5164536f-5715-4a05-a71f-3e7b9ed795e8" providerId="ADAL" clId="{D42CCE83-CB38-4500-8A7F-F44396B80DE3}" dt="2025-05-02T11:41:11.395" v="8858" actId="20577"/>
          <ac:spMkLst>
            <pc:docMk/>
            <pc:sldMk cId="3190678782" sldId="301"/>
            <ac:spMk id="2" creationId="{BBEF0812-B1DA-4F8D-AC21-22BDC68CD78B}"/>
          </ac:spMkLst>
        </pc:spChg>
        <pc:spChg chg="mod">
          <ac:chgData name="Archie Wallace (student)" userId="5164536f-5715-4a05-a71f-3e7b9ed795e8" providerId="ADAL" clId="{D42CCE83-CB38-4500-8A7F-F44396B80DE3}" dt="2025-05-02T11:49:46.085" v="8936" actId="114"/>
          <ac:spMkLst>
            <pc:docMk/>
            <pc:sldMk cId="3190678782" sldId="301"/>
            <ac:spMk id="11" creationId="{0748B935-04C4-F05A-29FF-9D0E1847F4FD}"/>
          </ac:spMkLst>
        </pc:spChg>
        <pc:spChg chg="mod">
          <ac:chgData name="Archie Wallace (student)" userId="5164536f-5715-4a05-a71f-3e7b9ed795e8" providerId="ADAL" clId="{D42CCE83-CB38-4500-8A7F-F44396B80DE3}" dt="2025-05-02T11:49:11.013" v="8931" actId="1035"/>
          <ac:spMkLst>
            <pc:docMk/>
            <pc:sldMk cId="3190678782" sldId="301"/>
            <ac:spMk id="16" creationId="{DEB6426C-5F0F-988B-854E-9830A0E9FB4A}"/>
          </ac:spMkLst>
        </pc:spChg>
        <pc:picChg chg="mod ord">
          <ac:chgData name="Archie Wallace (student)" userId="5164536f-5715-4a05-a71f-3e7b9ed795e8" providerId="ADAL" clId="{D42CCE83-CB38-4500-8A7F-F44396B80DE3}" dt="2025-05-02T11:39:48.555" v="8833" actId="1076"/>
          <ac:picMkLst>
            <pc:docMk/>
            <pc:sldMk cId="3190678782" sldId="301"/>
            <ac:picMk id="7" creationId="{A625E25B-FD39-0E58-D025-9DA6E764638A}"/>
          </ac:picMkLst>
        </pc:picChg>
      </pc:sldChg>
      <pc:sldChg chg="del">
        <pc:chgData name="Archie Wallace (student)" userId="5164536f-5715-4a05-a71f-3e7b9ed795e8" providerId="ADAL" clId="{D42CCE83-CB38-4500-8A7F-F44396B80DE3}" dt="2025-04-28T12:53:20.049" v="6269" actId="47"/>
        <pc:sldMkLst>
          <pc:docMk/>
          <pc:sldMk cId="3769545740" sldId="301"/>
        </pc:sldMkLst>
      </pc:sldChg>
      <pc:sldChg chg="addSp delSp modSp add mod ord setBg">
        <pc:chgData name="Archie Wallace (student)" userId="5164536f-5715-4a05-a71f-3e7b9ed795e8" providerId="ADAL" clId="{D42CCE83-CB38-4500-8A7F-F44396B80DE3}" dt="2025-05-02T11:47:01.386" v="8922" actId="207"/>
        <pc:sldMkLst>
          <pc:docMk/>
          <pc:sldMk cId="660282979" sldId="302"/>
        </pc:sldMkLst>
        <pc:spChg chg="mod">
          <ac:chgData name="Archie Wallace (student)" userId="5164536f-5715-4a05-a71f-3e7b9ed795e8" providerId="ADAL" clId="{D42CCE83-CB38-4500-8A7F-F44396B80DE3}" dt="2025-05-02T11:47:01.386" v="8922" actId="207"/>
          <ac:spMkLst>
            <pc:docMk/>
            <pc:sldMk cId="660282979" sldId="302"/>
            <ac:spMk id="4" creationId="{13056D85-CDA7-5A59-4CC8-9E0C0C92C38D}"/>
          </ac:spMkLst>
        </pc:spChg>
        <pc:spChg chg="add del mod">
          <ac:chgData name="Archie Wallace (student)" userId="5164536f-5715-4a05-a71f-3e7b9ed795e8" providerId="ADAL" clId="{D42CCE83-CB38-4500-8A7F-F44396B80DE3}" dt="2025-05-02T11:46:50.372" v="8921" actId="20577"/>
          <ac:spMkLst>
            <pc:docMk/>
            <pc:sldMk cId="660282979" sldId="302"/>
            <ac:spMk id="9" creationId="{CC9C8FDC-3BED-5919-54C9-764861F5E899}"/>
          </ac:spMkLst>
        </pc:spChg>
      </pc:sldChg>
      <pc:sldChg chg="addSp delSp modSp add del mod">
        <pc:chgData name="Archie Wallace (student)" userId="5164536f-5715-4a05-a71f-3e7b9ed795e8" providerId="ADAL" clId="{D42CCE83-CB38-4500-8A7F-F44396B80DE3}" dt="2025-05-01T08:41:58.038" v="6518" actId="47"/>
        <pc:sldMkLst>
          <pc:docMk/>
          <pc:sldMk cId="4214317238" sldId="302"/>
        </pc:sldMkLst>
      </pc:sldChg>
      <pc:sldChg chg="add del">
        <pc:chgData name="Archie Wallace (student)" userId="5164536f-5715-4a05-a71f-3e7b9ed795e8" providerId="ADAL" clId="{D42CCE83-CB38-4500-8A7F-F44396B80DE3}" dt="2025-04-28T12:53:52.648" v="6278" actId="47"/>
        <pc:sldMkLst>
          <pc:docMk/>
          <pc:sldMk cId="1544918568" sldId="303"/>
        </pc:sldMkLst>
      </pc:sldChg>
      <pc:sldChg chg="del">
        <pc:chgData name="Archie Wallace (student)" userId="5164536f-5715-4a05-a71f-3e7b9ed795e8" providerId="ADAL" clId="{D42CCE83-CB38-4500-8A7F-F44396B80DE3}" dt="2025-04-28T12:52:02.364" v="6247" actId="47"/>
        <pc:sldMkLst>
          <pc:docMk/>
          <pc:sldMk cId="2978044183" sldId="303"/>
        </pc:sldMkLst>
      </pc:sldChg>
      <pc:sldMasterChg chg="modSldLayout">
        <pc:chgData name="Archie Wallace (student)" userId="5164536f-5715-4a05-a71f-3e7b9ed795e8" providerId="ADAL" clId="{D42CCE83-CB38-4500-8A7F-F44396B80DE3}" dt="2025-05-01T10:35:29.727" v="7856" actId="113"/>
        <pc:sldMasterMkLst>
          <pc:docMk/>
          <pc:sldMasterMk cId="3569457194" sldId="2147483648"/>
        </pc:sldMasterMkLst>
        <pc:sldLayoutChg chg="modSp">
          <pc:chgData name="Archie Wallace (student)" userId="5164536f-5715-4a05-a71f-3e7b9ed795e8" providerId="ADAL" clId="{D42CCE83-CB38-4500-8A7F-F44396B80DE3}" dt="2025-05-01T10:35:29.727" v="7856" actId="113"/>
          <pc:sldLayoutMkLst>
            <pc:docMk/>
            <pc:sldMasterMk cId="3569457194" sldId="2147483648"/>
            <pc:sldLayoutMk cId="2739811835" sldId="2147483657"/>
          </pc:sldLayoutMkLst>
          <pc:spChg chg="mod">
            <ac:chgData name="Archie Wallace (student)" userId="5164536f-5715-4a05-a71f-3e7b9ed795e8" providerId="ADAL" clId="{D42CCE83-CB38-4500-8A7F-F44396B80DE3}" dt="2025-05-01T10:35:29.727" v="7856" actId="113"/>
            <ac:spMkLst>
              <pc:docMk/>
              <pc:sldMasterMk cId="3569457194" sldId="2147483648"/>
              <pc:sldLayoutMk cId="2739811835" sldId="2147483657"/>
              <ac:spMk id="2" creationId="{1D92FEAA-61D3-1E86-E35A-A508D383E82B}"/>
            </ac:spMkLst>
          </pc:spChg>
        </pc:sldLayoutChg>
        <pc:sldLayoutChg chg="modSp">
          <pc:chgData name="Archie Wallace (student)" userId="5164536f-5715-4a05-a71f-3e7b9ed795e8" providerId="ADAL" clId="{D42CCE83-CB38-4500-8A7F-F44396B80DE3}" dt="2025-05-01T10:00:56.264" v="7598" actId="113"/>
          <pc:sldLayoutMkLst>
            <pc:docMk/>
            <pc:sldMasterMk cId="3569457194" sldId="2147483648"/>
            <pc:sldLayoutMk cId="2845913374" sldId="2147483663"/>
          </pc:sldLayoutMkLst>
          <pc:spChg chg="mod">
            <ac:chgData name="Archie Wallace (student)" userId="5164536f-5715-4a05-a71f-3e7b9ed795e8" providerId="ADAL" clId="{D42CCE83-CB38-4500-8A7F-F44396B80DE3}" dt="2025-05-01T10:00:56.264" v="7598" actId="113"/>
            <ac:spMkLst>
              <pc:docMk/>
              <pc:sldMasterMk cId="3569457194" sldId="2147483648"/>
              <pc:sldLayoutMk cId="2845913374" sldId="2147483663"/>
              <ac:spMk id="2" creationId="{7ACD3218-D3BE-2532-2A28-B78925179043}"/>
            </ac:spMkLst>
          </pc:spChg>
        </pc:sldLayoutChg>
      </pc:sldMasterChg>
    </pc:docChg>
  </pc:docChgLst>
  <pc:docChgLst>
    <pc:chgData name="Kerstin Doig" userId="S::kerstin.doig@glasgow.ac.uk::edd00573-e2d3-4547-b5b6-1ae1c1571c8b" providerId="AD" clId="Web-{D85F64CC-EA05-52C6-F9B8-2CB26620AFF7}"/>
    <pc:docChg chg="modSld">
      <pc:chgData name="Kerstin Doig" userId="S::kerstin.doig@glasgow.ac.uk::edd00573-e2d3-4547-b5b6-1ae1c1571c8b" providerId="AD" clId="Web-{D85F64CC-EA05-52C6-F9B8-2CB26620AFF7}" dt="2025-05-15T12:53:57.010" v="0"/>
      <pc:docMkLst>
        <pc:docMk/>
      </pc:docMkLst>
      <pc:sldChg chg="modTransition">
        <pc:chgData name="Kerstin Doig" userId="S::kerstin.doig@glasgow.ac.uk::edd00573-e2d3-4547-b5b6-1ae1c1571c8b" providerId="AD" clId="Web-{D85F64CC-EA05-52C6-F9B8-2CB26620AFF7}" dt="2025-05-15T12:53:57.010" v="0"/>
        <pc:sldMkLst>
          <pc:docMk/>
          <pc:sldMk cId="2368757232" sldId="272"/>
        </pc:sldMkLst>
      </pc:sldChg>
    </pc:docChg>
  </pc:docChgLst>
  <pc:docChgLst>
    <pc:chgData name="Archie Wallace (student)" userId="5164536f-5715-4a05-a71f-3e7b9ed795e8" providerId="ADAL" clId="{CD450829-DFC1-4022-8485-3F54DE7051DB}"/>
    <pc:docChg chg="undo redo custSel addSld delSld modSld sldOrd addMainMaster delMainMaster modMainMaster">
      <pc:chgData name="Archie Wallace (student)" userId="5164536f-5715-4a05-a71f-3e7b9ed795e8" providerId="ADAL" clId="{CD450829-DFC1-4022-8485-3F54DE7051DB}" dt="2025-04-15T10:47:51.177" v="3389"/>
      <pc:docMkLst>
        <pc:docMk/>
      </pc:docMkLst>
      <pc:sldChg chg="del">
        <pc:chgData name="Archie Wallace (student)" userId="5164536f-5715-4a05-a71f-3e7b9ed795e8" providerId="ADAL" clId="{CD450829-DFC1-4022-8485-3F54DE7051DB}" dt="2025-04-07T14:59:17.232" v="2" actId="47"/>
        <pc:sldMkLst>
          <pc:docMk/>
          <pc:sldMk cId="109857222" sldId="256"/>
        </pc:sldMkLst>
      </pc:sldChg>
      <pc:sldChg chg="addSp delSp modSp add mod chgLayout">
        <pc:chgData name="Archie Wallace (student)" userId="5164536f-5715-4a05-a71f-3e7b9ed795e8" providerId="ADAL" clId="{CD450829-DFC1-4022-8485-3F54DE7051DB}" dt="2025-04-07T15:35:21.275" v="763" actId="20577"/>
        <pc:sldMkLst>
          <pc:docMk/>
          <pc:sldMk cId="2410393801" sldId="257"/>
        </pc:sldMkLst>
        <pc:spChg chg="mod ord">
          <ac:chgData name="Archie Wallace (student)" userId="5164536f-5715-4a05-a71f-3e7b9ed795e8" providerId="ADAL" clId="{CD450829-DFC1-4022-8485-3F54DE7051DB}" dt="2025-04-07T15:35:21.275" v="763" actId="20577"/>
          <ac:spMkLst>
            <pc:docMk/>
            <pc:sldMk cId="2410393801" sldId="257"/>
            <ac:spMk id="2" creationId="{90C3FC71-BDAA-189B-5530-6196E90DC98B}"/>
          </ac:spMkLst>
        </pc:spChg>
        <pc:spChg chg="add mod ord">
          <ac:chgData name="Archie Wallace (student)" userId="5164536f-5715-4a05-a71f-3e7b9ed795e8" providerId="ADAL" clId="{CD450829-DFC1-4022-8485-3F54DE7051DB}" dt="2025-04-07T15:34:46.445" v="713" actId="20577"/>
          <ac:spMkLst>
            <pc:docMk/>
            <pc:sldMk cId="2410393801" sldId="257"/>
            <ac:spMk id="11" creationId="{9E9048D9-081A-8477-21BA-DB08A4D75804}"/>
          </ac:spMkLst>
        </pc:spChg>
        <pc:picChg chg="add mod">
          <ac:chgData name="Archie Wallace (student)" userId="5164536f-5715-4a05-a71f-3e7b9ed795e8" providerId="ADAL" clId="{CD450829-DFC1-4022-8485-3F54DE7051DB}" dt="2025-04-07T15:10:26.110" v="142" actId="1076"/>
          <ac:picMkLst>
            <pc:docMk/>
            <pc:sldMk cId="2410393801" sldId="257"/>
            <ac:picMk id="5" creationId="{A9D198B1-0B8D-E8BE-D7A2-7BE3678A932E}"/>
          </ac:picMkLst>
        </pc:picChg>
        <pc:picChg chg="mod">
          <ac:chgData name="Archie Wallace (student)" userId="5164536f-5715-4a05-a71f-3e7b9ed795e8" providerId="ADAL" clId="{CD450829-DFC1-4022-8485-3F54DE7051DB}" dt="2025-04-07T15:10:20.761" v="141" actId="1076"/>
          <ac:picMkLst>
            <pc:docMk/>
            <pc:sldMk cId="2410393801" sldId="257"/>
            <ac:picMk id="7" creationId="{96DC8CF3-303D-1836-903F-6EC5D5437B6B}"/>
          </ac:picMkLst>
        </pc:picChg>
      </pc:sldChg>
      <pc:sldChg chg="addSp delSp modSp add mod modClrScheme chgLayout">
        <pc:chgData name="Archie Wallace (student)" userId="5164536f-5715-4a05-a71f-3e7b9ed795e8" providerId="ADAL" clId="{CD450829-DFC1-4022-8485-3F54DE7051DB}" dt="2025-04-07T15:44:23.924" v="1040" actId="478"/>
        <pc:sldMkLst>
          <pc:docMk/>
          <pc:sldMk cId="1492559546" sldId="258"/>
        </pc:sldMkLst>
        <pc:spChg chg="mod ord">
          <ac:chgData name="Archie Wallace (student)" userId="5164536f-5715-4a05-a71f-3e7b9ed795e8" providerId="ADAL" clId="{CD450829-DFC1-4022-8485-3F54DE7051DB}" dt="2025-04-07T15:33:40.599" v="631" actId="700"/>
          <ac:spMkLst>
            <pc:docMk/>
            <pc:sldMk cId="1492559546" sldId="258"/>
            <ac:spMk id="2" creationId="{7510B514-2943-9D68-9CC8-7282EF89DA31}"/>
          </ac:spMkLst>
        </pc:spChg>
        <pc:spChg chg="mod ord">
          <ac:chgData name="Archie Wallace (student)" userId="5164536f-5715-4a05-a71f-3e7b9ed795e8" providerId="ADAL" clId="{CD450829-DFC1-4022-8485-3F54DE7051DB}" dt="2025-04-07T15:35:03.581" v="738" actId="20577"/>
          <ac:spMkLst>
            <pc:docMk/>
            <pc:sldMk cId="1492559546" sldId="258"/>
            <ac:spMk id="3" creationId="{E8B1856C-E4C2-36B7-EE94-6B37F7C1565F}"/>
          </ac:spMkLst>
        </pc:spChg>
        <pc:spChg chg="add mod">
          <ac:chgData name="Archie Wallace (student)" userId="5164536f-5715-4a05-a71f-3e7b9ed795e8" providerId="ADAL" clId="{CD450829-DFC1-4022-8485-3F54DE7051DB}" dt="2025-04-07T15:33:16.954" v="628" actId="1076"/>
          <ac:spMkLst>
            <pc:docMk/>
            <pc:sldMk cId="1492559546" sldId="258"/>
            <ac:spMk id="9" creationId="{AB1938A9-7069-C02A-902A-BF6312EB4BE2}"/>
          </ac:spMkLst>
        </pc:spChg>
        <pc:picChg chg="mod">
          <ac:chgData name="Archie Wallace (student)" userId="5164536f-5715-4a05-a71f-3e7b9ed795e8" providerId="ADAL" clId="{CD450829-DFC1-4022-8485-3F54DE7051DB}" dt="2025-04-07T15:15:32.582" v="462" actId="1076"/>
          <ac:picMkLst>
            <pc:docMk/>
            <pc:sldMk cId="1492559546" sldId="258"/>
            <ac:picMk id="4" creationId="{987E2CA4-2044-1853-8F0D-CFB61370A163}"/>
          </ac:picMkLst>
        </pc:picChg>
      </pc:sldChg>
      <pc:sldChg chg="add del">
        <pc:chgData name="Archie Wallace (student)" userId="5164536f-5715-4a05-a71f-3e7b9ed795e8" providerId="ADAL" clId="{CD450829-DFC1-4022-8485-3F54DE7051DB}" dt="2025-04-07T15:01:11.156" v="29" actId="47"/>
        <pc:sldMkLst>
          <pc:docMk/>
          <pc:sldMk cId="2484310805" sldId="259"/>
        </pc:sldMkLst>
      </pc:sldChg>
      <pc:sldChg chg="add del">
        <pc:chgData name="Archie Wallace (student)" userId="5164536f-5715-4a05-a71f-3e7b9ed795e8" providerId="ADAL" clId="{CD450829-DFC1-4022-8485-3F54DE7051DB}" dt="2025-04-07T15:01:13.207" v="30" actId="47"/>
        <pc:sldMkLst>
          <pc:docMk/>
          <pc:sldMk cId="2959159497" sldId="260"/>
        </pc:sldMkLst>
      </pc:sldChg>
      <pc:sldChg chg="add del">
        <pc:chgData name="Archie Wallace (student)" userId="5164536f-5715-4a05-a71f-3e7b9ed795e8" providerId="ADAL" clId="{CD450829-DFC1-4022-8485-3F54DE7051DB}" dt="2025-04-07T15:01:17.533" v="31" actId="47"/>
        <pc:sldMkLst>
          <pc:docMk/>
          <pc:sldMk cId="3339213116" sldId="261"/>
        </pc:sldMkLst>
      </pc:sldChg>
      <pc:sldChg chg="add del">
        <pc:chgData name="Archie Wallace (student)" userId="5164536f-5715-4a05-a71f-3e7b9ed795e8" providerId="ADAL" clId="{CD450829-DFC1-4022-8485-3F54DE7051DB}" dt="2025-04-07T15:33:31.851" v="629" actId="47"/>
        <pc:sldMkLst>
          <pc:docMk/>
          <pc:sldMk cId="1212761697" sldId="262"/>
        </pc:sldMkLst>
      </pc:sldChg>
      <pc:sldChg chg="addSp delSp modSp add mod modAnim">
        <pc:chgData name="Archie Wallace (student)" userId="5164536f-5715-4a05-a71f-3e7b9ed795e8" providerId="ADAL" clId="{CD450829-DFC1-4022-8485-3F54DE7051DB}" dt="2025-04-15T08:27:35.345" v="1282"/>
        <pc:sldMkLst>
          <pc:docMk/>
          <pc:sldMk cId="1768391581" sldId="263"/>
        </pc:sldMkLst>
        <pc:spChg chg="mod">
          <ac:chgData name="Archie Wallace (student)" userId="5164536f-5715-4a05-a71f-3e7b9ed795e8" providerId="ADAL" clId="{CD450829-DFC1-4022-8485-3F54DE7051DB}" dt="2025-04-07T15:56:50.608" v="1277" actId="27636"/>
          <ac:spMkLst>
            <pc:docMk/>
            <pc:sldMk cId="1768391581" sldId="263"/>
            <ac:spMk id="2" creationId="{0B11AEEC-212A-F75B-287F-F0ED4B367991}"/>
          </ac:spMkLst>
        </pc:spChg>
        <pc:spChg chg="mod">
          <ac:chgData name="Archie Wallace (student)" userId="5164536f-5715-4a05-a71f-3e7b9ed795e8" providerId="ADAL" clId="{CD450829-DFC1-4022-8485-3F54DE7051DB}" dt="2025-04-07T15:54:27.230" v="1247" actId="20577"/>
          <ac:spMkLst>
            <pc:docMk/>
            <pc:sldMk cId="1768391581" sldId="263"/>
            <ac:spMk id="5" creationId="{E7598A54-8554-A889-5044-E7EA05073835}"/>
          </ac:spMkLst>
        </pc:spChg>
        <pc:spChg chg="mod">
          <ac:chgData name="Archie Wallace (student)" userId="5164536f-5715-4a05-a71f-3e7b9ed795e8" providerId="ADAL" clId="{CD450829-DFC1-4022-8485-3F54DE7051DB}" dt="2025-04-07T15:56:10.830" v="1268" actId="27636"/>
          <ac:spMkLst>
            <pc:docMk/>
            <pc:sldMk cId="1768391581" sldId="263"/>
            <ac:spMk id="6" creationId="{85E87AC1-8E0F-085A-D9C6-047F27A472BB}"/>
          </ac:spMkLst>
        </pc:spChg>
      </pc:sldChg>
      <pc:sldChg chg="modSp add mod modAnim modNotesTx">
        <pc:chgData name="Archie Wallace (student)" userId="5164536f-5715-4a05-a71f-3e7b9ed795e8" providerId="ADAL" clId="{CD450829-DFC1-4022-8485-3F54DE7051DB}" dt="2025-04-15T10:47:10.976" v="3382"/>
        <pc:sldMkLst>
          <pc:docMk/>
          <pc:sldMk cId="3124935960" sldId="264"/>
        </pc:sldMkLst>
        <pc:spChg chg="mod">
          <ac:chgData name="Archie Wallace (student)" userId="5164536f-5715-4a05-a71f-3e7b9ed795e8" providerId="ADAL" clId="{CD450829-DFC1-4022-8485-3F54DE7051DB}" dt="2025-04-15T08:29:33.573" v="1287" actId="1076"/>
          <ac:spMkLst>
            <pc:docMk/>
            <pc:sldMk cId="3124935960" sldId="264"/>
            <ac:spMk id="8" creationId="{C1B6CEE0-3D2C-E9FB-5EC3-87E293034E18}"/>
          </ac:spMkLst>
        </pc:spChg>
      </pc:sldChg>
      <pc:sldChg chg="add">
        <pc:chgData name="Archie Wallace (student)" userId="5164536f-5715-4a05-a71f-3e7b9ed795e8" providerId="ADAL" clId="{CD450829-DFC1-4022-8485-3F54DE7051DB}" dt="2025-04-07T14:59:12.803" v="1"/>
        <pc:sldMkLst>
          <pc:docMk/>
          <pc:sldMk cId="327361804" sldId="265"/>
        </pc:sldMkLst>
      </pc:sldChg>
      <pc:sldChg chg="add">
        <pc:chgData name="Archie Wallace (student)" userId="5164536f-5715-4a05-a71f-3e7b9ed795e8" providerId="ADAL" clId="{CD450829-DFC1-4022-8485-3F54DE7051DB}" dt="2025-04-07T14:59:12.803" v="1"/>
        <pc:sldMkLst>
          <pc:docMk/>
          <pc:sldMk cId="4216972915" sldId="266"/>
        </pc:sldMkLst>
      </pc:sldChg>
      <pc:sldChg chg="add del">
        <pc:chgData name="Archie Wallace (student)" userId="5164536f-5715-4a05-a71f-3e7b9ed795e8" providerId="ADAL" clId="{CD450829-DFC1-4022-8485-3F54DE7051DB}" dt="2025-04-07T15:01:28.122" v="32" actId="47"/>
        <pc:sldMkLst>
          <pc:docMk/>
          <pc:sldMk cId="1852840091" sldId="267"/>
        </pc:sldMkLst>
      </pc:sldChg>
      <pc:sldChg chg="add del">
        <pc:chgData name="Archie Wallace (student)" userId="5164536f-5715-4a05-a71f-3e7b9ed795e8" providerId="ADAL" clId="{CD450829-DFC1-4022-8485-3F54DE7051DB}" dt="2025-04-07T15:01:29.603" v="33" actId="47"/>
        <pc:sldMkLst>
          <pc:docMk/>
          <pc:sldMk cId="1431681353" sldId="268"/>
        </pc:sldMkLst>
      </pc:sldChg>
      <pc:sldChg chg="add">
        <pc:chgData name="Archie Wallace (student)" userId="5164536f-5715-4a05-a71f-3e7b9ed795e8" providerId="ADAL" clId="{CD450829-DFC1-4022-8485-3F54DE7051DB}" dt="2025-04-07T14:59:12.803" v="1"/>
        <pc:sldMkLst>
          <pc:docMk/>
          <pc:sldMk cId="3569633942" sldId="269"/>
        </pc:sldMkLst>
      </pc:sldChg>
      <pc:sldChg chg="addSp modSp new del mod setBg setClrOvrMap">
        <pc:chgData name="Archie Wallace (student)" userId="5164536f-5715-4a05-a71f-3e7b9ed795e8" providerId="ADAL" clId="{CD450829-DFC1-4022-8485-3F54DE7051DB}" dt="2025-04-07T15:07:37.690" v="127" actId="47"/>
        <pc:sldMkLst>
          <pc:docMk/>
          <pc:sldMk cId="1681494163" sldId="270"/>
        </pc:sldMkLst>
      </pc:sldChg>
      <pc:sldChg chg="addSp delSp modSp new del mod setBg addAnim modAnim setClrOvrMap">
        <pc:chgData name="Archie Wallace (student)" userId="5164536f-5715-4a05-a71f-3e7b9ed795e8" providerId="ADAL" clId="{CD450829-DFC1-4022-8485-3F54DE7051DB}" dt="2025-04-07T15:04:50.409" v="91" actId="47"/>
        <pc:sldMkLst>
          <pc:docMk/>
          <pc:sldMk cId="3756038271" sldId="270"/>
        </pc:sldMkLst>
      </pc:sldChg>
      <pc:sldChg chg="new del ord">
        <pc:chgData name="Archie Wallace (student)" userId="5164536f-5715-4a05-a71f-3e7b9ed795e8" providerId="ADAL" clId="{CD450829-DFC1-4022-8485-3F54DE7051DB}" dt="2025-04-07T15:04:54.985" v="95" actId="47"/>
        <pc:sldMkLst>
          <pc:docMk/>
          <pc:sldMk cId="3912827707" sldId="270"/>
        </pc:sldMkLst>
      </pc:sldChg>
      <pc:sldChg chg="addSp delSp modSp new mod setBg setClrOvrMap">
        <pc:chgData name="Archie Wallace (student)" userId="5164536f-5715-4a05-a71f-3e7b9ed795e8" providerId="ADAL" clId="{CD450829-DFC1-4022-8485-3F54DE7051DB}" dt="2025-04-07T15:50:36.612" v="1188" actId="478"/>
        <pc:sldMkLst>
          <pc:docMk/>
          <pc:sldMk cId="3955128878" sldId="270"/>
        </pc:sldMkLst>
        <pc:spChg chg="mod ord">
          <ac:chgData name="Archie Wallace (student)" userId="5164536f-5715-4a05-a71f-3e7b9ed795e8" providerId="ADAL" clId="{CD450829-DFC1-4022-8485-3F54DE7051DB}" dt="2025-04-07T15:44:44.223" v="1045" actId="1076"/>
          <ac:spMkLst>
            <pc:docMk/>
            <pc:sldMk cId="3955128878" sldId="270"/>
            <ac:spMk id="2" creationId="{A56E90D5-4A1B-0EDC-C3F6-02025DDF9014}"/>
          </ac:spMkLst>
        </pc:spChg>
        <pc:spChg chg="add mod">
          <ac:chgData name="Archie Wallace (student)" userId="5164536f-5715-4a05-a71f-3e7b9ed795e8" providerId="ADAL" clId="{CD450829-DFC1-4022-8485-3F54DE7051DB}" dt="2025-04-07T15:37:23.893" v="778" actId="20577"/>
          <ac:spMkLst>
            <pc:docMk/>
            <pc:sldMk cId="3955128878" sldId="270"/>
            <ac:spMk id="7" creationId="{84C651AB-3CF8-8DF3-EC69-7C2B3FAC1720}"/>
          </ac:spMkLst>
        </pc:spChg>
        <pc:spChg chg="add mod ord">
          <ac:chgData name="Archie Wallace (student)" userId="5164536f-5715-4a05-a71f-3e7b9ed795e8" providerId="ADAL" clId="{CD450829-DFC1-4022-8485-3F54DE7051DB}" dt="2025-04-07T15:43:40.594" v="1036" actId="207"/>
          <ac:spMkLst>
            <pc:docMk/>
            <pc:sldMk cId="3955128878" sldId="270"/>
            <ac:spMk id="8" creationId="{7884DF11-1548-D9B1-D03D-3E707AA39754}"/>
          </ac:spMkLst>
        </pc:spChg>
        <pc:picChg chg="add mod">
          <ac:chgData name="Archie Wallace (student)" userId="5164536f-5715-4a05-a71f-3e7b9ed795e8" providerId="ADAL" clId="{CD450829-DFC1-4022-8485-3F54DE7051DB}" dt="2025-04-07T15:46:36.664" v="1105" actId="14100"/>
          <ac:picMkLst>
            <pc:docMk/>
            <pc:sldMk cId="3955128878" sldId="270"/>
            <ac:picMk id="6" creationId="{5850641C-62C3-C367-8FFB-101EFAD3EDCA}"/>
          </ac:picMkLst>
        </pc:picChg>
      </pc:sldChg>
      <pc:sldChg chg="addSp delSp modSp add del mod ord chgLayout">
        <pc:chgData name="Archie Wallace (student)" userId="5164536f-5715-4a05-a71f-3e7b9ed795e8" providerId="ADAL" clId="{CD450829-DFC1-4022-8485-3F54DE7051DB}" dt="2025-04-07T15:50:26.728" v="1185" actId="47"/>
        <pc:sldMkLst>
          <pc:docMk/>
          <pc:sldMk cId="2666893052" sldId="271"/>
        </pc:sldMkLst>
      </pc:sldChg>
      <pc:sldChg chg="modAnim">
        <pc:chgData name="Archie Wallace (student)" userId="5164536f-5715-4a05-a71f-3e7b9ed795e8" providerId="ADAL" clId="{CD450829-DFC1-4022-8485-3F54DE7051DB}" dt="2025-04-15T10:46:29.941" v="3376"/>
        <pc:sldMkLst>
          <pc:docMk/>
          <pc:sldMk cId="2146120763" sldId="274"/>
        </pc:sldMkLst>
      </pc:sldChg>
      <pc:sldChg chg="modSp mod modAnim">
        <pc:chgData name="Archie Wallace (student)" userId="5164536f-5715-4a05-a71f-3e7b9ed795e8" providerId="ADAL" clId="{CD450829-DFC1-4022-8485-3F54DE7051DB}" dt="2025-04-15T10:47:41.561" v="3388"/>
        <pc:sldMkLst>
          <pc:docMk/>
          <pc:sldMk cId="73775490" sldId="275"/>
        </pc:sldMkLst>
        <pc:picChg chg="mod">
          <ac:chgData name="Archie Wallace (student)" userId="5164536f-5715-4a05-a71f-3e7b9ed795e8" providerId="ADAL" clId="{CD450829-DFC1-4022-8485-3F54DE7051DB}" dt="2025-04-15T10:47:37.215" v="3386" actId="1076"/>
          <ac:picMkLst>
            <pc:docMk/>
            <pc:sldMk cId="73775490" sldId="275"/>
            <ac:picMk id="11" creationId="{5567FED1-3DC6-A592-C58C-A4BD3646D05C}"/>
          </ac:picMkLst>
        </pc:picChg>
      </pc:sldChg>
      <pc:sldChg chg="modAnim">
        <pc:chgData name="Archie Wallace (student)" userId="5164536f-5715-4a05-a71f-3e7b9ed795e8" providerId="ADAL" clId="{CD450829-DFC1-4022-8485-3F54DE7051DB}" dt="2025-04-15T10:47:51.177" v="3389"/>
        <pc:sldMkLst>
          <pc:docMk/>
          <pc:sldMk cId="1734817442" sldId="276"/>
        </pc:sldMkLst>
      </pc:sldChg>
      <pc:sldChg chg="modAnim">
        <pc:chgData name="Archie Wallace (student)" userId="5164536f-5715-4a05-a71f-3e7b9ed795e8" providerId="ADAL" clId="{CD450829-DFC1-4022-8485-3F54DE7051DB}" dt="2025-04-15T08:28:47.373" v="1283"/>
        <pc:sldMkLst>
          <pc:docMk/>
          <pc:sldMk cId="2795375594" sldId="277"/>
        </pc:sldMkLst>
      </pc:sldChg>
      <pc:sldChg chg="modAnim modNotesTx">
        <pc:chgData name="Archie Wallace (student)" userId="5164536f-5715-4a05-a71f-3e7b9ed795e8" providerId="ADAL" clId="{CD450829-DFC1-4022-8485-3F54DE7051DB}" dt="2025-04-15T10:45:21.717" v="3374" actId="20577"/>
        <pc:sldMkLst>
          <pc:docMk/>
          <pc:sldMk cId="2007920159" sldId="278"/>
        </pc:sldMkLst>
      </pc:sldChg>
      <pc:sldChg chg="addSp delSp modSp mod ord modClrScheme modAnim modShow chgLayout modNotesTx">
        <pc:chgData name="Archie Wallace (student)" userId="5164536f-5715-4a05-a71f-3e7b9ed795e8" providerId="ADAL" clId="{CD450829-DFC1-4022-8485-3F54DE7051DB}" dt="2025-04-15T09:13:30.746" v="2291" actId="729"/>
        <pc:sldMkLst>
          <pc:docMk/>
          <pc:sldMk cId="1088565050" sldId="285"/>
        </pc:sldMkLst>
      </pc:sldChg>
      <pc:sldChg chg="addSp delSp modSp add mod ord modAnim modNotesTx">
        <pc:chgData name="Archie Wallace (student)" userId="5164536f-5715-4a05-a71f-3e7b9ed795e8" providerId="ADAL" clId="{CD450829-DFC1-4022-8485-3F54DE7051DB}" dt="2025-04-15T09:11:17.884" v="2252" actId="113"/>
        <pc:sldMkLst>
          <pc:docMk/>
          <pc:sldMk cId="2744965357" sldId="286"/>
        </pc:sldMkLst>
        <pc:spChg chg="mod">
          <ac:chgData name="Archie Wallace (student)" userId="5164536f-5715-4a05-a71f-3e7b9ed795e8" providerId="ADAL" clId="{CD450829-DFC1-4022-8485-3F54DE7051DB}" dt="2025-04-15T08:53:23.527" v="1823" actId="20577"/>
          <ac:spMkLst>
            <pc:docMk/>
            <pc:sldMk cId="2744965357" sldId="286"/>
            <ac:spMk id="2" creationId="{67016DC6-C7A6-EA4B-229F-BEDFD501033D}"/>
          </ac:spMkLst>
        </pc:spChg>
        <pc:spChg chg="mod">
          <ac:chgData name="Archie Wallace (student)" userId="5164536f-5715-4a05-a71f-3e7b9ed795e8" providerId="ADAL" clId="{CD450829-DFC1-4022-8485-3F54DE7051DB}" dt="2025-04-15T09:09:16.888" v="2209" actId="14100"/>
          <ac:spMkLst>
            <pc:docMk/>
            <pc:sldMk cId="2744965357" sldId="286"/>
            <ac:spMk id="4" creationId="{F53F3AED-09B0-99B4-16EF-A7801AA4E721}"/>
          </ac:spMkLst>
        </pc:spChg>
        <pc:spChg chg="mod">
          <ac:chgData name="Archie Wallace (student)" userId="5164536f-5715-4a05-a71f-3e7b9ed795e8" providerId="ADAL" clId="{CD450829-DFC1-4022-8485-3F54DE7051DB}" dt="2025-04-15T08:51:36.688" v="1778" actId="20577"/>
          <ac:spMkLst>
            <pc:docMk/>
            <pc:sldMk cId="2744965357" sldId="286"/>
            <ac:spMk id="10" creationId="{4B8A4404-26A5-2E88-5AD2-82F62B283B53}"/>
          </ac:spMkLst>
        </pc:spChg>
        <pc:spChg chg="mod">
          <ac:chgData name="Archie Wallace (student)" userId="5164536f-5715-4a05-a71f-3e7b9ed795e8" providerId="ADAL" clId="{CD450829-DFC1-4022-8485-3F54DE7051DB}" dt="2025-04-15T08:53:04.684" v="1815" actId="20577"/>
          <ac:spMkLst>
            <pc:docMk/>
            <pc:sldMk cId="2744965357" sldId="286"/>
            <ac:spMk id="17" creationId="{AB1CD9F4-6026-A900-2465-73C558CA61E0}"/>
          </ac:spMkLst>
        </pc:spChg>
        <pc:picChg chg="add mod">
          <ac:chgData name="Archie Wallace (student)" userId="5164536f-5715-4a05-a71f-3e7b9ed795e8" providerId="ADAL" clId="{CD450829-DFC1-4022-8485-3F54DE7051DB}" dt="2025-04-15T08:56:05.760" v="1915" actId="1076"/>
          <ac:picMkLst>
            <pc:docMk/>
            <pc:sldMk cId="2744965357" sldId="286"/>
            <ac:picMk id="1026" creationId="{31F52E34-6516-8234-B9BF-6C7C91B92577}"/>
          </ac:picMkLst>
        </pc:picChg>
      </pc:sldChg>
      <pc:sldChg chg="addSp delSp modSp add mod ord modNotesTx">
        <pc:chgData name="Archie Wallace (student)" userId="5164536f-5715-4a05-a71f-3e7b9ed795e8" providerId="ADAL" clId="{CD450829-DFC1-4022-8485-3F54DE7051DB}" dt="2025-04-15T09:11:30.144" v="2253"/>
        <pc:sldMkLst>
          <pc:docMk/>
          <pc:sldMk cId="1160272619" sldId="287"/>
        </pc:sldMkLst>
      </pc:sldChg>
      <pc:sldChg chg="modSp add mod ord modShow modNotesTx">
        <pc:chgData name="Archie Wallace (student)" userId="5164536f-5715-4a05-a71f-3e7b9ed795e8" providerId="ADAL" clId="{CD450829-DFC1-4022-8485-3F54DE7051DB}" dt="2025-04-15T09:13:30.746" v="2291" actId="729"/>
        <pc:sldMkLst>
          <pc:docMk/>
          <pc:sldMk cId="2507543556" sldId="288"/>
        </pc:sldMkLst>
      </pc:sldChg>
      <pc:sldChg chg="add del">
        <pc:chgData name="Archie Wallace (student)" userId="5164536f-5715-4a05-a71f-3e7b9ed795e8" providerId="ADAL" clId="{CD450829-DFC1-4022-8485-3F54DE7051DB}" dt="2025-04-15T08:54:55.068" v="1902" actId="47"/>
        <pc:sldMkLst>
          <pc:docMk/>
          <pc:sldMk cId="3799640111" sldId="288"/>
        </pc:sldMkLst>
      </pc:sldChg>
      <pc:sldChg chg="add del">
        <pc:chgData name="Archie Wallace (student)" userId="5164536f-5715-4a05-a71f-3e7b9ed795e8" providerId="ADAL" clId="{CD450829-DFC1-4022-8485-3F54DE7051DB}" dt="2025-04-15T08:54:57.372" v="1903" actId="47"/>
        <pc:sldMkLst>
          <pc:docMk/>
          <pc:sldMk cId="938110199" sldId="289"/>
        </pc:sldMkLst>
      </pc:sldChg>
      <pc:sldChg chg="addSp delSp modSp add mod ord modNotesTx">
        <pc:chgData name="Archie Wallace (student)" userId="5164536f-5715-4a05-a71f-3e7b9ed795e8" providerId="ADAL" clId="{CD450829-DFC1-4022-8485-3F54DE7051DB}" dt="2025-04-15T09:12:28.996" v="2285"/>
        <pc:sldMkLst>
          <pc:docMk/>
          <pc:sldMk cId="2412124049" sldId="289"/>
        </pc:sldMkLst>
      </pc:sldChg>
      <pc:sldChg chg="add del">
        <pc:chgData name="Archie Wallace (student)" userId="5164536f-5715-4a05-a71f-3e7b9ed795e8" providerId="ADAL" clId="{CD450829-DFC1-4022-8485-3F54DE7051DB}" dt="2025-04-15T08:54:58.333" v="1904" actId="47"/>
        <pc:sldMkLst>
          <pc:docMk/>
          <pc:sldMk cId="428211360" sldId="290"/>
        </pc:sldMkLst>
      </pc:sldChg>
      <pc:sldChg chg="addSp delSp modSp add mod ord modShow modNotesTx">
        <pc:chgData name="Archie Wallace (student)" userId="5164536f-5715-4a05-a71f-3e7b9ed795e8" providerId="ADAL" clId="{CD450829-DFC1-4022-8485-3F54DE7051DB}" dt="2025-04-15T09:13:30.746" v="2291" actId="729"/>
        <pc:sldMkLst>
          <pc:docMk/>
          <pc:sldMk cId="1848044062" sldId="290"/>
        </pc:sldMkLst>
      </pc:sldChg>
      <pc:sldChg chg="add del">
        <pc:chgData name="Archie Wallace (student)" userId="5164536f-5715-4a05-a71f-3e7b9ed795e8" providerId="ADAL" clId="{CD450829-DFC1-4022-8485-3F54DE7051DB}" dt="2025-04-15T08:54:59.434" v="1905" actId="47"/>
        <pc:sldMkLst>
          <pc:docMk/>
          <pc:sldMk cId="1113327089" sldId="291"/>
        </pc:sldMkLst>
      </pc:sldChg>
      <pc:sldChg chg="addSp delSp modSp add mod ord modNotesTx">
        <pc:chgData name="Archie Wallace (student)" userId="5164536f-5715-4a05-a71f-3e7b9ed795e8" providerId="ADAL" clId="{CD450829-DFC1-4022-8485-3F54DE7051DB}" dt="2025-04-15T09:12:38.556" v="2287"/>
        <pc:sldMkLst>
          <pc:docMk/>
          <pc:sldMk cId="3418487891" sldId="291"/>
        </pc:sldMkLst>
      </pc:sldChg>
      <pc:sldChg chg="add del">
        <pc:chgData name="Archie Wallace (student)" userId="5164536f-5715-4a05-a71f-3e7b9ed795e8" providerId="ADAL" clId="{CD450829-DFC1-4022-8485-3F54DE7051DB}" dt="2025-04-15T08:55:00.613" v="1906" actId="47"/>
        <pc:sldMkLst>
          <pc:docMk/>
          <pc:sldMk cId="556376022" sldId="292"/>
        </pc:sldMkLst>
      </pc:sldChg>
      <pc:sldChg chg="addSp delSp modSp add mod ord modShow modNotesTx">
        <pc:chgData name="Archie Wallace (student)" userId="5164536f-5715-4a05-a71f-3e7b9ed795e8" providerId="ADAL" clId="{CD450829-DFC1-4022-8485-3F54DE7051DB}" dt="2025-04-15T09:13:30.746" v="2291" actId="729"/>
        <pc:sldMkLst>
          <pc:docMk/>
          <pc:sldMk cId="2937239180" sldId="292"/>
        </pc:sldMkLst>
      </pc:sldChg>
      <pc:sldChg chg="addSp delSp modSp add mod delAnim modNotesTx">
        <pc:chgData name="Archie Wallace (student)" userId="5164536f-5715-4a05-a71f-3e7b9ed795e8" providerId="ADAL" clId="{CD450829-DFC1-4022-8485-3F54DE7051DB}" dt="2025-04-15T09:55:35.211" v="2474" actId="113"/>
        <pc:sldMkLst>
          <pc:docMk/>
          <pc:sldMk cId="1865321597" sldId="293"/>
        </pc:sldMkLst>
        <pc:spChg chg="add mod">
          <ac:chgData name="Archie Wallace (student)" userId="5164536f-5715-4a05-a71f-3e7b9ed795e8" providerId="ADAL" clId="{CD450829-DFC1-4022-8485-3F54DE7051DB}" dt="2025-04-15T09:49:45.845" v="2321" actId="1076"/>
          <ac:spMkLst>
            <pc:docMk/>
            <pc:sldMk cId="1865321597" sldId="293"/>
            <ac:spMk id="13" creationId="{C26C7A4D-060D-ACE6-5ED6-CCEAF7311C57}"/>
          </ac:spMkLst>
        </pc:spChg>
        <pc:graphicFrameChg chg="add mod ord modGraphic">
          <ac:chgData name="Archie Wallace (student)" userId="5164536f-5715-4a05-a71f-3e7b9ed795e8" providerId="ADAL" clId="{CD450829-DFC1-4022-8485-3F54DE7051DB}" dt="2025-04-15T09:54:40.768" v="2445" actId="20577"/>
          <ac:graphicFrameMkLst>
            <pc:docMk/>
            <pc:sldMk cId="1865321597" sldId="293"/>
            <ac:graphicFrameMk id="14" creationId="{BD2C7047-D8A7-5239-BAE1-A506B67D535B}"/>
          </ac:graphicFrameMkLst>
        </pc:graphicFrameChg>
      </pc:sldChg>
      <pc:sldChg chg="add del ord">
        <pc:chgData name="Archie Wallace (student)" userId="5164536f-5715-4a05-a71f-3e7b9ed795e8" providerId="ADAL" clId="{CD450829-DFC1-4022-8485-3F54DE7051DB}" dt="2025-04-15T09:49:11.744" v="2295" actId="47"/>
        <pc:sldMkLst>
          <pc:docMk/>
          <pc:sldMk cId="4087317198" sldId="293"/>
        </pc:sldMkLst>
      </pc:sldChg>
      <pc:sldChg chg="addSp delSp modSp add mod modNotesTx">
        <pc:chgData name="Archie Wallace (student)" userId="5164536f-5715-4a05-a71f-3e7b9ed795e8" providerId="ADAL" clId="{CD450829-DFC1-4022-8485-3F54DE7051DB}" dt="2025-04-15T10:03:03.907" v="2694" actId="1076"/>
        <pc:sldMkLst>
          <pc:docMk/>
          <pc:sldMk cId="3372527766" sldId="294"/>
        </pc:sldMkLst>
      </pc:sldChg>
      <pc:sldChg chg="add del">
        <pc:chgData name="Archie Wallace (student)" userId="5164536f-5715-4a05-a71f-3e7b9ed795e8" providerId="ADAL" clId="{CD450829-DFC1-4022-8485-3F54DE7051DB}" dt="2025-04-15T10:03:11.564" v="2696" actId="47"/>
        <pc:sldMkLst>
          <pc:docMk/>
          <pc:sldMk cId="288899152" sldId="295"/>
        </pc:sldMkLst>
      </pc:sldChg>
      <pc:sldChg chg="addSp delSp modSp add mod modTransition">
        <pc:chgData name="Archie Wallace (student)" userId="5164536f-5715-4a05-a71f-3e7b9ed795e8" providerId="ADAL" clId="{CD450829-DFC1-4022-8485-3F54DE7051DB}" dt="2025-04-15T10:07:38.718" v="2742"/>
        <pc:sldMkLst>
          <pc:docMk/>
          <pc:sldMk cId="2402887640" sldId="296"/>
        </pc:sldMkLst>
      </pc:sldChg>
      <pc:sldChg chg="addSp delSp modSp add mod">
        <pc:chgData name="Archie Wallace (student)" userId="5164536f-5715-4a05-a71f-3e7b9ed795e8" providerId="ADAL" clId="{CD450829-DFC1-4022-8485-3F54DE7051DB}" dt="2025-04-15T10:14:49.843" v="2880" actId="478"/>
        <pc:sldMkLst>
          <pc:docMk/>
          <pc:sldMk cId="2273571175" sldId="297"/>
        </pc:sldMkLst>
      </pc:sldChg>
      <pc:sldChg chg="add del">
        <pc:chgData name="Archie Wallace (student)" userId="5164536f-5715-4a05-a71f-3e7b9ed795e8" providerId="ADAL" clId="{CD450829-DFC1-4022-8485-3F54DE7051DB}" dt="2025-04-15T10:11:47.486" v="2805" actId="47"/>
        <pc:sldMkLst>
          <pc:docMk/>
          <pc:sldMk cId="1669233725" sldId="298"/>
        </pc:sldMkLst>
      </pc:sldChg>
      <pc:sldChg chg="addSp modSp add mod modTransition">
        <pc:chgData name="Archie Wallace (student)" userId="5164536f-5715-4a05-a71f-3e7b9ed795e8" providerId="ADAL" clId="{CD450829-DFC1-4022-8485-3F54DE7051DB}" dt="2025-04-15T10:17:30.415" v="2902"/>
        <pc:sldMkLst>
          <pc:docMk/>
          <pc:sldMk cId="2264948220" sldId="298"/>
        </pc:sldMkLst>
      </pc:sldChg>
      <pc:sldChg chg="add del">
        <pc:chgData name="Archie Wallace (student)" userId="5164536f-5715-4a05-a71f-3e7b9ed795e8" providerId="ADAL" clId="{CD450829-DFC1-4022-8485-3F54DE7051DB}" dt="2025-04-15T10:11:42.722" v="2803" actId="47"/>
        <pc:sldMkLst>
          <pc:docMk/>
          <pc:sldMk cId="2905940429" sldId="298"/>
        </pc:sldMkLst>
      </pc:sldChg>
      <pc:sldChg chg="modSp add mod ord">
        <pc:chgData name="Archie Wallace (student)" userId="5164536f-5715-4a05-a71f-3e7b9ed795e8" providerId="ADAL" clId="{CD450829-DFC1-4022-8485-3F54DE7051DB}" dt="2025-04-15T10:24:11.688" v="2950" actId="1076"/>
        <pc:sldMkLst>
          <pc:docMk/>
          <pc:sldMk cId="3014626524" sldId="299"/>
        </pc:sldMkLst>
      </pc:sldChg>
      <pc:sldChg chg="addSp modSp add mod modTransition">
        <pc:chgData name="Archie Wallace (student)" userId="5164536f-5715-4a05-a71f-3e7b9ed795e8" providerId="ADAL" clId="{CD450829-DFC1-4022-8485-3F54DE7051DB}" dt="2025-04-15T10:27:15.428" v="2975"/>
        <pc:sldMkLst>
          <pc:docMk/>
          <pc:sldMk cId="2471811044" sldId="300"/>
        </pc:sldMkLst>
      </pc:sldChg>
      <pc:sldChg chg="modSp add mod ord">
        <pc:chgData name="Archie Wallace (student)" userId="5164536f-5715-4a05-a71f-3e7b9ed795e8" providerId="ADAL" clId="{CD450829-DFC1-4022-8485-3F54DE7051DB}" dt="2025-04-15T10:30:18.660" v="3013" actId="1076"/>
        <pc:sldMkLst>
          <pc:docMk/>
          <pc:sldMk cId="3769545740" sldId="301"/>
        </pc:sldMkLst>
      </pc:sldChg>
      <pc:sldChg chg="addSp modSp add mod modTransition">
        <pc:chgData name="Archie Wallace (student)" userId="5164536f-5715-4a05-a71f-3e7b9ed795e8" providerId="ADAL" clId="{CD450829-DFC1-4022-8485-3F54DE7051DB}" dt="2025-04-15T10:32:41.866" v="3038"/>
        <pc:sldMkLst>
          <pc:docMk/>
          <pc:sldMk cId="4214317238" sldId="302"/>
        </pc:sldMkLst>
      </pc:sldChg>
      <pc:sldChg chg="modSp add mod ord">
        <pc:chgData name="Archie Wallace (student)" userId="5164536f-5715-4a05-a71f-3e7b9ed795e8" providerId="ADAL" clId="{CD450829-DFC1-4022-8485-3F54DE7051DB}" dt="2025-04-15T10:44:22.503" v="3372" actId="14100"/>
        <pc:sldMkLst>
          <pc:docMk/>
          <pc:sldMk cId="2978044183" sldId="303"/>
        </pc:sldMkLst>
      </pc:sldChg>
      <pc:sldChg chg="add del">
        <pc:chgData name="Archie Wallace (student)" userId="5164536f-5715-4a05-a71f-3e7b9ed795e8" providerId="ADAL" clId="{CD450829-DFC1-4022-8485-3F54DE7051DB}" dt="2025-04-15T10:35:32.900" v="3132" actId="47"/>
        <pc:sldMkLst>
          <pc:docMk/>
          <pc:sldMk cId="164165442" sldId="304"/>
        </pc:sldMkLst>
      </pc:sldChg>
      <pc:sldChg chg="modSp add del mod ord">
        <pc:chgData name="Archie Wallace (student)" userId="5164536f-5715-4a05-a71f-3e7b9ed795e8" providerId="ADAL" clId="{CD450829-DFC1-4022-8485-3F54DE7051DB}" dt="2025-04-15T10:45:03.182" v="3373" actId="47"/>
        <pc:sldMkLst>
          <pc:docMk/>
          <pc:sldMk cId="617243427" sldId="304"/>
        </pc:sldMkLst>
      </pc:sldChg>
      <pc:sldMasterChg chg="add addSldLayout">
        <pc:chgData name="Archie Wallace (student)" userId="5164536f-5715-4a05-a71f-3e7b9ed795e8" providerId="ADAL" clId="{CD450829-DFC1-4022-8485-3F54DE7051DB}" dt="2025-04-07T14:59:12.803" v="0" actId="27028"/>
        <pc:sldMasterMkLst>
          <pc:docMk/>
          <pc:sldMasterMk cId="3569457194" sldId="2147483648"/>
        </pc:sldMasterMkLst>
        <pc:sldLayoutChg chg="add">
          <pc:chgData name="Archie Wallace (student)" userId="5164536f-5715-4a05-a71f-3e7b9ed795e8" providerId="ADAL" clId="{CD450829-DFC1-4022-8485-3F54DE7051DB}" dt="2025-04-07T14:59:12.803" v="0" actId="27028"/>
          <pc:sldLayoutMkLst>
            <pc:docMk/>
            <pc:sldMasterMk cId="3569457194" sldId="2147483648"/>
            <pc:sldLayoutMk cId="272737477" sldId="2147483649"/>
          </pc:sldLayoutMkLst>
        </pc:sldLayoutChg>
        <pc:sldLayoutChg chg="add">
          <pc:chgData name="Archie Wallace (student)" userId="5164536f-5715-4a05-a71f-3e7b9ed795e8" providerId="ADAL" clId="{CD450829-DFC1-4022-8485-3F54DE7051DB}" dt="2025-04-07T14:59:12.803" v="0" actId="27028"/>
          <pc:sldLayoutMkLst>
            <pc:docMk/>
            <pc:sldMasterMk cId="3569457194" sldId="2147483648"/>
            <pc:sldLayoutMk cId="2845913374" sldId="2147483650"/>
          </pc:sldLayoutMkLst>
        </pc:sldLayoutChg>
        <pc:sldLayoutChg chg="add">
          <pc:chgData name="Archie Wallace (student)" userId="5164536f-5715-4a05-a71f-3e7b9ed795e8" providerId="ADAL" clId="{CD450829-DFC1-4022-8485-3F54DE7051DB}" dt="2025-04-07T14:59:12.803" v="0" actId="27028"/>
          <pc:sldLayoutMkLst>
            <pc:docMk/>
            <pc:sldMasterMk cId="3569457194" sldId="2147483648"/>
            <pc:sldLayoutMk cId="437497198" sldId="2147483653"/>
          </pc:sldLayoutMkLst>
        </pc:sldLayoutChg>
        <pc:sldLayoutChg chg="add">
          <pc:chgData name="Archie Wallace (student)" userId="5164536f-5715-4a05-a71f-3e7b9ed795e8" providerId="ADAL" clId="{CD450829-DFC1-4022-8485-3F54DE7051DB}" dt="2025-04-07T14:59:12.803" v="0" actId="27028"/>
          <pc:sldLayoutMkLst>
            <pc:docMk/>
            <pc:sldMasterMk cId="3569457194" sldId="2147483648"/>
            <pc:sldLayoutMk cId="1717908318" sldId="2147483655"/>
          </pc:sldLayoutMkLst>
        </pc:sldLayoutChg>
        <pc:sldLayoutChg chg="add">
          <pc:chgData name="Archie Wallace (student)" userId="5164536f-5715-4a05-a71f-3e7b9ed795e8" providerId="ADAL" clId="{CD450829-DFC1-4022-8485-3F54DE7051DB}" dt="2025-04-07T14:59:12.803" v="0" actId="27028"/>
          <pc:sldLayoutMkLst>
            <pc:docMk/>
            <pc:sldMasterMk cId="3569457194" sldId="2147483648"/>
            <pc:sldLayoutMk cId="137880183" sldId="2147483656"/>
          </pc:sldLayoutMkLst>
        </pc:sldLayoutChg>
        <pc:sldLayoutChg chg="add">
          <pc:chgData name="Archie Wallace (student)" userId="5164536f-5715-4a05-a71f-3e7b9ed795e8" providerId="ADAL" clId="{CD450829-DFC1-4022-8485-3F54DE7051DB}" dt="2025-04-07T14:59:12.803" v="0" actId="27028"/>
          <pc:sldLayoutMkLst>
            <pc:docMk/>
            <pc:sldMasterMk cId="3569457194" sldId="2147483648"/>
            <pc:sldLayoutMk cId="2739811835" sldId="2147483657"/>
          </pc:sldLayoutMkLst>
        </pc:sldLayoutChg>
        <pc:sldLayoutChg chg="add">
          <pc:chgData name="Archie Wallace (student)" userId="5164536f-5715-4a05-a71f-3e7b9ed795e8" providerId="ADAL" clId="{CD450829-DFC1-4022-8485-3F54DE7051DB}" dt="2025-04-07T14:59:12.803" v="0" actId="27028"/>
          <pc:sldLayoutMkLst>
            <pc:docMk/>
            <pc:sldMasterMk cId="3569457194" sldId="2147483648"/>
            <pc:sldLayoutMk cId="883642542" sldId="2147483658"/>
          </pc:sldLayoutMkLst>
        </pc:sldLayoutChg>
        <pc:sldLayoutChg chg="add">
          <pc:chgData name="Archie Wallace (student)" userId="5164536f-5715-4a05-a71f-3e7b9ed795e8" providerId="ADAL" clId="{CD450829-DFC1-4022-8485-3F54DE7051DB}" dt="2025-04-07T14:59:12.803" v="0" actId="27028"/>
          <pc:sldLayoutMkLst>
            <pc:docMk/>
            <pc:sldMasterMk cId="3569457194" sldId="2147483648"/>
            <pc:sldLayoutMk cId="1152097547" sldId="2147483659"/>
          </pc:sldLayoutMkLst>
        </pc:sldLayoutChg>
        <pc:sldLayoutChg chg="add">
          <pc:chgData name="Archie Wallace (student)" userId="5164536f-5715-4a05-a71f-3e7b9ed795e8" providerId="ADAL" clId="{CD450829-DFC1-4022-8485-3F54DE7051DB}" dt="2025-04-07T14:59:12.803" v="0" actId="27028"/>
          <pc:sldLayoutMkLst>
            <pc:docMk/>
            <pc:sldMasterMk cId="3569457194" sldId="2147483648"/>
            <pc:sldLayoutMk cId="857434458" sldId="2147483661"/>
          </pc:sldLayoutMkLst>
        </pc:sldLayoutChg>
        <pc:sldLayoutChg chg="add">
          <pc:chgData name="Archie Wallace (student)" userId="5164536f-5715-4a05-a71f-3e7b9ed795e8" providerId="ADAL" clId="{CD450829-DFC1-4022-8485-3F54DE7051DB}" dt="2025-04-07T14:59:12.803" v="0" actId="27028"/>
          <pc:sldLayoutMkLst>
            <pc:docMk/>
            <pc:sldMasterMk cId="3569457194" sldId="2147483648"/>
            <pc:sldLayoutMk cId="2380251042" sldId="2147483662"/>
          </pc:sldLayoutMkLst>
        </pc:sldLayoutChg>
        <pc:sldLayoutChg chg="add">
          <pc:chgData name="Archie Wallace (student)" userId="5164536f-5715-4a05-a71f-3e7b9ed795e8" providerId="ADAL" clId="{CD450829-DFC1-4022-8485-3F54DE7051DB}" dt="2025-04-07T14:59:12.803" v="0" actId="27028"/>
          <pc:sldLayoutMkLst>
            <pc:docMk/>
            <pc:sldMasterMk cId="3569457194" sldId="2147483648"/>
            <pc:sldLayoutMk cId="2845913374" sldId="2147483663"/>
          </pc:sldLayoutMkLst>
        </pc:sldLayoutChg>
      </pc:sldMasterChg>
      <pc:sldMasterChg chg="del delSldLayout modSldLayout">
        <pc:chgData name="Archie Wallace (student)" userId="5164536f-5715-4a05-a71f-3e7b9ed795e8" providerId="ADAL" clId="{CD450829-DFC1-4022-8485-3F54DE7051DB}" dt="2025-04-07T14:59:17.232" v="2" actId="47"/>
        <pc:sldMasterMkLst>
          <pc:docMk/>
          <pc:sldMasterMk cId="2460954070" sldId="2147483660"/>
        </pc:sldMasterMkLst>
        <pc:sldLayoutChg chg="del">
          <pc:chgData name="Archie Wallace (student)" userId="5164536f-5715-4a05-a71f-3e7b9ed795e8" providerId="ADAL" clId="{CD450829-DFC1-4022-8485-3F54DE7051DB}" dt="2025-04-07T14:59:17.232" v="2" actId="47"/>
          <pc:sldLayoutMkLst>
            <pc:docMk/>
            <pc:sldMasterMk cId="2460954070" sldId="2147483660"/>
            <pc:sldLayoutMk cId="1203092039" sldId="2147483664"/>
          </pc:sldLayoutMkLst>
        </pc:sldLayoutChg>
        <pc:sldLayoutChg chg="del">
          <pc:chgData name="Archie Wallace (student)" userId="5164536f-5715-4a05-a71f-3e7b9ed795e8" providerId="ADAL" clId="{CD450829-DFC1-4022-8485-3F54DE7051DB}" dt="2025-04-07T14:59:17.232" v="2" actId="47"/>
          <pc:sldLayoutMkLst>
            <pc:docMk/>
            <pc:sldMasterMk cId="2460954070" sldId="2147483660"/>
            <pc:sldLayoutMk cId="3733172339" sldId="2147483665"/>
          </pc:sldLayoutMkLst>
        </pc:sldLayoutChg>
        <pc:sldLayoutChg chg="del">
          <pc:chgData name="Archie Wallace (student)" userId="5164536f-5715-4a05-a71f-3e7b9ed795e8" providerId="ADAL" clId="{CD450829-DFC1-4022-8485-3F54DE7051DB}" dt="2025-04-07T14:59:17.232" v="2" actId="47"/>
          <pc:sldLayoutMkLst>
            <pc:docMk/>
            <pc:sldMasterMk cId="2460954070" sldId="2147483660"/>
            <pc:sldLayoutMk cId="3210312558" sldId="2147483666"/>
          </pc:sldLayoutMkLst>
        </pc:sldLayoutChg>
        <pc:sldLayoutChg chg="del">
          <pc:chgData name="Archie Wallace (student)" userId="5164536f-5715-4a05-a71f-3e7b9ed795e8" providerId="ADAL" clId="{CD450829-DFC1-4022-8485-3F54DE7051DB}" dt="2025-04-07T14:59:17.232" v="2" actId="47"/>
          <pc:sldLayoutMkLst>
            <pc:docMk/>
            <pc:sldMasterMk cId="2460954070" sldId="2147483660"/>
            <pc:sldLayoutMk cId="3146388984" sldId="2147483667"/>
          </pc:sldLayoutMkLst>
        </pc:sldLayoutChg>
        <pc:sldLayoutChg chg="del">
          <pc:chgData name="Archie Wallace (student)" userId="5164536f-5715-4a05-a71f-3e7b9ed795e8" providerId="ADAL" clId="{CD450829-DFC1-4022-8485-3F54DE7051DB}" dt="2025-04-07T14:59:17.232" v="2" actId="47"/>
          <pc:sldLayoutMkLst>
            <pc:docMk/>
            <pc:sldMasterMk cId="2460954070" sldId="2147483660"/>
            <pc:sldLayoutMk cId="3171841454" sldId="2147483668"/>
          </pc:sldLayoutMkLst>
        </pc:sldLayoutChg>
        <pc:sldLayoutChg chg="del">
          <pc:chgData name="Archie Wallace (student)" userId="5164536f-5715-4a05-a71f-3e7b9ed795e8" providerId="ADAL" clId="{CD450829-DFC1-4022-8485-3F54DE7051DB}" dt="2025-04-07T14:59:17.232" v="2" actId="47"/>
          <pc:sldLayoutMkLst>
            <pc:docMk/>
            <pc:sldMasterMk cId="2460954070" sldId="2147483660"/>
            <pc:sldLayoutMk cId="1718958274" sldId="2147483669"/>
          </pc:sldLayoutMkLst>
        </pc:sldLayoutChg>
        <pc:sldLayoutChg chg="del">
          <pc:chgData name="Archie Wallace (student)" userId="5164536f-5715-4a05-a71f-3e7b9ed795e8" providerId="ADAL" clId="{CD450829-DFC1-4022-8485-3F54DE7051DB}" dt="2025-04-07T14:59:17.232" v="2" actId="47"/>
          <pc:sldLayoutMkLst>
            <pc:docMk/>
            <pc:sldMasterMk cId="2460954070" sldId="2147483660"/>
            <pc:sldLayoutMk cId="2202905451" sldId="2147483670"/>
          </pc:sldLayoutMkLst>
        </pc:sldLayoutChg>
        <pc:sldLayoutChg chg="del">
          <pc:chgData name="Archie Wallace (student)" userId="5164536f-5715-4a05-a71f-3e7b9ed795e8" providerId="ADAL" clId="{CD450829-DFC1-4022-8485-3F54DE7051DB}" dt="2025-04-07T14:59:17.232" v="2" actId="47"/>
          <pc:sldLayoutMkLst>
            <pc:docMk/>
            <pc:sldMasterMk cId="2460954070" sldId="2147483660"/>
            <pc:sldLayoutMk cId="3479445657" sldId="2147483671"/>
          </pc:sldLayoutMkLst>
        </pc:sldLayoutChg>
        <pc:sldLayoutChg chg="del replId">
          <pc:chgData name="Archie Wallace (student)" userId="5164536f-5715-4a05-a71f-3e7b9ed795e8" providerId="ADAL" clId="{CD450829-DFC1-4022-8485-3F54DE7051DB}" dt="2025-04-07T14:59:17.232" v="2" actId="47"/>
          <pc:sldLayoutMkLst>
            <pc:docMk/>
            <pc:sldMasterMk cId="2460954070" sldId="2147483660"/>
            <pc:sldLayoutMk cId="2591524520" sldId="2147483672"/>
          </pc:sldLayoutMkLst>
        </pc:sldLayoutChg>
        <pc:sldLayoutChg chg="del replId">
          <pc:chgData name="Archie Wallace (student)" userId="5164536f-5715-4a05-a71f-3e7b9ed795e8" providerId="ADAL" clId="{CD450829-DFC1-4022-8485-3F54DE7051DB}" dt="2025-04-07T14:59:17.232" v="2" actId="47"/>
          <pc:sldLayoutMkLst>
            <pc:docMk/>
            <pc:sldMasterMk cId="2460954070" sldId="2147483660"/>
            <pc:sldLayoutMk cId="949138452" sldId="2147483673"/>
          </pc:sldLayoutMkLst>
        </pc:sldLayoutChg>
        <pc:sldLayoutChg chg="del replId">
          <pc:chgData name="Archie Wallace (student)" userId="5164536f-5715-4a05-a71f-3e7b9ed795e8" providerId="ADAL" clId="{CD450829-DFC1-4022-8485-3F54DE7051DB}" dt="2025-04-07T14:59:17.232" v="2" actId="47"/>
          <pc:sldLayoutMkLst>
            <pc:docMk/>
            <pc:sldMasterMk cId="2460954070" sldId="2147483660"/>
            <pc:sldLayoutMk cId="2385387890" sldId="2147483674"/>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6AB791-2B05-47B7-90A1-A65FBE2D544D}" type="datetimeFigureOut">
              <a:rPr lang="en-GB" smtClean="0"/>
              <a:t>15/05/2025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D5B530-755D-4703-AB7A-A76D46F1F58B}" type="slidenum">
              <a:rPr lang="en-GB" smtClean="0"/>
              <a:t>‹#›</a:t>
            </a:fld>
            <a:endParaRPr lang="en-GB"/>
          </a:p>
        </p:txBody>
      </p:sp>
    </p:spTree>
    <p:extLst>
      <p:ext uri="{BB962C8B-B14F-4D97-AF65-F5344CB8AC3E}">
        <p14:creationId xmlns:p14="http://schemas.microsoft.com/office/powerpoint/2010/main" val="3455332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50000"/>
              </a:lnSpc>
              <a:spcAft>
                <a:spcPts val="800"/>
              </a:spcAft>
              <a:buNone/>
            </a:pPr>
            <a:r>
              <a:rPr lang="en-GB" sz="1800">
                <a:effectLst/>
                <a:latin typeface="Arial" panose="020B0604020202020204" pitchFamily="34" charset="0"/>
                <a:ea typeface="SimHei" panose="02010609060101010101" pitchFamily="49" charset="-122"/>
                <a:cs typeface="Arial" panose="020B0604020202020204" pitchFamily="34" charset="0"/>
              </a:rPr>
              <a:t>Pharmacogenetics (PGx) is a complex scientific field bringing together both </a:t>
            </a:r>
            <a:r>
              <a:rPr lang="en-GB" sz="1800" i="1">
                <a:effectLst/>
                <a:latin typeface="Arial" panose="020B0604020202020204" pitchFamily="34" charset="0"/>
                <a:ea typeface="SimHei" panose="02010609060101010101" pitchFamily="49" charset="-122"/>
                <a:cs typeface="Arial" panose="020B0604020202020204" pitchFamily="34" charset="0"/>
              </a:rPr>
              <a:t>pharmacology</a:t>
            </a:r>
            <a:r>
              <a:rPr lang="en-GB" sz="1800">
                <a:effectLst/>
                <a:latin typeface="Arial" panose="020B0604020202020204" pitchFamily="34" charset="0"/>
                <a:ea typeface="SimHei" panose="02010609060101010101" pitchFamily="49" charset="-122"/>
                <a:cs typeface="Arial" panose="020B0604020202020204" pitchFamily="34" charset="0"/>
              </a:rPr>
              <a:t> and </a:t>
            </a:r>
            <a:r>
              <a:rPr lang="en-GB" sz="1800" i="1">
                <a:effectLst/>
                <a:latin typeface="Arial" panose="020B0604020202020204" pitchFamily="34" charset="0"/>
                <a:ea typeface="SimHei" panose="02010609060101010101" pitchFamily="49" charset="-122"/>
                <a:cs typeface="Arial" panose="020B0604020202020204" pitchFamily="34" charset="0"/>
              </a:rPr>
              <a:t>genetics</a:t>
            </a:r>
            <a:r>
              <a:rPr lang="en-GB" sz="1800">
                <a:effectLst/>
                <a:latin typeface="Arial" panose="020B0604020202020204" pitchFamily="34" charset="0"/>
                <a:ea typeface="SimHei" panose="02010609060101010101" pitchFamily="49" charset="-122"/>
                <a:cs typeface="Arial" panose="020B0604020202020204" pitchFamily="34" charset="0"/>
              </a:rPr>
              <a:t>. This debate kit is designed to provide another resource that teachers can use within a lesson on PGx and precision medicine. It is designed for </a:t>
            </a:r>
            <a:r>
              <a:rPr lang="en-GB" sz="1800" b="1">
                <a:effectLst/>
                <a:latin typeface="Arial" panose="020B0604020202020204" pitchFamily="34" charset="0"/>
                <a:ea typeface="SimHei" panose="02010609060101010101" pitchFamily="49" charset="-122"/>
                <a:cs typeface="Arial" panose="020B0604020202020204" pitchFamily="34" charset="0"/>
              </a:rPr>
              <a:t>Scottish S5 pupils studying Higher Biology or Higher Human Biology.</a:t>
            </a:r>
            <a:r>
              <a:rPr lang="en-GB" sz="1800">
                <a:effectLst/>
                <a:latin typeface="Arial" panose="020B0604020202020204" pitchFamily="34" charset="0"/>
                <a:ea typeface="SimHei" panose="02010609060101010101" pitchFamily="49" charset="-122"/>
                <a:cs typeface="Arial" panose="020B0604020202020204" pitchFamily="34" charset="0"/>
              </a:rPr>
              <a:t> It integrates into Unit 1 in both courses.</a:t>
            </a:r>
          </a:p>
          <a:p>
            <a:pPr algn="just">
              <a:lnSpc>
                <a:spcPct val="150000"/>
              </a:lnSpc>
              <a:spcAft>
                <a:spcPts val="800"/>
              </a:spcAft>
            </a:pPr>
            <a:r>
              <a:rPr lang="en-GB" sz="1800">
                <a:effectLst/>
                <a:latin typeface="Arial" panose="020B0604020202020204" pitchFamily="34" charset="0"/>
                <a:ea typeface="SimHei" panose="02010609060101010101" pitchFamily="49" charset="-122"/>
                <a:cs typeface="Arial" panose="020B0604020202020204" pitchFamily="34" charset="0"/>
              </a:rPr>
              <a:t>Rather than focussing on the science, this debate kits aims to introduce pupils to some of the political and practical issues of implementing PGx into our health system. It is designed to be incorporated into a lesson on PGx but </a:t>
            </a:r>
            <a:r>
              <a:rPr lang="en-GB" sz="1800" b="1">
                <a:effectLst/>
                <a:latin typeface="Arial" panose="020B0604020202020204" pitchFamily="34" charset="0"/>
                <a:ea typeface="SimHei" panose="02010609060101010101" pitchFamily="49" charset="-122"/>
                <a:cs typeface="Arial" panose="020B0604020202020204" pitchFamily="34" charset="0"/>
              </a:rPr>
              <a:t>after</a:t>
            </a:r>
            <a:r>
              <a:rPr lang="en-GB" sz="1800">
                <a:effectLst/>
                <a:latin typeface="Arial" panose="020B0604020202020204" pitchFamily="34" charset="0"/>
                <a:ea typeface="SimHei" panose="02010609060101010101" pitchFamily="49" charset="-122"/>
                <a:cs typeface="Arial" panose="020B0604020202020204" pitchFamily="34" charset="0"/>
              </a:rPr>
              <a:t> pupils have covered the basics of the science behind PGx.</a:t>
            </a:r>
          </a:p>
          <a:p>
            <a:endParaRPr lang="en-GB"/>
          </a:p>
        </p:txBody>
      </p:sp>
      <p:sp>
        <p:nvSpPr>
          <p:cNvPr id="4" name="Slide Number Placeholder 3"/>
          <p:cNvSpPr>
            <a:spLocks noGrp="1"/>
          </p:cNvSpPr>
          <p:nvPr>
            <p:ph type="sldNum" sz="quarter" idx="5"/>
          </p:nvPr>
        </p:nvSpPr>
        <p:spPr/>
        <p:txBody>
          <a:bodyPr/>
          <a:lstStyle/>
          <a:p>
            <a:fld id="{43EEA18D-B29E-4AB5-8A29-A1EF28A429BA}" type="slidenum">
              <a:rPr lang="en-GB" smtClean="0"/>
              <a:t>1</a:t>
            </a:fld>
            <a:endParaRPr lang="en-GB"/>
          </a:p>
        </p:txBody>
      </p:sp>
    </p:spTree>
    <p:extLst>
      <p:ext uri="{BB962C8B-B14F-4D97-AF65-F5344CB8AC3E}">
        <p14:creationId xmlns:p14="http://schemas.microsoft.com/office/powerpoint/2010/main" val="359523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B566-33AB-8CBC-45C7-7D08219050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40A4BE-4E54-050E-71E9-392EB27226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F8A677-4123-2697-2050-720DA34CAA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The Food and Drug Administration in the USA has issued </a:t>
            </a:r>
            <a:r>
              <a:rPr lang="en-GB" sz="1200" b="1"/>
              <a:t>PGx warnings </a:t>
            </a:r>
            <a:r>
              <a:rPr lang="en-GB" sz="1200"/>
              <a:t>on drug labels for around </a:t>
            </a:r>
            <a:r>
              <a:rPr lang="en-GB" sz="1200" b="1"/>
              <a:t>400 drugs.</a:t>
            </a:r>
          </a:p>
        </p:txBody>
      </p:sp>
      <p:sp>
        <p:nvSpPr>
          <p:cNvPr id="4" name="Slide Number Placeholder 3">
            <a:extLst>
              <a:ext uri="{FF2B5EF4-FFF2-40B4-BE49-F238E27FC236}">
                <a16:creationId xmlns:a16="http://schemas.microsoft.com/office/drawing/2014/main" id="{EF14189A-1D4C-81C4-B5C0-30C9747A6ED8}"/>
              </a:ext>
            </a:extLst>
          </p:cNvPr>
          <p:cNvSpPr>
            <a:spLocks noGrp="1"/>
          </p:cNvSpPr>
          <p:nvPr>
            <p:ph type="sldNum" sz="quarter" idx="5"/>
          </p:nvPr>
        </p:nvSpPr>
        <p:spPr/>
        <p:txBody>
          <a:bodyPr/>
          <a:lstStyle/>
          <a:p>
            <a:fld id="{86FF8B19-F314-41A8-B0A4-7AE5DD4F143A}" type="slidenum">
              <a:rPr lang="en-GB" smtClean="0"/>
              <a:t>11</a:t>
            </a:fld>
            <a:endParaRPr lang="en-GB"/>
          </a:p>
        </p:txBody>
      </p:sp>
    </p:spTree>
    <p:extLst>
      <p:ext uri="{BB962C8B-B14F-4D97-AF65-F5344CB8AC3E}">
        <p14:creationId xmlns:p14="http://schemas.microsoft.com/office/powerpoint/2010/main" val="4266053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81142-E1CF-9D5E-F95B-82330B01E9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470A16-20C1-6F92-E011-A09FD1AF63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B8BFA0-0DCF-D3C3-45C1-061E8067C6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a:p>
        </p:txBody>
      </p:sp>
      <p:sp>
        <p:nvSpPr>
          <p:cNvPr id="4" name="Slide Number Placeholder 3">
            <a:extLst>
              <a:ext uri="{FF2B5EF4-FFF2-40B4-BE49-F238E27FC236}">
                <a16:creationId xmlns:a16="http://schemas.microsoft.com/office/drawing/2014/main" id="{F9F4BF8F-26AB-AAD8-F7F9-0906C4BAD664}"/>
              </a:ext>
            </a:extLst>
          </p:cNvPr>
          <p:cNvSpPr>
            <a:spLocks noGrp="1"/>
          </p:cNvSpPr>
          <p:nvPr>
            <p:ph type="sldNum" sz="quarter" idx="5"/>
          </p:nvPr>
        </p:nvSpPr>
        <p:spPr/>
        <p:txBody>
          <a:bodyPr/>
          <a:lstStyle/>
          <a:p>
            <a:fld id="{86FF8B19-F314-41A8-B0A4-7AE5DD4F143A}" type="slidenum">
              <a:rPr lang="en-GB" smtClean="0"/>
              <a:t>12</a:t>
            </a:fld>
            <a:endParaRPr lang="en-GB"/>
          </a:p>
        </p:txBody>
      </p:sp>
    </p:spTree>
    <p:extLst>
      <p:ext uri="{BB962C8B-B14F-4D97-AF65-F5344CB8AC3E}">
        <p14:creationId xmlns:p14="http://schemas.microsoft.com/office/powerpoint/2010/main" val="3807236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E6E09-B255-D9F8-EF78-51CC92CE5A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CEBB2D-3AAE-DB94-9267-5F201A4D70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C6A9DB-96FD-6AFC-E5D0-B858CAE0D27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Please see suggested lesson plan and additional materials</a:t>
            </a:r>
          </a:p>
          <a:p>
            <a:pPr>
              <a:defRPr/>
            </a:pPr>
            <a:endParaRPr lang="en-GB" dirty="0"/>
          </a:p>
          <a:p>
            <a:pPr>
              <a:defRPr/>
            </a:pPr>
            <a:endParaRPr lang="en-GB" dirty="0"/>
          </a:p>
        </p:txBody>
      </p:sp>
      <p:sp>
        <p:nvSpPr>
          <p:cNvPr id="4" name="Slide Number Placeholder 3">
            <a:extLst>
              <a:ext uri="{FF2B5EF4-FFF2-40B4-BE49-F238E27FC236}">
                <a16:creationId xmlns:a16="http://schemas.microsoft.com/office/drawing/2014/main" id="{A74A13D0-C577-1F49-BFF9-708C8DEA8ED8}"/>
              </a:ext>
            </a:extLst>
          </p:cNvPr>
          <p:cNvSpPr>
            <a:spLocks noGrp="1"/>
          </p:cNvSpPr>
          <p:nvPr>
            <p:ph type="sldNum" sz="quarter" idx="5"/>
          </p:nvPr>
        </p:nvSpPr>
        <p:spPr/>
        <p:txBody>
          <a:bodyPr/>
          <a:lstStyle/>
          <a:p>
            <a:fld id="{86FF8B19-F314-41A8-B0A4-7AE5DD4F143A}" type="slidenum">
              <a:rPr lang="en-GB" smtClean="0"/>
              <a:t>14</a:t>
            </a:fld>
            <a:endParaRPr lang="en-GB"/>
          </a:p>
        </p:txBody>
      </p:sp>
    </p:spTree>
    <p:extLst>
      <p:ext uri="{BB962C8B-B14F-4D97-AF65-F5344CB8AC3E}">
        <p14:creationId xmlns:p14="http://schemas.microsoft.com/office/powerpoint/2010/main" val="713956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E6CBC-BAE0-DF85-8360-E228201F51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42E431-4062-2CDA-8A38-9CE9BBE289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DB3F66-CFE5-30F8-AF9F-1A1C8D093F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Core Character: </a:t>
            </a:r>
            <a:r>
              <a:rPr lang="en-GB" sz="1200" b="1"/>
              <a:t>For </a:t>
            </a:r>
          </a:p>
        </p:txBody>
      </p:sp>
      <p:sp>
        <p:nvSpPr>
          <p:cNvPr id="4" name="Slide Number Placeholder 3">
            <a:extLst>
              <a:ext uri="{FF2B5EF4-FFF2-40B4-BE49-F238E27FC236}">
                <a16:creationId xmlns:a16="http://schemas.microsoft.com/office/drawing/2014/main" id="{2490D329-DC8E-0ECF-7BFD-610C2E32E887}"/>
              </a:ext>
            </a:extLst>
          </p:cNvPr>
          <p:cNvSpPr>
            <a:spLocks noGrp="1"/>
          </p:cNvSpPr>
          <p:nvPr>
            <p:ph type="sldNum" sz="quarter" idx="5"/>
          </p:nvPr>
        </p:nvSpPr>
        <p:spPr/>
        <p:txBody>
          <a:bodyPr/>
          <a:lstStyle/>
          <a:p>
            <a:fld id="{86FF8B19-F314-41A8-B0A4-7AE5DD4F143A}" type="slidenum">
              <a:rPr lang="en-GB" smtClean="0"/>
              <a:t>15</a:t>
            </a:fld>
            <a:endParaRPr lang="en-GB"/>
          </a:p>
        </p:txBody>
      </p:sp>
    </p:spTree>
    <p:extLst>
      <p:ext uri="{BB962C8B-B14F-4D97-AF65-F5344CB8AC3E}">
        <p14:creationId xmlns:p14="http://schemas.microsoft.com/office/powerpoint/2010/main" val="24040577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AA064-BF27-2097-B3B1-DBED18C957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68B7FD-F95E-55FE-A25E-646EB67BFC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53D126-4E9F-1900-53CF-6C6929F589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Core Character: </a:t>
            </a:r>
            <a:r>
              <a:rPr lang="en-GB" sz="1200" b="1"/>
              <a:t>For </a:t>
            </a:r>
          </a:p>
        </p:txBody>
      </p:sp>
      <p:sp>
        <p:nvSpPr>
          <p:cNvPr id="4" name="Slide Number Placeholder 3">
            <a:extLst>
              <a:ext uri="{FF2B5EF4-FFF2-40B4-BE49-F238E27FC236}">
                <a16:creationId xmlns:a16="http://schemas.microsoft.com/office/drawing/2014/main" id="{B9D8A467-44F0-0976-1ABB-798252DFC21A}"/>
              </a:ext>
            </a:extLst>
          </p:cNvPr>
          <p:cNvSpPr>
            <a:spLocks noGrp="1"/>
          </p:cNvSpPr>
          <p:nvPr>
            <p:ph type="sldNum" sz="quarter" idx="5"/>
          </p:nvPr>
        </p:nvSpPr>
        <p:spPr/>
        <p:txBody>
          <a:bodyPr/>
          <a:lstStyle/>
          <a:p>
            <a:fld id="{86FF8B19-F314-41A8-B0A4-7AE5DD4F143A}" type="slidenum">
              <a:rPr lang="en-GB" smtClean="0"/>
              <a:t>16</a:t>
            </a:fld>
            <a:endParaRPr lang="en-GB"/>
          </a:p>
        </p:txBody>
      </p:sp>
    </p:spTree>
    <p:extLst>
      <p:ext uri="{BB962C8B-B14F-4D97-AF65-F5344CB8AC3E}">
        <p14:creationId xmlns:p14="http://schemas.microsoft.com/office/powerpoint/2010/main" val="39421219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41EDB-0E20-C14C-47E0-057D760357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48BAA2-AA44-7E7E-CCF6-861E645E1F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ED75B8-29EA-F89A-F8D7-47A39D6555C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Core Character: </a:t>
            </a:r>
            <a:r>
              <a:rPr lang="en-GB" sz="1200" b="1"/>
              <a:t>For </a:t>
            </a:r>
          </a:p>
        </p:txBody>
      </p:sp>
      <p:sp>
        <p:nvSpPr>
          <p:cNvPr id="4" name="Slide Number Placeholder 3">
            <a:extLst>
              <a:ext uri="{FF2B5EF4-FFF2-40B4-BE49-F238E27FC236}">
                <a16:creationId xmlns:a16="http://schemas.microsoft.com/office/drawing/2014/main" id="{60C743C8-AAF2-42EB-7030-DCDC383E6022}"/>
              </a:ext>
            </a:extLst>
          </p:cNvPr>
          <p:cNvSpPr>
            <a:spLocks noGrp="1"/>
          </p:cNvSpPr>
          <p:nvPr>
            <p:ph type="sldNum" sz="quarter" idx="5"/>
          </p:nvPr>
        </p:nvSpPr>
        <p:spPr/>
        <p:txBody>
          <a:bodyPr/>
          <a:lstStyle/>
          <a:p>
            <a:fld id="{86FF8B19-F314-41A8-B0A4-7AE5DD4F143A}" type="slidenum">
              <a:rPr lang="en-GB" smtClean="0"/>
              <a:t>17</a:t>
            </a:fld>
            <a:endParaRPr lang="en-GB"/>
          </a:p>
        </p:txBody>
      </p:sp>
    </p:spTree>
    <p:extLst>
      <p:ext uri="{BB962C8B-B14F-4D97-AF65-F5344CB8AC3E}">
        <p14:creationId xmlns:p14="http://schemas.microsoft.com/office/powerpoint/2010/main" val="65111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276BC-F8BF-A1F0-7E46-C8AA1F1C8B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DE07B4-C96B-84C8-D18C-1D4C240D34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DEC317-7560-810D-B58C-32C7F789EF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Core Character: </a:t>
            </a:r>
            <a:r>
              <a:rPr lang="en-GB" sz="1200" b="1"/>
              <a:t>For </a:t>
            </a:r>
          </a:p>
        </p:txBody>
      </p:sp>
      <p:sp>
        <p:nvSpPr>
          <p:cNvPr id="4" name="Slide Number Placeholder 3">
            <a:extLst>
              <a:ext uri="{FF2B5EF4-FFF2-40B4-BE49-F238E27FC236}">
                <a16:creationId xmlns:a16="http://schemas.microsoft.com/office/drawing/2014/main" id="{0B3BBB5C-6896-6B01-D567-57EA8F51413E}"/>
              </a:ext>
            </a:extLst>
          </p:cNvPr>
          <p:cNvSpPr>
            <a:spLocks noGrp="1"/>
          </p:cNvSpPr>
          <p:nvPr>
            <p:ph type="sldNum" sz="quarter" idx="5"/>
          </p:nvPr>
        </p:nvSpPr>
        <p:spPr/>
        <p:txBody>
          <a:bodyPr/>
          <a:lstStyle/>
          <a:p>
            <a:fld id="{86FF8B19-F314-41A8-B0A4-7AE5DD4F143A}" type="slidenum">
              <a:rPr lang="en-GB" smtClean="0"/>
              <a:t>18</a:t>
            </a:fld>
            <a:endParaRPr lang="en-GB"/>
          </a:p>
        </p:txBody>
      </p:sp>
    </p:spTree>
    <p:extLst>
      <p:ext uri="{BB962C8B-B14F-4D97-AF65-F5344CB8AC3E}">
        <p14:creationId xmlns:p14="http://schemas.microsoft.com/office/powerpoint/2010/main" val="8992296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3120A-4E6C-C1A3-52CF-690381E4E7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A580EC-5691-F217-87B6-620424B15F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423DA9-8F24-C16D-2172-A172589C4B0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Core Character: </a:t>
            </a:r>
            <a:r>
              <a:rPr lang="en-GB" sz="1200" b="1"/>
              <a:t>For </a:t>
            </a:r>
          </a:p>
        </p:txBody>
      </p:sp>
      <p:sp>
        <p:nvSpPr>
          <p:cNvPr id="4" name="Slide Number Placeholder 3">
            <a:extLst>
              <a:ext uri="{FF2B5EF4-FFF2-40B4-BE49-F238E27FC236}">
                <a16:creationId xmlns:a16="http://schemas.microsoft.com/office/drawing/2014/main" id="{145DD4AB-F64D-CB79-508D-0EC74B19440D}"/>
              </a:ext>
            </a:extLst>
          </p:cNvPr>
          <p:cNvSpPr>
            <a:spLocks noGrp="1"/>
          </p:cNvSpPr>
          <p:nvPr>
            <p:ph type="sldNum" sz="quarter" idx="5"/>
          </p:nvPr>
        </p:nvSpPr>
        <p:spPr/>
        <p:txBody>
          <a:bodyPr/>
          <a:lstStyle/>
          <a:p>
            <a:fld id="{86FF8B19-F314-41A8-B0A4-7AE5DD4F143A}" type="slidenum">
              <a:rPr lang="en-GB" smtClean="0"/>
              <a:t>19</a:t>
            </a:fld>
            <a:endParaRPr lang="en-GB"/>
          </a:p>
        </p:txBody>
      </p:sp>
    </p:spTree>
    <p:extLst>
      <p:ext uri="{BB962C8B-B14F-4D97-AF65-F5344CB8AC3E}">
        <p14:creationId xmlns:p14="http://schemas.microsoft.com/office/powerpoint/2010/main" val="26481026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2C8E9-2512-7DB2-E5FE-47B8258B2F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7550BC-ACDD-D02F-9593-EECD0322FB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0F363F-FD4A-CDE2-DC33-412E29C94DE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Core Character: </a:t>
            </a:r>
            <a:r>
              <a:rPr lang="en-GB" sz="1200" b="1"/>
              <a:t>For </a:t>
            </a:r>
          </a:p>
        </p:txBody>
      </p:sp>
      <p:sp>
        <p:nvSpPr>
          <p:cNvPr id="4" name="Slide Number Placeholder 3">
            <a:extLst>
              <a:ext uri="{FF2B5EF4-FFF2-40B4-BE49-F238E27FC236}">
                <a16:creationId xmlns:a16="http://schemas.microsoft.com/office/drawing/2014/main" id="{B4CA3967-DCEF-FD55-1411-957FE6227848}"/>
              </a:ext>
            </a:extLst>
          </p:cNvPr>
          <p:cNvSpPr>
            <a:spLocks noGrp="1"/>
          </p:cNvSpPr>
          <p:nvPr>
            <p:ph type="sldNum" sz="quarter" idx="5"/>
          </p:nvPr>
        </p:nvSpPr>
        <p:spPr/>
        <p:txBody>
          <a:bodyPr/>
          <a:lstStyle/>
          <a:p>
            <a:fld id="{86FF8B19-F314-41A8-B0A4-7AE5DD4F143A}" type="slidenum">
              <a:rPr lang="en-GB" smtClean="0"/>
              <a:t>20</a:t>
            </a:fld>
            <a:endParaRPr lang="en-GB"/>
          </a:p>
        </p:txBody>
      </p:sp>
    </p:spTree>
    <p:extLst>
      <p:ext uri="{BB962C8B-B14F-4D97-AF65-F5344CB8AC3E}">
        <p14:creationId xmlns:p14="http://schemas.microsoft.com/office/powerpoint/2010/main" val="9866756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B2C1F-3803-9FE7-41B4-CF4E07B8EB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40B89-F03E-6913-4A49-274AFA51C4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04FC28-30EB-76E9-EC5C-8BF00BBBB86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Core Character: </a:t>
            </a:r>
            <a:r>
              <a:rPr lang="en-GB" sz="1200" b="1"/>
              <a:t>For </a:t>
            </a:r>
          </a:p>
        </p:txBody>
      </p:sp>
      <p:sp>
        <p:nvSpPr>
          <p:cNvPr id="4" name="Slide Number Placeholder 3">
            <a:extLst>
              <a:ext uri="{FF2B5EF4-FFF2-40B4-BE49-F238E27FC236}">
                <a16:creationId xmlns:a16="http://schemas.microsoft.com/office/drawing/2014/main" id="{636E2AE9-4EB6-7103-C05B-B46D81FFAF26}"/>
              </a:ext>
            </a:extLst>
          </p:cNvPr>
          <p:cNvSpPr>
            <a:spLocks noGrp="1"/>
          </p:cNvSpPr>
          <p:nvPr>
            <p:ph type="sldNum" sz="quarter" idx="5"/>
          </p:nvPr>
        </p:nvSpPr>
        <p:spPr/>
        <p:txBody>
          <a:bodyPr/>
          <a:lstStyle/>
          <a:p>
            <a:fld id="{86FF8B19-F314-41A8-B0A4-7AE5DD4F143A}" type="slidenum">
              <a:rPr lang="en-GB" smtClean="0"/>
              <a:t>21</a:t>
            </a:fld>
            <a:endParaRPr lang="en-GB"/>
          </a:p>
        </p:txBody>
      </p:sp>
    </p:spTree>
    <p:extLst>
      <p:ext uri="{BB962C8B-B14F-4D97-AF65-F5344CB8AC3E}">
        <p14:creationId xmlns:p14="http://schemas.microsoft.com/office/powerpoint/2010/main" val="732228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D5B530-755D-4703-AB7A-A76D46F1F58B}" type="slidenum">
              <a:rPr lang="en-GB" smtClean="0"/>
              <a:t>2</a:t>
            </a:fld>
            <a:endParaRPr lang="en-GB"/>
          </a:p>
        </p:txBody>
      </p:sp>
    </p:spTree>
    <p:extLst>
      <p:ext uri="{BB962C8B-B14F-4D97-AF65-F5344CB8AC3E}">
        <p14:creationId xmlns:p14="http://schemas.microsoft.com/office/powerpoint/2010/main" val="2000454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38F865-CCC5-8686-4497-F2B005764E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5BEF59-DC9F-B207-4AEB-E59507A994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E7B21C-89BA-EB34-773E-0BAC7A270A7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Core Character: </a:t>
            </a:r>
            <a:r>
              <a:rPr lang="en-GB" sz="1200" b="1"/>
              <a:t>For </a:t>
            </a:r>
          </a:p>
        </p:txBody>
      </p:sp>
      <p:sp>
        <p:nvSpPr>
          <p:cNvPr id="4" name="Slide Number Placeholder 3">
            <a:extLst>
              <a:ext uri="{FF2B5EF4-FFF2-40B4-BE49-F238E27FC236}">
                <a16:creationId xmlns:a16="http://schemas.microsoft.com/office/drawing/2014/main" id="{191250D5-716A-91E0-9A95-467336C96C8C}"/>
              </a:ext>
            </a:extLst>
          </p:cNvPr>
          <p:cNvSpPr>
            <a:spLocks noGrp="1"/>
          </p:cNvSpPr>
          <p:nvPr>
            <p:ph type="sldNum" sz="quarter" idx="5"/>
          </p:nvPr>
        </p:nvSpPr>
        <p:spPr/>
        <p:txBody>
          <a:bodyPr/>
          <a:lstStyle/>
          <a:p>
            <a:fld id="{86FF8B19-F314-41A8-B0A4-7AE5DD4F143A}" type="slidenum">
              <a:rPr lang="en-GB" smtClean="0"/>
              <a:t>22</a:t>
            </a:fld>
            <a:endParaRPr lang="en-GB"/>
          </a:p>
        </p:txBody>
      </p:sp>
    </p:spTree>
    <p:extLst>
      <p:ext uri="{BB962C8B-B14F-4D97-AF65-F5344CB8AC3E}">
        <p14:creationId xmlns:p14="http://schemas.microsoft.com/office/powerpoint/2010/main" val="38728672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52481-FA7E-5AB2-9F63-CC1E656C77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E0051C-200E-3A26-7B02-F105B3C10A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2D56BB-31F9-5FCA-023B-69BF05B667B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a:t>Core characters in </a:t>
            </a:r>
            <a:r>
              <a:rPr lang="en-GB" sz="1200" b="1"/>
              <a:t>bold.</a:t>
            </a:r>
          </a:p>
        </p:txBody>
      </p:sp>
      <p:sp>
        <p:nvSpPr>
          <p:cNvPr id="4" name="Slide Number Placeholder 3">
            <a:extLst>
              <a:ext uri="{FF2B5EF4-FFF2-40B4-BE49-F238E27FC236}">
                <a16:creationId xmlns:a16="http://schemas.microsoft.com/office/drawing/2014/main" id="{FFE9D963-3E02-9B9A-4F4F-823059A1A665}"/>
              </a:ext>
            </a:extLst>
          </p:cNvPr>
          <p:cNvSpPr>
            <a:spLocks noGrp="1"/>
          </p:cNvSpPr>
          <p:nvPr>
            <p:ph type="sldNum" sz="quarter" idx="5"/>
          </p:nvPr>
        </p:nvSpPr>
        <p:spPr/>
        <p:txBody>
          <a:bodyPr/>
          <a:lstStyle/>
          <a:p>
            <a:fld id="{86FF8B19-F314-41A8-B0A4-7AE5DD4F143A}" type="slidenum">
              <a:rPr lang="en-GB" smtClean="0"/>
              <a:t>23</a:t>
            </a:fld>
            <a:endParaRPr lang="en-GB"/>
          </a:p>
        </p:txBody>
      </p:sp>
    </p:spTree>
    <p:extLst>
      <p:ext uri="{BB962C8B-B14F-4D97-AF65-F5344CB8AC3E}">
        <p14:creationId xmlns:p14="http://schemas.microsoft.com/office/powerpoint/2010/main" val="17224051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1BBE8-BB1C-AA90-5D62-D2352CF27C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24335A-CBA8-1E6E-94D1-19F52FAABF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2C0973-DB67-8993-D3A0-BB6B8A6DC4B1}"/>
              </a:ext>
            </a:extLst>
          </p:cNvPr>
          <p:cNvSpPr>
            <a:spLocks noGrp="1"/>
          </p:cNvSpPr>
          <p:nvPr>
            <p:ph type="body" idx="1"/>
          </p:nvPr>
        </p:nvSpPr>
        <p:spPr/>
        <p:txBody>
          <a:bodyPr/>
          <a:lstStyle/>
          <a:p>
            <a:endParaRPr lang="en-GB">
              <a:latin typeface="Aptos" panose="02110004020202020204"/>
              <a:ea typeface="SimHei"/>
              <a:cs typeface="Arial"/>
            </a:endParaRPr>
          </a:p>
        </p:txBody>
      </p:sp>
      <p:sp>
        <p:nvSpPr>
          <p:cNvPr id="4" name="Slide Number Placeholder 3">
            <a:extLst>
              <a:ext uri="{FF2B5EF4-FFF2-40B4-BE49-F238E27FC236}">
                <a16:creationId xmlns:a16="http://schemas.microsoft.com/office/drawing/2014/main" id="{0430BED3-73F6-EDBC-BF23-D967E02D8C71}"/>
              </a:ext>
            </a:extLst>
          </p:cNvPr>
          <p:cNvSpPr>
            <a:spLocks noGrp="1"/>
          </p:cNvSpPr>
          <p:nvPr>
            <p:ph type="sldNum" sz="quarter" idx="5"/>
          </p:nvPr>
        </p:nvSpPr>
        <p:spPr/>
        <p:txBody>
          <a:bodyPr/>
          <a:lstStyle/>
          <a:p>
            <a:fld id="{43EEA18D-B29E-4AB5-8A29-A1EF28A429BA}" type="slidenum">
              <a:rPr lang="en-GB" smtClean="0"/>
              <a:t>24</a:t>
            </a:fld>
            <a:endParaRPr lang="en-GB"/>
          </a:p>
        </p:txBody>
      </p:sp>
    </p:spTree>
    <p:extLst>
      <p:ext uri="{BB962C8B-B14F-4D97-AF65-F5344CB8AC3E}">
        <p14:creationId xmlns:p14="http://schemas.microsoft.com/office/powerpoint/2010/main" val="163502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a:solidFill>
                  <a:schemeClr val="bg1">
                    <a:lumMod val="50000"/>
                  </a:schemeClr>
                </a:solidFill>
                <a:effectLst/>
              </a:rPr>
              <a:t>Pharmacogenomics: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0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00">
                <a:solidFill>
                  <a:schemeClr val="bg1">
                    <a:lumMod val="50000"/>
                  </a:schemeClr>
                </a:solidFill>
                <a:effectLst/>
              </a:rPr>
              <a:t>A development of pharmacogenetics which uses the </a:t>
            </a:r>
            <a:r>
              <a:rPr lang="en-GB" sz="1200" b="1" kern="100">
                <a:solidFill>
                  <a:schemeClr val="bg1">
                    <a:lumMod val="50000"/>
                  </a:schemeClr>
                </a:solidFill>
                <a:effectLst/>
              </a:rPr>
              <a:t>entirety</a:t>
            </a:r>
            <a:r>
              <a:rPr lang="en-GB" sz="1200" kern="100">
                <a:solidFill>
                  <a:schemeClr val="bg1">
                    <a:lumMod val="50000"/>
                  </a:schemeClr>
                </a:solidFill>
                <a:effectLst/>
              </a:rPr>
              <a:t> of a person’s </a:t>
            </a:r>
            <a:r>
              <a:rPr lang="en-GB" sz="1200" b="1" kern="100">
                <a:solidFill>
                  <a:schemeClr val="bg1">
                    <a:lumMod val="50000"/>
                  </a:schemeClr>
                </a:solidFill>
                <a:effectLst/>
              </a:rPr>
              <a:t>genome</a:t>
            </a:r>
            <a:r>
              <a:rPr lang="en-GB" sz="1200" kern="100">
                <a:solidFill>
                  <a:schemeClr val="bg1">
                    <a:lumMod val="50000"/>
                  </a:schemeClr>
                </a:solidFill>
                <a:effectLst/>
              </a:rPr>
              <a:t>, involving all possible pathways, to investigate responses to drugs.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0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a:solidFill>
                  <a:schemeClr val="bg1">
                    <a:lumMod val="50000"/>
                  </a:schemeClr>
                </a:solidFill>
                <a:effectLst/>
              </a:rPr>
              <a:t>This is not the same thing as Pharmaco</a:t>
            </a:r>
            <a:r>
              <a:rPr lang="en-GB" sz="1200" b="1" i="1" kern="100">
                <a:solidFill>
                  <a:schemeClr val="bg1">
                    <a:lumMod val="50000"/>
                  </a:schemeClr>
                </a:solidFill>
                <a:effectLst/>
              </a:rPr>
              <a:t>genetics.</a:t>
            </a:r>
            <a:endParaRPr lang="en-GB" sz="1200" b="1" kern="100">
              <a:solidFill>
                <a:schemeClr val="bg1">
                  <a:lumMod val="50000"/>
                </a:schemeClr>
              </a:solidFill>
              <a:effectLst/>
            </a:endParaRPr>
          </a:p>
        </p:txBody>
      </p:sp>
      <p:sp>
        <p:nvSpPr>
          <p:cNvPr id="4" name="Slide Number Placeholder 3"/>
          <p:cNvSpPr>
            <a:spLocks noGrp="1"/>
          </p:cNvSpPr>
          <p:nvPr>
            <p:ph type="sldNum" sz="quarter" idx="5"/>
          </p:nvPr>
        </p:nvSpPr>
        <p:spPr/>
        <p:txBody>
          <a:bodyPr/>
          <a:lstStyle/>
          <a:p>
            <a:fld id="{86FF8B19-F314-41A8-B0A4-7AE5DD4F143A}" type="slidenum">
              <a:rPr lang="en-GB" smtClean="0"/>
              <a:t>4</a:t>
            </a:fld>
            <a:endParaRPr lang="en-GB"/>
          </a:p>
        </p:txBody>
      </p:sp>
    </p:spTree>
    <p:extLst>
      <p:ext uri="{BB962C8B-B14F-4D97-AF65-F5344CB8AC3E}">
        <p14:creationId xmlns:p14="http://schemas.microsoft.com/office/powerpoint/2010/main" val="3140524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34112-2A83-3487-1B99-C6ACAD6DBA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7F0CA8-C60C-85C4-0DEE-E93F2864AB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D42352-C55C-A2EA-8B17-6CEA657B24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a:extLst>
              <a:ext uri="{FF2B5EF4-FFF2-40B4-BE49-F238E27FC236}">
                <a16:creationId xmlns:a16="http://schemas.microsoft.com/office/drawing/2014/main" id="{CC6A2214-2448-B24D-0138-89B4C8C67D5C}"/>
              </a:ext>
            </a:extLst>
          </p:cNvPr>
          <p:cNvSpPr>
            <a:spLocks noGrp="1"/>
          </p:cNvSpPr>
          <p:nvPr>
            <p:ph type="sldNum" sz="quarter" idx="5"/>
          </p:nvPr>
        </p:nvSpPr>
        <p:spPr/>
        <p:txBody>
          <a:bodyPr/>
          <a:lstStyle/>
          <a:p>
            <a:fld id="{86FF8B19-F314-41A8-B0A4-7AE5DD4F143A}" type="slidenum">
              <a:rPr lang="en-GB" smtClean="0"/>
              <a:t>5</a:t>
            </a:fld>
            <a:endParaRPr lang="en-GB"/>
          </a:p>
        </p:txBody>
      </p:sp>
    </p:spTree>
    <p:extLst>
      <p:ext uri="{BB962C8B-B14F-4D97-AF65-F5344CB8AC3E}">
        <p14:creationId xmlns:p14="http://schemas.microsoft.com/office/powerpoint/2010/main" val="2904879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DE8A8-0CEB-2080-53AD-3200155FB1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3437B9-7B50-831D-2E81-40F1FB16B4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ACD0E-7A61-0798-C37E-46F7C88F29A0}"/>
              </a:ext>
            </a:extLst>
          </p:cNvPr>
          <p:cNvSpPr>
            <a:spLocks noGrp="1"/>
          </p:cNvSpPr>
          <p:nvPr>
            <p:ph type="body" idx="1"/>
          </p:nvPr>
        </p:nvSpPr>
        <p:spPr/>
        <p:txBody>
          <a:bodyPr/>
          <a:lstStyle/>
          <a:p>
            <a:r>
              <a:rPr lang="en-GB"/>
              <a:t>Most drugs are broken down in the body, but some are activated.</a:t>
            </a:r>
          </a:p>
        </p:txBody>
      </p:sp>
      <p:sp>
        <p:nvSpPr>
          <p:cNvPr id="4" name="Slide Number Placeholder 3">
            <a:extLst>
              <a:ext uri="{FF2B5EF4-FFF2-40B4-BE49-F238E27FC236}">
                <a16:creationId xmlns:a16="http://schemas.microsoft.com/office/drawing/2014/main" id="{2AAC6F00-0ED7-40C5-65EB-42400D71A297}"/>
              </a:ext>
            </a:extLst>
          </p:cNvPr>
          <p:cNvSpPr>
            <a:spLocks noGrp="1"/>
          </p:cNvSpPr>
          <p:nvPr>
            <p:ph type="sldNum" sz="quarter" idx="5"/>
          </p:nvPr>
        </p:nvSpPr>
        <p:spPr/>
        <p:txBody>
          <a:bodyPr/>
          <a:lstStyle/>
          <a:p>
            <a:fld id="{86FF8B19-F314-41A8-B0A4-7AE5DD4F143A}" type="slidenum">
              <a:rPr lang="en-GB" smtClean="0"/>
              <a:t>6</a:t>
            </a:fld>
            <a:endParaRPr lang="en-GB"/>
          </a:p>
        </p:txBody>
      </p:sp>
    </p:spTree>
    <p:extLst>
      <p:ext uri="{BB962C8B-B14F-4D97-AF65-F5344CB8AC3E}">
        <p14:creationId xmlns:p14="http://schemas.microsoft.com/office/powerpoint/2010/main" val="15552777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47334-E098-98AB-9299-9832320866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B8677D-F301-D3D1-F13A-C116AAB564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07DED3-2387-430A-F1DA-AC4088FC976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By </a:t>
            </a:r>
            <a:r>
              <a:rPr lang="en-GB" sz="1200" b="1"/>
              <a:t>testing</a:t>
            </a:r>
            <a:r>
              <a:rPr lang="en-GB" sz="1200"/>
              <a:t> patients’ genetics, we can find out what form of enzymes they have and what their response would likely be if they were to take a particular drug. </a:t>
            </a:r>
            <a:endParaRPr lang="en-GB" sz="1200">
              <a:solidFill>
                <a:srgbClr val="2266A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a:extLst>
              <a:ext uri="{FF2B5EF4-FFF2-40B4-BE49-F238E27FC236}">
                <a16:creationId xmlns:a16="http://schemas.microsoft.com/office/drawing/2014/main" id="{12F5FF6B-83FD-9831-2D4A-31FD717A0251}"/>
              </a:ext>
            </a:extLst>
          </p:cNvPr>
          <p:cNvSpPr>
            <a:spLocks noGrp="1"/>
          </p:cNvSpPr>
          <p:nvPr>
            <p:ph type="sldNum" sz="quarter" idx="5"/>
          </p:nvPr>
        </p:nvSpPr>
        <p:spPr/>
        <p:txBody>
          <a:bodyPr/>
          <a:lstStyle/>
          <a:p>
            <a:fld id="{86FF8B19-F314-41A8-B0A4-7AE5DD4F143A}" type="slidenum">
              <a:rPr lang="en-GB" smtClean="0"/>
              <a:t>7</a:t>
            </a:fld>
            <a:endParaRPr lang="en-GB"/>
          </a:p>
        </p:txBody>
      </p:sp>
    </p:spTree>
    <p:extLst>
      <p:ext uri="{BB962C8B-B14F-4D97-AF65-F5344CB8AC3E}">
        <p14:creationId xmlns:p14="http://schemas.microsoft.com/office/powerpoint/2010/main" val="3913670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7D7F4-9AF8-AD55-3840-7517F9AA0B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3A29F1-F0D5-E54F-F3E6-2C7CE2602A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B24B07-7C06-A434-A617-E6C4D202360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E894424D-FBA7-F977-2C95-DEFEB2C579F1}"/>
              </a:ext>
            </a:extLst>
          </p:cNvPr>
          <p:cNvSpPr>
            <a:spLocks noGrp="1"/>
          </p:cNvSpPr>
          <p:nvPr>
            <p:ph type="sldNum" sz="quarter" idx="5"/>
          </p:nvPr>
        </p:nvSpPr>
        <p:spPr/>
        <p:txBody>
          <a:bodyPr/>
          <a:lstStyle/>
          <a:p>
            <a:fld id="{86FF8B19-F314-41A8-B0A4-7AE5DD4F143A}" type="slidenum">
              <a:rPr lang="en-GB" smtClean="0"/>
              <a:t>8</a:t>
            </a:fld>
            <a:endParaRPr lang="en-GB"/>
          </a:p>
        </p:txBody>
      </p:sp>
    </p:spTree>
    <p:extLst>
      <p:ext uri="{BB962C8B-B14F-4D97-AF65-F5344CB8AC3E}">
        <p14:creationId xmlns:p14="http://schemas.microsoft.com/office/powerpoint/2010/main" val="3972020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ADRs: We do not consider deliberate overdose or drug abuse in this 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ADRs occur after a </a:t>
            </a:r>
            <a:r>
              <a:rPr lang="en-GB" sz="1200" b="1"/>
              <a:t>normal dose of a drug</a:t>
            </a:r>
            <a:r>
              <a:rPr lang="en-GB" sz="1200"/>
              <a:t>, </a:t>
            </a:r>
            <a:endParaRPr lang="en-GB" sz="1200">
              <a:effectLst/>
              <a:latin typeface="Arial" panose="020B0604020202020204" pitchFamily="34" charset="0"/>
              <a:ea typeface="SimHei"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86FF8B19-F314-41A8-B0A4-7AE5DD4F143A}" type="slidenum">
              <a:rPr lang="en-GB" smtClean="0"/>
              <a:t>9</a:t>
            </a:fld>
            <a:endParaRPr lang="en-GB"/>
          </a:p>
        </p:txBody>
      </p:sp>
    </p:spTree>
    <p:extLst>
      <p:ext uri="{BB962C8B-B14F-4D97-AF65-F5344CB8AC3E}">
        <p14:creationId xmlns:p14="http://schemas.microsoft.com/office/powerpoint/2010/main" val="2239109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6CBBD-662E-F7E4-DFDF-DAA7822AB6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83450-F896-C49F-8932-AE0BDF7219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1089BB-A41A-0968-A979-7262B5ED500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Link to codeine Case Study Video: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a:extLst>
              <a:ext uri="{FF2B5EF4-FFF2-40B4-BE49-F238E27FC236}">
                <a16:creationId xmlns:a16="http://schemas.microsoft.com/office/drawing/2014/main" id="{A09AB2AF-9968-5B63-6905-358D3E5610A6}"/>
              </a:ext>
            </a:extLst>
          </p:cNvPr>
          <p:cNvSpPr>
            <a:spLocks noGrp="1"/>
          </p:cNvSpPr>
          <p:nvPr>
            <p:ph type="sldNum" sz="quarter" idx="5"/>
          </p:nvPr>
        </p:nvSpPr>
        <p:spPr/>
        <p:txBody>
          <a:bodyPr/>
          <a:lstStyle/>
          <a:p>
            <a:fld id="{86FF8B19-F314-41A8-B0A4-7AE5DD4F143A}" type="slidenum">
              <a:rPr lang="en-GB" smtClean="0"/>
              <a:t>10</a:t>
            </a:fld>
            <a:endParaRPr lang="en-GB"/>
          </a:p>
        </p:txBody>
      </p:sp>
    </p:spTree>
    <p:extLst>
      <p:ext uri="{BB962C8B-B14F-4D97-AF65-F5344CB8AC3E}">
        <p14:creationId xmlns:p14="http://schemas.microsoft.com/office/powerpoint/2010/main" val="523477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D3218-D3BE-2532-2A28-B78925179043}"/>
              </a:ext>
            </a:extLst>
          </p:cNvPr>
          <p:cNvSpPr>
            <a:spLocks noGrp="1"/>
          </p:cNvSpPr>
          <p:nvPr>
            <p:ph type="title"/>
          </p:nvPr>
        </p:nvSpPr>
        <p:spPr/>
        <p:txBody>
          <a:bodyPr/>
          <a:lstStyle>
            <a:lvl1pPr>
              <a:defRPr b="1"/>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4896B5A-0B8A-284D-1AAC-9D5D80B48E4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DD5166-46B1-42A3-F90D-53854E27F280}"/>
              </a:ext>
            </a:extLst>
          </p:cNvPr>
          <p:cNvSpPr>
            <a:spLocks noGrp="1"/>
          </p:cNvSpPr>
          <p:nvPr>
            <p:ph type="dt" sz="half" idx="10"/>
          </p:nvPr>
        </p:nvSpPr>
        <p:spPr/>
        <p:txBody>
          <a:bodyPr/>
          <a:lstStyle/>
          <a:p>
            <a:fld id="{95D0AF97-3418-469D-943F-F4ED2B90EBFE}" type="datetimeFigureOut">
              <a:rPr lang="en-GB" smtClean="0"/>
              <a:t>15/05/2025</a:t>
            </a:fld>
            <a:endParaRPr lang="en-GB"/>
          </a:p>
        </p:txBody>
      </p:sp>
      <p:sp>
        <p:nvSpPr>
          <p:cNvPr id="5" name="Footer Placeholder 4">
            <a:extLst>
              <a:ext uri="{FF2B5EF4-FFF2-40B4-BE49-F238E27FC236}">
                <a16:creationId xmlns:a16="http://schemas.microsoft.com/office/drawing/2014/main" id="{CD571226-170A-DF05-F722-10D4110369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94D4FF2-D2D2-61FE-A1D2-262EA1F598B9}"/>
              </a:ext>
            </a:extLst>
          </p:cNvPr>
          <p:cNvSpPr>
            <a:spLocks noGrp="1"/>
          </p:cNvSpPr>
          <p:nvPr>
            <p:ph type="sldNum" sz="quarter" idx="12"/>
          </p:nvPr>
        </p:nvSpPr>
        <p:spPr/>
        <p:txBody>
          <a:bodyPr/>
          <a:lstStyle/>
          <a:p>
            <a:fld id="{C23D9E97-05CA-44FE-A89B-E40E549E4B74}" type="slidenum">
              <a:rPr lang="en-GB" smtClean="0"/>
              <a:t>‹#›</a:t>
            </a:fld>
            <a:endParaRPr lang="en-GB"/>
          </a:p>
        </p:txBody>
      </p:sp>
    </p:spTree>
    <p:extLst>
      <p:ext uri="{BB962C8B-B14F-4D97-AF65-F5344CB8AC3E}">
        <p14:creationId xmlns:p14="http://schemas.microsoft.com/office/powerpoint/2010/main" val="28459133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95D45-5AEC-7F69-028E-7CB8AEBE6AA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78C5646-16C6-DC4A-3723-7988FCE8B0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C4E572A-D28E-6F89-27B3-E64C313F8EB0}"/>
              </a:ext>
            </a:extLst>
          </p:cNvPr>
          <p:cNvSpPr>
            <a:spLocks noGrp="1"/>
          </p:cNvSpPr>
          <p:nvPr>
            <p:ph type="dt" sz="half" idx="10"/>
          </p:nvPr>
        </p:nvSpPr>
        <p:spPr/>
        <p:txBody>
          <a:bodyPr/>
          <a:lstStyle/>
          <a:p>
            <a:fld id="{DD04F5C4-993F-4E8D-9CE5-538444C4DBC9}" type="datetimeFigureOut">
              <a:rPr lang="en-GB" smtClean="0"/>
              <a:t>15/05/2025</a:t>
            </a:fld>
            <a:endParaRPr lang="en-GB"/>
          </a:p>
        </p:txBody>
      </p:sp>
      <p:sp>
        <p:nvSpPr>
          <p:cNvPr id="5" name="Footer Placeholder 4">
            <a:extLst>
              <a:ext uri="{FF2B5EF4-FFF2-40B4-BE49-F238E27FC236}">
                <a16:creationId xmlns:a16="http://schemas.microsoft.com/office/drawing/2014/main" id="{5DAC6773-FDE2-42D4-FD89-0D8ACF62365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A7D7B1-4C7C-278F-4D40-1D00A3ED52C4}"/>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2380251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7D1A34F-F8F8-EFB2-B007-A9888D18117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1DFD938-6E45-5486-E921-0C1434C4E71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0E80A8C-0F72-BC93-1DDB-B135D2EC4634}"/>
              </a:ext>
            </a:extLst>
          </p:cNvPr>
          <p:cNvSpPr>
            <a:spLocks noGrp="1"/>
          </p:cNvSpPr>
          <p:nvPr>
            <p:ph type="dt" sz="half" idx="10"/>
          </p:nvPr>
        </p:nvSpPr>
        <p:spPr/>
        <p:txBody>
          <a:bodyPr/>
          <a:lstStyle/>
          <a:p>
            <a:fld id="{DD04F5C4-993F-4E8D-9CE5-538444C4DBC9}" type="datetimeFigureOut">
              <a:rPr lang="en-GB" smtClean="0"/>
              <a:t>15/05/2025</a:t>
            </a:fld>
            <a:endParaRPr lang="en-GB"/>
          </a:p>
        </p:txBody>
      </p:sp>
      <p:sp>
        <p:nvSpPr>
          <p:cNvPr id="5" name="Footer Placeholder 4">
            <a:extLst>
              <a:ext uri="{FF2B5EF4-FFF2-40B4-BE49-F238E27FC236}">
                <a16:creationId xmlns:a16="http://schemas.microsoft.com/office/drawing/2014/main" id="{3D097337-3465-54AE-3370-D5373864C7F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4380306-B37E-9BCC-32A5-3D5C9DD13848}"/>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857434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4A2EB-7E4C-BCDF-EFD4-54C29432FC65}"/>
              </a:ext>
            </a:extLst>
          </p:cNvPr>
          <p:cNvSpPr>
            <a:spLocks noGrp="1"/>
          </p:cNvSpPr>
          <p:nvPr>
            <p:ph type="ctrTitle"/>
          </p:nvPr>
        </p:nvSpPr>
        <p:spPr>
          <a:xfrm>
            <a:off x="1524000" y="1122363"/>
            <a:ext cx="9144000" cy="2387600"/>
          </a:xfrm>
        </p:spPr>
        <p:txBody>
          <a:bodyPr anchor="b"/>
          <a:lstStyle>
            <a:lvl1pPr algn="ctr">
              <a:defRPr sz="6000">
                <a:solidFill>
                  <a:srgbClr val="2266AE"/>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86F7B29A-DCFB-8182-990F-C5A0949BAC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4BE2E3F-9450-EDDD-45CF-83C48589099E}"/>
              </a:ext>
            </a:extLst>
          </p:cNvPr>
          <p:cNvSpPr>
            <a:spLocks noGrp="1"/>
          </p:cNvSpPr>
          <p:nvPr>
            <p:ph type="dt" sz="half" idx="10"/>
          </p:nvPr>
        </p:nvSpPr>
        <p:spPr/>
        <p:txBody>
          <a:bodyPr/>
          <a:lstStyle/>
          <a:p>
            <a:fld id="{95D0AF97-3418-469D-943F-F4ED2B90EBFE}" type="datetimeFigureOut">
              <a:rPr lang="en-GB" smtClean="0"/>
              <a:t>15/05/2025</a:t>
            </a:fld>
            <a:endParaRPr lang="en-GB"/>
          </a:p>
        </p:txBody>
      </p:sp>
      <p:sp>
        <p:nvSpPr>
          <p:cNvPr id="5" name="Footer Placeholder 4">
            <a:extLst>
              <a:ext uri="{FF2B5EF4-FFF2-40B4-BE49-F238E27FC236}">
                <a16:creationId xmlns:a16="http://schemas.microsoft.com/office/drawing/2014/main" id="{0347EABD-3F5C-2CE9-4DE8-2AFF07311BD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CDA68A-521D-8B89-51C5-87610C272304}"/>
              </a:ext>
            </a:extLst>
          </p:cNvPr>
          <p:cNvSpPr>
            <a:spLocks noGrp="1"/>
          </p:cNvSpPr>
          <p:nvPr>
            <p:ph type="sldNum" sz="quarter" idx="12"/>
          </p:nvPr>
        </p:nvSpPr>
        <p:spPr/>
        <p:txBody>
          <a:bodyPr/>
          <a:lstStyle/>
          <a:p>
            <a:fld id="{C23D9E97-05CA-44FE-A89B-E40E549E4B74}" type="slidenum">
              <a:rPr lang="en-GB" smtClean="0"/>
              <a:t>‹#›</a:t>
            </a:fld>
            <a:endParaRPr lang="en-GB"/>
          </a:p>
        </p:txBody>
      </p:sp>
    </p:spTree>
    <p:extLst>
      <p:ext uri="{BB962C8B-B14F-4D97-AF65-F5344CB8AC3E}">
        <p14:creationId xmlns:p14="http://schemas.microsoft.com/office/powerpoint/2010/main" val="272737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D3218-D3BE-2532-2A28-B7892517904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4896B5A-0B8A-284D-1AAC-9D5D80B48E45}"/>
              </a:ext>
            </a:extLst>
          </p:cNvPr>
          <p:cNvSpPr>
            <a:spLocks noGrp="1"/>
          </p:cNvSpPr>
          <p:nvPr>
            <p:ph idx="1"/>
          </p:nvPr>
        </p:nvSpPr>
        <p:spPr/>
        <p:txBody>
          <a:bodyPr/>
          <a:lstStyle>
            <a:lvl1pPr>
              <a:buClr>
                <a:srgbClr val="2266AE"/>
              </a:buClr>
              <a:defRPr/>
            </a:lvl1pPr>
            <a:lvl2pPr>
              <a:buClr>
                <a:srgbClr val="2266AE"/>
              </a:buClr>
              <a:defRPr/>
            </a:lvl2pPr>
            <a:lvl3pPr>
              <a:buClr>
                <a:srgbClr val="2266AE"/>
              </a:buClr>
              <a:defRPr/>
            </a:lvl3pPr>
            <a:lvl4pPr>
              <a:buClr>
                <a:srgbClr val="2266AE"/>
              </a:buClr>
              <a:defRPr/>
            </a:lvl4pPr>
            <a:lvl5pPr marL="2114550" indent="-285750">
              <a:buClr>
                <a:srgbClr val="2266AE"/>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DD5166-46B1-42A3-F90D-53854E27F280}"/>
              </a:ext>
            </a:extLst>
          </p:cNvPr>
          <p:cNvSpPr>
            <a:spLocks noGrp="1"/>
          </p:cNvSpPr>
          <p:nvPr>
            <p:ph type="dt" sz="half" idx="10"/>
          </p:nvPr>
        </p:nvSpPr>
        <p:spPr/>
        <p:txBody>
          <a:bodyPr/>
          <a:lstStyle/>
          <a:p>
            <a:fld id="{95D0AF97-3418-469D-943F-F4ED2B90EBFE}" type="datetimeFigureOut">
              <a:rPr lang="en-GB" smtClean="0"/>
              <a:t>15/05/2025</a:t>
            </a:fld>
            <a:endParaRPr lang="en-GB"/>
          </a:p>
        </p:txBody>
      </p:sp>
      <p:sp>
        <p:nvSpPr>
          <p:cNvPr id="5" name="Footer Placeholder 4">
            <a:extLst>
              <a:ext uri="{FF2B5EF4-FFF2-40B4-BE49-F238E27FC236}">
                <a16:creationId xmlns:a16="http://schemas.microsoft.com/office/drawing/2014/main" id="{CD571226-170A-DF05-F722-10D4110369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94D4FF2-D2D2-61FE-A1D2-262EA1F598B9}"/>
              </a:ext>
            </a:extLst>
          </p:cNvPr>
          <p:cNvSpPr>
            <a:spLocks noGrp="1"/>
          </p:cNvSpPr>
          <p:nvPr>
            <p:ph type="sldNum" sz="quarter" idx="12"/>
          </p:nvPr>
        </p:nvSpPr>
        <p:spPr/>
        <p:txBody>
          <a:bodyPr/>
          <a:lstStyle/>
          <a:p>
            <a:fld id="{C23D9E97-05CA-44FE-A89B-E40E549E4B74}" type="slidenum">
              <a:rPr lang="en-GB" smtClean="0"/>
              <a:t>‹#›</a:t>
            </a:fld>
            <a:endParaRPr lang="en-GB"/>
          </a:p>
        </p:txBody>
      </p:sp>
    </p:spTree>
    <p:extLst>
      <p:ext uri="{BB962C8B-B14F-4D97-AF65-F5344CB8AC3E}">
        <p14:creationId xmlns:p14="http://schemas.microsoft.com/office/powerpoint/2010/main" val="2845913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AF349-54D0-C047-3D1D-9BC9CD84EF61}"/>
              </a:ext>
            </a:extLst>
          </p:cNvPr>
          <p:cNvSpPr>
            <a:spLocks noGrp="1"/>
          </p:cNvSpPr>
          <p:nvPr>
            <p:ph type="title"/>
          </p:nvPr>
        </p:nvSpPr>
        <p:spPr>
          <a:xfrm>
            <a:off x="831850" y="1709738"/>
            <a:ext cx="10515600" cy="2852737"/>
          </a:xfrm>
        </p:spPr>
        <p:txBody>
          <a:bodyPr anchor="b"/>
          <a:lstStyle>
            <a:lvl1pPr>
              <a:defRPr sz="6000">
                <a:solidFill>
                  <a:srgbClr val="2266AE"/>
                </a:solidFill>
              </a:defRPr>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4B85A52-2C95-EA09-5C20-38B20CA93F0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822F41-8BBD-4D7B-66CA-847B9E7FD1EF}"/>
              </a:ext>
            </a:extLst>
          </p:cNvPr>
          <p:cNvSpPr>
            <a:spLocks noGrp="1"/>
          </p:cNvSpPr>
          <p:nvPr>
            <p:ph type="dt" sz="half" idx="10"/>
          </p:nvPr>
        </p:nvSpPr>
        <p:spPr/>
        <p:txBody>
          <a:bodyPr/>
          <a:lstStyle/>
          <a:p>
            <a:fld id="{DD04F5C4-993F-4E8D-9CE5-538444C4DBC9}" type="datetimeFigureOut">
              <a:rPr lang="en-GB" smtClean="0"/>
              <a:t>15/05/2025</a:t>
            </a:fld>
            <a:endParaRPr lang="en-GB"/>
          </a:p>
        </p:txBody>
      </p:sp>
      <p:sp>
        <p:nvSpPr>
          <p:cNvPr id="5" name="Footer Placeholder 4">
            <a:extLst>
              <a:ext uri="{FF2B5EF4-FFF2-40B4-BE49-F238E27FC236}">
                <a16:creationId xmlns:a16="http://schemas.microsoft.com/office/drawing/2014/main" id="{60FCF920-610A-ACC0-4E63-B16D21195AD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736355B-D77F-5AEE-A768-FCFC8AE0127C}"/>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137880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2FEAA-61D3-1E86-E35A-A508D383E82B}"/>
              </a:ext>
            </a:extLst>
          </p:cNvPr>
          <p:cNvSpPr>
            <a:spLocks noGrp="1"/>
          </p:cNvSpPr>
          <p:nvPr>
            <p:ph type="title"/>
          </p:nvPr>
        </p:nvSpPr>
        <p:spPr/>
        <p:txBody>
          <a:bodyPr/>
          <a:lstStyle>
            <a:lvl1pPr>
              <a:defRPr b="1">
                <a:solidFill>
                  <a:srgbClr val="2266AE"/>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537C704-0D06-D180-F056-0FD0CA655742}"/>
              </a:ext>
            </a:extLst>
          </p:cNvPr>
          <p:cNvSpPr>
            <a:spLocks noGrp="1"/>
          </p:cNvSpPr>
          <p:nvPr>
            <p:ph sz="half" idx="1"/>
          </p:nvPr>
        </p:nvSpPr>
        <p:spPr>
          <a:xfrm>
            <a:off x="838200" y="1825625"/>
            <a:ext cx="5181600" cy="4351338"/>
          </a:xfrm>
        </p:spPr>
        <p:txBody>
          <a:bodyPr/>
          <a:lstStyle>
            <a:lvl1pPr>
              <a:buClr>
                <a:srgbClr val="2266AE"/>
              </a:buClr>
              <a:defRPr/>
            </a:lvl1pPr>
            <a:lvl2pPr>
              <a:buClr>
                <a:srgbClr val="2266AE"/>
              </a:buClr>
              <a:defRPr/>
            </a:lvl2pPr>
            <a:lvl3pPr>
              <a:buClr>
                <a:srgbClr val="2266AE"/>
              </a:buClr>
              <a:defRPr/>
            </a:lvl3pPr>
            <a:lvl4pPr>
              <a:buClr>
                <a:srgbClr val="2266AE"/>
              </a:buClr>
              <a:defRPr/>
            </a:lvl4pPr>
            <a:lvl5pPr>
              <a:buClr>
                <a:srgbClr val="2266AE"/>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D4A1108-B51E-6D3B-20E1-7E294B426332}"/>
              </a:ext>
            </a:extLst>
          </p:cNvPr>
          <p:cNvSpPr>
            <a:spLocks noGrp="1"/>
          </p:cNvSpPr>
          <p:nvPr>
            <p:ph type="dt" sz="half" idx="10"/>
          </p:nvPr>
        </p:nvSpPr>
        <p:spPr/>
        <p:txBody>
          <a:bodyPr/>
          <a:lstStyle/>
          <a:p>
            <a:fld id="{DD04F5C4-993F-4E8D-9CE5-538444C4DBC9}" type="datetimeFigureOut">
              <a:rPr lang="en-GB" smtClean="0"/>
              <a:t>15/05/2025</a:t>
            </a:fld>
            <a:endParaRPr lang="en-GB"/>
          </a:p>
        </p:txBody>
      </p:sp>
      <p:sp>
        <p:nvSpPr>
          <p:cNvPr id="6" name="Footer Placeholder 5">
            <a:extLst>
              <a:ext uri="{FF2B5EF4-FFF2-40B4-BE49-F238E27FC236}">
                <a16:creationId xmlns:a16="http://schemas.microsoft.com/office/drawing/2014/main" id="{BAC6BA41-7105-8266-CC89-BC8F8A143EC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220F701-564C-B534-C508-E7FC03B44B1D}"/>
              </a:ext>
            </a:extLst>
          </p:cNvPr>
          <p:cNvSpPr>
            <a:spLocks noGrp="1"/>
          </p:cNvSpPr>
          <p:nvPr>
            <p:ph type="sldNum" sz="quarter" idx="12"/>
          </p:nvPr>
        </p:nvSpPr>
        <p:spPr/>
        <p:txBody>
          <a:bodyPr/>
          <a:lstStyle/>
          <a:p>
            <a:fld id="{CF9E987F-D36D-405D-A947-0EA224A9B622}" type="slidenum">
              <a:rPr lang="en-GB" smtClean="0"/>
              <a:t>‹#›</a:t>
            </a:fld>
            <a:endParaRPr lang="en-GB"/>
          </a:p>
        </p:txBody>
      </p:sp>
      <p:sp>
        <p:nvSpPr>
          <p:cNvPr id="9" name="Content Placeholder 2">
            <a:extLst>
              <a:ext uri="{FF2B5EF4-FFF2-40B4-BE49-F238E27FC236}">
                <a16:creationId xmlns:a16="http://schemas.microsoft.com/office/drawing/2014/main" id="{A32FA6E2-3932-F4C3-EBE8-CC02D281982B}"/>
              </a:ext>
            </a:extLst>
          </p:cNvPr>
          <p:cNvSpPr>
            <a:spLocks noGrp="1"/>
          </p:cNvSpPr>
          <p:nvPr>
            <p:ph sz="half" idx="13"/>
          </p:nvPr>
        </p:nvSpPr>
        <p:spPr>
          <a:xfrm>
            <a:off x="6172200" y="1825625"/>
            <a:ext cx="5181600" cy="4351338"/>
          </a:xfrm>
        </p:spPr>
        <p:txBody>
          <a:bodyPr/>
          <a:lstStyle>
            <a:lvl1pPr>
              <a:buClr>
                <a:srgbClr val="2266AE"/>
              </a:buClr>
              <a:defRPr/>
            </a:lvl1pPr>
            <a:lvl2pPr>
              <a:buClr>
                <a:srgbClr val="2266AE"/>
              </a:buClr>
              <a:defRPr/>
            </a:lvl2pPr>
            <a:lvl3pPr>
              <a:buClr>
                <a:srgbClr val="2266AE"/>
              </a:buClr>
              <a:defRPr/>
            </a:lvl3pPr>
            <a:lvl4pPr>
              <a:buClr>
                <a:srgbClr val="2266AE"/>
              </a:buClr>
              <a:defRPr/>
            </a:lvl4pPr>
            <a:lvl5pPr>
              <a:buClr>
                <a:srgbClr val="2266AE"/>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39811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9B50E-792E-15D7-9D6B-27F2C014EE72}"/>
              </a:ext>
            </a:extLst>
          </p:cNvPr>
          <p:cNvSpPr>
            <a:spLocks noGrp="1"/>
          </p:cNvSpPr>
          <p:nvPr>
            <p:ph type="title"/>
          </p:nvPr>
        </p:nvSpPr>
        <p:spPr>
          <a:xfrm>
            <a:off x="839788" y="365125"/>
            <a:ext cx="10515600" cy="1325563"/>
          </a:xfrm>
        </p:spPr>
        <p:txBody>
          <a:bodyPr/>
          <a:lstStyle>
            <a:lvl1pPr>
              <a:defRPr>
                <a:solidFill>
                  <a:srgbClr val="2266AE"/>
                </a:solidFill>
              </a:defRPr>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1065FA9-47C3-4116-9C84-1359814D6A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02F806D5-6C2F-92DD-B637-58DF9B01C3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60596E8-9158-BC70-BEF1-66A69F1A4E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6D38959-62F8-8FEA-BA45-9FB0E2F00561}"/>
              </a:ext>
            </a:extLst>
          </p:cNvPr>
          <p:cNvSpPr>
            <a:spLocks noGrp="1"/>
          </p:cNvSpPr>
          <p:nvPr>
            <p:ph type="dt" sz="half" idx="10"/>
          </p:nvPr>
        </p:nvSpPr>
        <p:spPr/>
        <p:txBody>
          <a:bodyPr/>
          <a:lstStyle/>
          <a:p>
            <a:fld id="{95D0AF97-3418-469D-943F-F4ED2B90EBFE}" type="datetimeFigureOut">
              <a:rPr lang="en-GB" smtClean="0"/>
              <a:t>15/05/2025</a:t>
            </a:fld>
            <a:endParaRPr lang="en-GB"/>
          </a:p>
        </p:txBody>
      </p:sp>
      <p:sp>
        <p:nvSpPr>
          <p:cNvPr id="8" name="Footer Placeholder 7">
            <a:extLst>
              <a:ext uri="{FF2B5EF4-FFF2-40B4-BE49-F238E27FC236}">
                <a16:creationId xmlns:a16="http://schemas.microsoft.com/office/drawing/2014/main" id="{6C27D8B7-8EC0-7623-B2A8-EF45C788972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97CCCCE-5C0B-D74C-B2D8-F268D4780048}"/>
              </a:ext>
            </a:extLst>
          </p:cNvPr>
          <p:cNvSpPr>
            <a:spLocks noGrp="1"/>
          </p:cNvSpPr>
          <p:nvPr>
            <p:ph type="sldNum" sz="quarter" idx="12"/>
          </p:nvPr>
        </p:nvSpPr>
        <p:spPr/>
        <p:txBody>
          <a:bodyPr/>
          <a:lstStyle/>
          <a:p>
            <a:fld id="{C23D9E97-05CA-44FE-A89B-E40E549E4B74}" type="slidenum">
              <a:rPr lang="en-GB" smtClean="0"/>
              <a:t>‹#›</a:t>
            </a:fld>
            <a:endParaRPr lang="en-GB"/>
          </a:p>
        </p:txBody>
      </p:sp>
      <p:sp>
        <p:nvSpPr>
          <p:cNvPr id="10" name="Content Placeholder 2">
            <a:extLst>
              <a:ext uri="{FF2B5EF4-FFF2-40B4-BE49-F238E27FC236}">
                <a16:creationId xmlns:a16="http://schemas.microsoft.com/office/drawing/2014/main" id="{BF7FC1C6-5C91-283A-CC55-876570EE5D22}"/>
              </a:ext>
            </a:extLst>
          </p:cNvPr>
          <p:cNvSpPr>
            <a:spLocks noGrp="1"/>
          </p:cNvSpPr>
          <p:nvPr>
            <p:ph sz="half" idx="13"/>
          </p:nvPr>
        </p:nvSpPr>
        <p:spPr>
          <a:xfrm>
            <a:off x="836611" y="2505075"/>
            <a:ext cx="5183188" cy="3686400"/>
          </a:xfrm>
        </p:spPr>
        <p:txBody>
          <a:bodyPr/>
          <a:lstStyle>
            <a:lvl1pPr>
              <a:buClr>
                <a:srgbClr val="2266AE"/>
              </a:buClr>
              <a:defRPr/>
            </a:lvl1pPr>
            <a:lvl2pPr>
              <a:buClr>
                <a:srgbClr val="2266AE"/>
              </a:buClr>
              <a:defRPr/>
            </a:lvl2pPr>
            <a:lvl3pPr>
              <a:buClr>
                <a:srgbClr val="2266AE"/>
              </a:buClr>
              <a:defRPr/>
            </a:lvl3pPr>
            <a:lvl4pPr>
              <a:buClr>
                <a:srgbClr val="2266AE"/>
              </a:buClr>
              <a:defRPr/>
            </a:lvl4pPr>
            <a:lvl5pPr>
              <a:buClr>
                <a:srgbClr val="2266AE"/>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37497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F40FA-2942-32D5-6A99-F54E98E58E29}"/>
              </a:ext>
            </a:extLst>
          </p:cNvPr>
          <p:cNvSpPr>
            <a:spLocks noGrp="1"/>
          </p:cNvSpPr>
          <p:nvPr>
            <p:ph type="title"/>
          </p:nvPr>
        </p:nvSpPr>
        <p:spPr/>
        <p:txBody>
          <a:bodyPr/>
          <a:lstStyle>
            <a:lvl1pPr>
              <a:defRPr>
                <a:solidFill>
                  <a:srgbClr val="2266AE"/>
                </a:solidFill>
              </a:defRPr>
            </a:lvl1pPr>
          </a:lstStyle>
          <a:p>
            <a:r>
              <a:rPr lang="en-US"/>
              <a:t>Click to edit Master title style</a:t>
            </a:r>
            <a:endParaRPr lang="en-GB"/>
          </a:p>
        </p:txBody>
      </p:sp>
      <p:sp>
        <p:nvSpPr>
          <p:cNvPr id="3" name="Date Placeholder 2">
            <a:extLst>
              <a:ext uri="{FF2B5EF4-FFF2-40B4-BE49-F238E27FC236}">
                <a16:creationId xmlns:a16="http://schemas.microsoft.com/office/drawing/2014/main" id="{CDCBC026-CB0B-A41D-4692-27C872B75191}"/>
              </a:ext>
            </a:extLst>
          </p:cNvPr>
          <p:cNvSpPr>
            <a:spLocks noGrp="1"/>
          </p:cNvSpPr>
          <p:nvPr>
            <p:ph type="dt" sz="half" idx="10"/>
          </p:nvPr>
        </p:nvSpPr>
        <p:spPr/>
        <p:txBody>
          <a:bodyPr/>
          <a:lstStyle/>
          <a:p>
            <a:fld id="{95D0AF97-3418-469D-943F-F4ED2B90EBFE}" type="datetimeFigureOut">
              <a:rPr lang="en-GB" smtClean="0"/>
              <a:t>15/05/2025</a:t>
            </a:fld>
            <a:endParaRPr lang="en-GB"/>
          </a:p>
        </p:txBody>
      </p:sp>
      <p:sp>
        <p:nvSpPr>
          <p:cNvPr id="4" name="Footer Placeholder 3">
            <a:extLst>
              <a:ext uri="{FF2B5EF4-FFF2-40B4-BE49-F238E27FC236}">
                <a16:creationId xmlns:a16="http://schemas.microsoft.com/office/drawing/2014/main" id="{0879BAAE-6B52-95D2-C443-3469FECF4E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A12A641-1B10-F496-24F7-411548AFD69F}"/>
              </a:ext>
            </a:extLst>
          </p:cNvPr>
          <p:cNvSpPr>
            <a:spLocks noGrp="1"/>
          </p:cNvSpPr>
          <p:nvPr>
            <p:ph type="sldNum" sz="quarter" idx="12"/>
          </p:nvPr>
        </p:nvSpPr>
        <p:spPr/>
        <p:txBody>
          <a:bodyPr/>
          <a:lstStyle/>
          <a:p>
            <a:fld id="{C23D9E97-05CA-44FE-A89B-E40E549E4B74}" type="slidenum">
              <a:rPr lang="en-GB" smtClean="0"/>
              <a:t>‹#›</a:t>
            </a:fld>
            <a:endParaRPr lang="en-GB"/>
          </a:p>
        </p:txBody>
      </p:sp>
    </p:spTree>
    <p:extLst>
      <p:ext uri="{BB962C8B-B14F-4D97-AF65-F5344CB8AC3E}">
        <p14:creationId xmlns:p14="http://schemas.microsoft.com/office/powerpoint/2010/main" val="1717908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CB0A6E-A842-2A60-01C2-576AC596CE3F}"/>
              </a:ext>
            </a:extLst>
          </p:cNvPr>
          <p:cNvSpPr>
            <a:spLocks noGrp="1"/>
          </p:cNvSpPr>
          <p:nvPr>
            <p:ph type="dt" sz="half" idx="10"/>
          </p:nvPr>
        </p:nvSpPr>
        <p:spPr/>
        <p:txBody>
          <a:bodyPr/>
          <a:lstStyle/>
          <a:p>
            <a:fld id="{DD04F5C4-993F-4E8D-9CE5-538444C4DBC9}" type="datetimeFigureOut">
              <a:rPr lang="en-GB" smtClean="0"/>
              <a:t>15/05/2025</a:t>
            </a:fld>
            <a:endParaRPr lang="en-GB"/>
          </a:p>
        </p:txBody>
      </p:sp>
      <p:sp>
        <p:nvSpPr>
          <p:cNvPr id="3" name="Footer Placeholder 2">
            <a:extLst>
              <a:ext uri="{FF2B5EF4-FFF2-40B4-BE49-F238E27FC236}">
                <a16:creationId xmlns:a16="http://schemas.microsoft.com/office/drawing/2014/main" id="{F23E24E1-A95E-1982-5D8D-982C2069F13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8A52AF9-710C-F68E-0DD2-397548A622DD}"/>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11520975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02E3E-BD6C-8985-6B3B-A0D016B6D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11982E5-6D73-68BC-2B50-C0975468D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0270656-9B84-1BE0-A9AA-3AE79977AA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04A6BB-00C8-DC02-10A8-DA2CAF6A8B47}"/>
              </a:ext>
            </a:extLst>
          </p:cNvPr>
          <p:cNvSpPr>
            <a:spLocks noGrp="1"/>
          </p:cNvSpPr>
          <p:nvPr>
            <p:ph type="dt" sz="half" idx="10"/>
          </p:nvPr>
        </p:nvSpPr>
        <p:spPr/>
        <p:txBody>
          <a:bodyPr/>
          <a:lstStyle/>
          <a:p>
            <a:fld id="{DD04F5C4-993F-4E8D-9CE5-538444C4DBC9}" type="datetimeFigureOut">
              <a:rPr lang="en-GB" smtClean="0"/>
              <a:t>15/05/2025</a:t>
            </a:fld>
            <a:endParaRPr lang="en-GB"/>
          </a:p>
        </p:txBody>
      </p:sp>
      <p:sp>
        <p:nvSpPr>
          <p:cNvPr id="6" name="Footer Placeholder 5">
            <a:extLst>
              <a:ext uri="{FF2B5EF4-FFF2-40B4-BE49-F238E27FC236}">
                <a16:creationId xmlns:a16="http://schemas.microsoft.com/office/drawing/2014/main" id="{ABF9D116-A9EC-2573-DDCC-72D0CC90CE4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5C3ACB-1F81-326D-C81D-FAF79FA30D97}"/>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88364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1D8D5C-20FC-8AFD-3F0F-84FF5B7C5C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1990AF9-F042-04DF-50E8-EC69F6A213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3FE3CFD-8EDE-2FC3-9C29-9A5A8D6128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5D0AF97-3418-469D-943F-F4ED2B90EBFE}" type="datetimeFigureOut">
              <a:rPr lang="en-GB" smtClean="0"/>
              <a:t>15/05/2025</a:t>
            </a:fld>
            <a:endParaRPr lang="en-GB"/>
          </a:p>
        </p:txBody>
      </p:sp>
      <p:sp>
        <p:nvSpPr>
          <p:cNvPr id="5" name="Footer Placeholder 4">
            <a:extLst>
              <a:ext uri="{FF2B5EF4-FFF2-40B4-BE49-F238E27FC236}">
                <a16:creationId xmlns:a16="http://schemas.microsoft.com/office/drawing/2014/main" id="{444AC9AD-23F5-F860-2F54-2589427C73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C4962FF0-3573-4D6C-F7E1-D437D285D9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23D9E97-05CA-44FE-A89B-E40E549E4B74}" type="slidenum">
              <a:rPr lang="en-GB" smtClean="0"/>
              <a:t>‹#›</a:t>
            </a:fld>
            <a:endParaRPr lang="en-GB"/>
          </a:p>
        </p:txBody>
      </p:sp>
    </p:spTree>
    <p:extLst>
      <p:ext uri="{BB962C8B-B14F-4D97-AF65-F5344CB8AC3E}">
        <p14:creationId xmlns:p14="http://schemas.microsoft.com/office/powerpoint/2010/main" val="3569457194"/>
      </p:ext>
    </p:extLst>
  </p:cSld>
  <p:clrMap bg1="lt1" tx1="dk1" bg2="lt2" tx2="dk2" accent1="accent1" accent2="accent2" accent3="accent3" accent4="accent4" accent5="accent5" accent6="accent6" hlink="hlink" folHlink="folHlink"/>
  <p:sldLayoutIdLst>
    <p:sldLayoutId id="2147483663" r:id="rId1"/>
    <p:sldLayoutId id="2147483649" r:id="rId2"/>
    <p:sldLayoutId id="2147483650" r:id="rId3"/>
    <p:sldLayoutId id="2147483656" r:id="rId4"/>
    <p:sldLayoutId id="2147483657" r:id="rId5"/>
    <p:sldLayoutId id="2147483653" r:id="rId6"/>
    <p:sldLayoutId id="2147483655" r:id="rId7"/>
    <p:sldLayoutId id="2147483659" r:id="rId8"/>
    <p:sldLayoutId id="2147483658" r:id="rId9"/>
    <p:sldLayoutId id="2147483662" r:id="rId10"/>
    <p:sldLayoutId id="2147483661" r:id="rId11"/>
  </p:sldLayoutIdLst>
  <p:txStyles>
    <p:titleStyle>
      <a:lvl1pPr algn="l" defTabSz="914400" rtl="0" eaLnBrk="1" latinLnBrk="0" hangingPunct="1">
        <a:lnSpc>
          <a:spcPct val="90000"/>
        </a:lnSpc>
        <a:spcBef>
          <a:spcPct val="0"/>
        </a:spcBef>
        <a:buNone/>
        <a:defRPr sz="4400" kern="1200">
          <a:solidFill>
            <a:srgbClr val="2266AE"/>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720725" indent="-263525" algn="l" defTabSz="914400" rtl="0" eaLnBrk="1" latinLnBrk="0" hangingPunct="1">
        <a:lnSpc>
          <a:spcPct val="90000"/>
        </a:lnSpc>
        <a:spcBef>
          <a:spcPts val="500"/>
        </a:spcBef>
        <a:buClr>
          <a:schemeClr val="accent1"/>
        </a:buClr>
        <a:buFont typeface="Arial" panose="020B0604020202020204" pitchFamily="34" charset="0"/>
        <a:buChar char="–"/>
        <a:tabLst>
          <a:tab pos="720725" algn="l"/>
        </a:tabLst>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mailto:living-laboratory@glasgow.ac.uk"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6.sv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hyperlink" Target="https://danielquinn.org/gallery/the-scottish-parliament-2/" TargetMode="External"/><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hyperlink" Target="https://creativecommons.org/licenses/by-sa/3.0/"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hyperlink" Target="https://pxhere.com/th/photo/1388101" TargetMode="External"/><Relationship Id="rId5" Type="http://schemas.openxmlformats.org/officeDocument/2006/relationships/image" Target="../media/image25.jpe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creativecommons.org/licenses/by-nd/3.0/"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s://pursuit.unimelb.edu.au/articles/who-owns-your-dna" TargetMode="External"/><Relationship Id="rId5" Type="http://schemas.openxmlformats.org/officeDocument/2006/relationships/image" Target="../media/image27.jpe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hyperlink" Target="https://pixabay.com/en/pound-coins-currency-bank-note-414418/" TargetMode="External"/><Relationship Id="rId5" Type="http://schemas.openxmlformats.org/officeDocument/2006/relationships/image" Target="../media/image31.jpe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creativecommons.org/licenses/by-nc-nd/3.0/"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hyperlink" Target="https://operation100news.blogspot.com/2019/11/man-critically-injured-in-rollover.html" TargetMode="External"/><Relationship Id="rId5" Type="http://schemas.openxmlformats.org/officeDocument/2006/relationships/image" Target="../media/image33.jpe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creativecommons.org/licenses/by-nc/3.0/" TargetMode="External"/><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hyperlink" Target="https://fundamatics.net/archive/2020/diversity-and-inclusion/" TargetMode="External"/><Relationship Id="rId5" Type="http://schemas.openxmlformats.org/officeDocument/2006/relationships/image" Target="../media/image35.jpe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4.png"/><Relationship Id="rId11" Type="http://schemas.openxmlformats.org/officeDocument/2006/relationships/image" Target="../media/image34.png"/><Relationship Id="rId5" Type="http://schemas.openxmlformats.org/officeDocument/2006/relationships/image" Target="../media/image26.png"/><Relationship Id="rId10" Type="http://schemas.openxmlformats.org/officeDocument/2006/relationships/image" Target="../media/image30.png"/><Relationship Id="rId4" Type="http://schemas.openxmlformats.org/officeDocument/2006/relationships/image" Target="../media/image19.png"/><Relationship Id="rId9"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hyperlink" Target="https://www.gla.ac.uk/colleges/mvls/livinglab/" TargetMode="Externa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mailto:living-laboratory@glasgow.ac.uk" TargetMode="Externa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hyperlink" Target="https://danielquinn.org/gallery/the-scottish-parliament-2/" TargetMode="External"/><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hyperlink" Target="https://creativecommons.org/licenses/by-sa/3.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hyperlink" Target="https://www.pikist.com/free-photo-vgicm" TargetMode="Externa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creativecommons.org/licenses/by/3.0/" TargetMode="External"/><Relationship Id="rId5" Type="http://schemas.openxmlformats.org/officeDocument/2006/relationships/hyperlink" Target="https://www.tahr.org.tw/civicrm/contribute/transact?reset=1&amp;id=16" TargetMode="Externa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9.sv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rtial Circle 3">
            <a:extLst>
              <a:ext uri="{FF2B5EF4-FFF2-40B4-BE49-F238E27FC236}">
                <a16:creationId xmlns:a16="http://schemas.microsoft.com/office/drawing/2014/main" id="{45FD283F-71B5-F65C-E6C0-5976BA100A6B}"/>
              </a:ext>
              <a:ext uri="{C183D7F6-B498-43B3-948B-1728B52AA6E4}">
                <adec:decorative xmlns:adec="http://schemas.microsoft.com/office/drawing/2017/decorative" val="1"/>
              </a:ext>
            </a:extLst>
          </p:cNvPr>
          <p:cNvSpPr/>
          <p:nvPr/>
        </p:nvSpPr>
        <p:spPr>
          <a:xfrm rot="10800000">
            <a:off x="-2430000" y="-2430000"/>
            <a:ext cx="4860000" cy="4860000"/>
          </a:xfrm>
          <a:prstGeom prst="pie">
            <a:avLst>
              <a:gd name="adj1" fmla="val 10800496"/>
              <a:gd name="adj2" fmla="val 16200000"/>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Chord 5">
            <a:extLst>
              <a:ext uri="{FF2B5EF4-FFF2-40B4-BE49-F238E27FC236}">
                <a16:creationId xmlns:a16="http://schemas.microsoft.com/office/drawing/2014/main" id="{46EC14B5-235A-0EBE-F42E-7C743612E7A8}"/>
              </a:ext>
              <a:ext uri="{C183D7F6-B498-43B3-948B-1728B52AA6E4}">
                <adec:decorative xmlns:adec="http://schemas.microsoft.com/office/drawing/2017/decorative" val="1"/>
              </a:ext>
            </a:extLst>
          </p:cNvPr>
          <p:cNvSpPr/>
          <p:nvPr/>
        </p:nvSpPr>
        <p:spPr>
          <a:xfrm>
            <a:off x="1061435" y="-2815876"/>
            <a:ext cx="5905500" cy="5134025"/>
          </a:xfrm>
          <a:prstGeom prst="chord">
            <a:avLst>
              <a:gd name="adj1" fmla="val 281860"/>
              <a:gd name="adj2" fmla="val 10521373"/>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90C3FC71-BDAA-189B-5530-6196E90DC98B}"/>
              </a:ext>
            </a:extLst>
          </p:cNvPr>
          <p:cNvSpPr>
            <a:spLocks noGrp="1"/>
          </p:cNvSpPr>
          <p:nvPr>
            <p:ph type="ctrTitle"/>
          </p:nvPr>
        </p:nvSpPr>
        <p:spPr>
          <a:xfrm>
            <a:off x="1423385" y="1113485"/>
            <a:ext cx="9345227" cy="2387600"/>
          </a:xfrm>
        </p:spPr>
        <p:txBody>
          <a:bodyPr>
            <a:normAutofit/>
          </a:bodyPr>
          <a:lstStyle/>
          <a:p>
            <a:r>
              <a:rPr lang="en-GB" b="1">
                <a:solidFill>
                  <a:srgbClr val="B21D8A"/>
                </a:solidFill>
              </a:rPr>
              <a:t>Pharmacogenetics (PGx) Debate Kit</a:t>
            </a:r>
          </a:p>
        </p:txBody>
      </p:sp>
      <p:sp>
        <p:nvSpPr>
          <p:cNvPr id="11" name="Subtitle 10">
            <a:extLst>
              <a:ext uri="{FF2B5EF4-FFF2-40B4-BE49-F238E27FC236}">
                <a16:creationId xmlns:a16="http://schemas.microsoft.com/office/drawing/2014/main" id="{9E9048D9-081A-8477-21BA-DB08A4D75804}"/>
              </a:ext>
            </a:extLst>
          </p:cNvPr>
          <p:cNvSpPr>
            <a:spLocks noGrp="1"/>
          </p:cNvSpPr>
          <p:nvPr>
            <p:ph type="subTitle" idx="1"/>
          </p:nvPr>
        </p:nvSpPr>
        <p:spPr>
          <a:xfrm>
            <a:off x="1523998" y="3949686"/>
            <a:ext cx="9144000" cy="1308113"/>
          </a:xfrm>
        </p:spPr>
        <p:txBody>
          <a:bodyPr/>
          <a:lstStyle/>
          <a:p>
            <a:r>
              <a:rPr lang="en-GB" i="1">
                <a:solidFill>
                  <a:srgbClr val="B21D8A"/>
                </a:solidFill>
              </a:rPr>
              <a:t>Can Scotland implement Pharmacogenetic testing? </a:t>
            </a:r>
          </a:p>
        </p:txBody>
      </p:sp>
      <p:pic>
        <p:nvPicPr>
          <p:cNvPr id="7" name="Picture 6">
            <a:extLst>
              <a:ext uri="{FF2B5EF4-FFF2-40B4-BE49-F238E27FC236}">
                <a16:creationId xmlns:a16="http://schemas.microsoft.com/office/drawing/2014/main" id="{96DC8CF3-303D-1836-903F-6EC5D5437B6B}"/>
              </a:ext>
              <a:ext uri="{C183D7F6-B498-43B3-948B-1728B52AA6E4}">
                <adec:decorative xmlns:adec="http://schemas.microsoft.com/office/drawing/2017/decorative" val="1"/>
              </a:ext>
            </a:extLst>
          </p:cNvPr>
          <p:cNvPicPr>
            <a:picLocks noChangeAspect="1"/>
          </p:cNvPicPr>
          <p:nvPr/>
        </p:nvPicPr>
        <p:blipFill>
          <a:blip r:embed="rId3"/>
          <a:srcRect l="15627" r="13318"/>
          <a:stretch/>
        </p:blipFill>
        <p:spPr>
          <a:xfrm>
            <a:off x="9989450" y="5498849"/>
            <a:ext cx="2161593" cy="1308113"/>
          </a:xfrm>
          <a:prstGeom prst="rect">
            <a:avLst/>
          </a:prstGeom>
        </p:spPr>
      </p:pic>
      <p:sp>
        <p:nvSpPr>
          <p:cNvPr id="8" name="TextBox 7">
            <a:extLst>
              <a:ext uri="{FF2B5EF4-FFF2-40B4-BE49-F238E27FC236}">
                <a16:creationId xmlns:a16="http://schemas.microsoft.com/office/drawing/2014/main" id="{2F1275EC-A125-D0C9-D7B1-6362C6F2A35D}"/>
              </a:ext>
            </a:extLst>
          </p:cNvPr>
          <p:cNvSpPr txBox="1"/>
          <p:nvPr/>
        </p:nvSpPr>
        <p:spPr>
          <a:xfrm>
            <a:off x="4341904" y="6152906"/>
            <a:ext cx="3508187" cy="369332"/>
          </a:xfrm>
          <a:prstGeom prst="rect">
            <a:avLst/>
          </a:prstGeom>
          <a:noFill/>
        </p:spPr>
        <p:txBody>
          <a:bodyPr wrap="square" rtlCol="0">
            <a:spAutoFit/>
          </a:bodyPr>
          <a:lstStyle/>
          <a:p>
            <a:pPr algn="ctr"/>
            <a:r>
              <a:rPr lang="en-GB">
                <a:solidFill>
                  <a:srgbClr val="2266AE"/>
                </a:solidFill>
                <a:hlinkClick r:id="rId4">
                  <a:extLst>
                    <a:ext uri="{A12FA001-AC4F-418D-AE19-62706E023703}">
                      <ahyp:hlinkClr xmlns:ahyp="http://schemas.microsoft.com/office/drawing/2018/hyperlinkcolor" val="tx"/>
                    </a:ext>
                  </a:extLst>
                </a:hlinkClick>
              </a:rPr>
              <a:t>living-laboratory@glasgow.ac.uk</a:t>
            </a:r>
            <a:endParaRPr lang="en-GB">
              <a:solidFill>
                <a:srgbClr val="2266AE"/>
              </a:solidFill>
            </a:endParaRPr>
          </a:p>
        </p:txBody>
      </p:sp>
      <p:sp>
        <p:nvSpPr>
          <p:cNvPr id="9" name="Partial Circle 8">
            <a:extLst>
              <a:ext uri="{FF2B5EF4-FFF2-40B4-BE49-F238E27FC236}">
                <a16:creationId xmlns:a16="http://schemas.microsoft.com/office/drawing/2014/main" id="{6943BA6C-C334-7D7F-2027-D6E3B2A3078F}"/>
              </a:ext>
              <a:ext uri="{C183D7F6-B498-43B3-948B-1728B52AA6E4}">
                <adec:decorative xmlns:adec="http://schemas.microsoft.com/office/drawing/2017/decorative" val="1"/>
              </a:ext>
            </a:extLst>
          </p:cNvPr>
          <p:cNvSpPr/>
          <p:nvPr/>
        </p:nvSpPr>
        <p:spPr>
          <a:xfrm rot="10800000" flipH="1">
            <a:off x="10667998" y="0"/>
            <a:ext cx="3106059" cy="2387600"/>
          </a:xfrm>
          <a:prstGeom prst="pie">
            <a:avLst>
              <a:gd name="adj1" fmla="val 5399999"/>
              <a:gd name="adj2" fmla="val 16199999"/>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Chord 12">
            <a:extLst>
              <a:ext uri="{FF2B5EF4-FFF2-40B4-BE49-F238E27FC236}">
                <a16:creationId xmlns:a16="http://schemas.microsoft.com/office/drawing/2014/main" id="{D0297D8F-4980-9B19-3DC8-0263C49AFE6C}"/>
              </a:ext>
              <a:ext uri="{C183D7F6-B498-43B3-948B-1728B52AA6E4}">
                <adec:decorative xmlns:adec="http://schemas.microsoft.com/office/drawing/2017/decorative" val="1"/>
              </a:ext>
            </a:extLst>
          </p:cNvPr>
          <p:cNvSpPr/>
          <p:nvPr/>
        </p:nvSpPr>
        <p:spPr>
          <a:xfrm>
            <a:off x="9594657" y="-1186195"/>
            <a:ext cx="2597344" cy="2254850"/>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Chord 14">
            <a:extLst>
              <a:ext uri="{FF2B5EF4-FFF2-40B4-BE49-F238E27FC236}">
                <a16:creationId xmlns:a16="http://schemas.microsoft.com/office/drawing/2014/main" id="{D760BB37-3D4F-D24E-57DB-2E0773083A20}"/>
              </a:ext>
              <a:ext uri="{C183D7F6-B498-43B3-948B-1728B52AA6E4}">
                <adec:decorative xmlns:adec="http://schemas.microsoft.com/office/drawing/2017/decorative" val="1"/>
              </a:ext>
            </a:extLst>
          </p:cNvPr>
          <p:cNvSpPr/>
          <p:nvPr/>
        </p:nvSpPr>
        <p:spPr>
          <a:xfrm rot="10800000">
            <a:off x="3007042" y="5437063"/>
            <a:ext cx="3808107" cy="3215015"/>
          </a:xfrm>
          <a:prstGeom prst="chord">
            <a:avLst>
              <a:gd name="adj1" fmla="val 281860"/>
              <a:gd name="adj2" fmla="val 10521373"/>
            </a:avLst>
          </a:prstGeom>
          <a:solidFill>
            <a:srgbClr val="91D4DA">
              <a:alpha val="3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A9D198B1-0B8D-E8BE-D7A2-7BE3678A932E}"/>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957" y="5876880"/>
            <a:ext cx="2966085" cy="921385"/>
          </a:xfrm>
          <a:prstGeom prst="rect">
            <a:avLst/>
          </a:prstGeom>
          <a:noFill/>
          <a:ln>
            <a:noFill/>
          </a:ln>
        </p:spPr>
      </p:pic>
      <p:sp>
        <p:nvSpPr>
          <p:cNvPr id="16" name="Chord 15">
            <a:extLst>
              <a:ext uri="{FF2B5EF4-FFF2-40B4-BE49-F238E27FC236}">
                <a16:creationId xmlns:a16="http://schemas.microsoft.com/office/drawing/2014/main" id="{22F0B381-D8D8-4456-353B-258211D7070C}"/>
              </a:ext>
              <a:ext uri="{C183D7F6-B498-43B3-948B-1728B52AA6E4}">
                <adec:decorative xmlns:adec="http://schemas.microsoft.com/office/drawing/2017/decorative" val="1"/>
              </a:ext>
            </a:extLst>
          </p:cNvPr>
          <p:cNvSpPr/>
          <p:nvPr/>
        </p:nvSpPr>
        <p:spPr>
          <a:xfrm rot="10800000">
            <a:off x="5111661" y="5889916"/>
            <a:ext cx="3038349" cy="2193794"/>
          </a:xfrm>
          <a:prstGeom prst="chord">
            <a:avLst>
              <a:gd name="adj1" fmla="val 281860"/>
              <a:gd name="adj2" fmla="val 10521373"/>
            </a:avLst>
          </a:prstGeom>
          <a:solidFill>
            <a:srgbClr val="91D4DA">
              <a:alpha val="2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103938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B8190-E378-6F8C-828B-51BEEEEF1086}"/>
            </a:ext>
          </a:extLst>
        </p:cNvPr>
        <p:cNvGrpSpPr/>
        <p:nvPr/>
      </p:nvGrpSpPr>
      <p:grpSpPr>
        <a:xfrm>
          <a:off x="0" y="0"/>
          <a:ext cx="0" cy="0"/>
          <a:chOff x="0" y="0"/>
          <a:chExt cx="0" cy="0"/>
        </a:xfrm>
      </p:grpSpPr>
      <p:grpSp>
        <p:nvGrpSpPr>
          <p:cNvPr id="7" name="Group 6">
            <a:extLst>
              <a:ext uri="{FF2B5EF4-FFF2-40B4-BE49-F238E27FC236}">
                <a16:creationId xmlns:a16="http://schemas.microsoft.com/office/drawing/2014/main" id="{716026EA-282C-8DB6-1AFA-B9341861443B}"/>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8" name="Partial Circle 7">
              <a:extLst>
                <a:ext uri="{FF2B5EF4-FFF2-40B4-BE49-F238E27FC236}">
                  <a16:creationId xmlns:a16="http://schemas.microsoft.com/office/drawing/2014/main" id="{412A7FB6-811A-CDA5-447E-256429255724}"/>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Chord 8">
              <a:extLst>
                <a:ext uri="{FF2B5EF4-FFF2-40B4-BE49-F238E27FC236}">
                  <a16:creationId xmlns:a16="http://schemas.microsoft.com/office/drawing/2014/main" id="{C8D8A3B7-0844-40AD-1294-2A5B48AFC1A2}"/>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 name="Partial Circle 9">
            <a:extLst>
              <a:ext uri="{FF2B5EF4-FFF2-40B4-BE49-F238E27FC236}">
                <a16:creationId xmlns:a16="http://schemas.microsoft.com/office/drawing/2014/main" id="{F95104A1-6E95-7D4A-1CFB-815B136A6B65}"/>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D1411919-4A93-59B9-DFCF-4053585153F7}"/>
              </a:ext>
            </a:extLst>
          </p:cNvPr>
          <p:cNvSpPr>
            <a:spLocks noGrp="1"/>
          </p:cNvSpPr>
          <p:nvPr>
            <p:ph type="title"/>
          </p:nvPr>
        </p:nvSpPr>
        <p:spPr>
          <a:xfrm>
            <a:off x="838200" y="365125"/>
            <a:ext cx="10515600" cy="1325563"/>
          </a:xfrm>
        </p:spPr>
        <p:txBody>
          <a:bodyPr>
            <a:normAutofit/>
          </a:bodyPr>
          <a:lstStyle/>
          <a:p>
            <a:r>
              <a:rPr lang="en-GB"/>
              <a:t>ADR Examples</a:t>
            </a:r>
          </a:p>
        </p:txBody>
      </p:sp>
      <p:sp>
        <p:nvSpPr>
          <p:cNvPr id="4" name="Content Placeholder 3">
            <a:extLst>
              <a:ext uri="{FF2B5EF4-FFF2-40B4-BE49-F238E27FC236}">
                <a16:creationId xmlns:a16="http://schemas.microsoft.com/office/drawing/2014/main" id="{B41F67FF-E25A-5C91-BD0D-EEF1D8D39E42}"/>
              </a:ext>
            </a:extLst>
          </p:cNvPr>
          <p:cNvSpPr>
            <a:spLocks noGrp="1"/>
          </p:cNvSpPr>
          <p:nvPr>
            <p:ph idx="1"/>
          </p:nvPr>
        </p:nvSpPr>
        <p:spPr>
          <a:xfrm>
            <a:off x="838200" y="1825625"/>
            <a:ext cx="10515600" cy="4351338"/>
          </a:xfrm>
        </p:spPr>
        <p:txBody>
          <a:bodyPr>
            <a:normAutofit/>
          </a:bodyPr>
          <a:lstStyle/>
          <a:p>
            <a:pPr marL="0" indent="0">
              <a:lnSpc>
                <a:spcPct val="150000"/>
              </a:lnSpc>
              <a:buNone/>
            </a:pPr>
            <a:r>
              <a:rPr lang="en-GB" b="1">
                <a:solidFill>
                  <a:srgbClr val="1A60AB"/>
                </a:solidFill>
              </a:rPr>
              <a:t>Genetic mutations of an enzyme(s) could mean:</a:t>
            </a:r>
          </a:p>
          <a:p>
            <a:pPr>
              <a:lnSpc>
                <a:spcPct val="150000"/>
              </a:lnSpc>
            </a:pPr>
            <a:r>
              <a:rPr lang="en-GB"/>
              <a:t>Too much active drug present in their body causing harmful effects.</a:t>
            </a:r>
          </a:p>
          <a:p>
            <a:pPr lvl="1">
              <a:lnSpc>
                <a:spcPct val="150000"/>
              </a:lnSpc>
            </a:pPr>
            <a:r>
              <a:rPr lang="en-GB"/>
              <a:t>They may need to get a lower dose or switch to another drug.</a:t>
            </a:r>
          </a:p>
          <a:p>
            <a:pPr>
              <a:lnSpc>
                <a:spcPct val="150000"/>
              </a:lnSpc>
            </a:pPr>
            <a:r>
              <a:rPr lang="en-GB"/>
              <a:t>A person experiences </a:t>
            </a:r>
            <a:r>
              <a:rPr lang="en-GB" b="1"/>
              <a:t>NO</a:t>
            </a:r>
            <a:r>
              <a:rPr lang="en-GB"/>
              <a:t> effect from a normal dose.</a:t>
            </a:r>
          </a:p>
          <a:p>
            <a:pPr lvl="1">
              <a:lnSpc>
                <a:spcPct val="150000"/>
              </a:lnSpc>
            </a:pPr>
            <a:r>
              <a:rPr lang="en-GB"/>
              <a:t>They might need a higher dose to get the effects of the drug.</a:t>
            </a:r>
          </a:p>
        </p:txBody>
      </p:sp>
      <p:pic>
        <p:nvPicPr>
          <p:cNvPr id="6" name="Picture 5">
            <a:extLst>
              <a:ext uri="{FF2B5EF4-FFF2-40B4-BE49-F238E27FC236}">
                <a16:creationId xmlns:a16="http://schemas.microsoft.com/office/drawing/2014/main" id="{B58E9651-7310-3178-F0A5-318BA1457D78}"/>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13" name="TextBox 12">
            <a:extLst>
              <a:ext uri="{FF2B5EF4-FFF2-40B4-BE49-F238E27FC236}">
                <a16:creationId xmlns:a16="http://schemas.microsoft.com/office/drawing/2014/main" id="{2E59D59E-B51C-3FAF-7877-8C803BB4CAB5}"/>
              </a:ext>
            </a:extLst>
          </p:cNvPr>
          <p:cNvSpPr txBox="1"/>
          <p:nvPr/>
        </p:nvSpPr>
        <p:spPr>
          <a:xfrm>
            <a:off x="1989056" y="6482448"/>
            <a:ext cx="10202944" cy="375552"/>
          </a:xfrm>
          <a:prstGeom prst="rect">
            <a:avLst/>
          </a:prstGeom>
          <a:noFill/>
        </p:spPr>
        <p:txBody>
          <a:bodyPr wrap="square">
            <a:spAutoFit/>
          </a:bodyPr>
          <a:lstStyle/>
          <a:p>
            <a:pPr marL="0" indent="-34925">
              <a:lnSpc>
                <a:spcPct val="150000"/>
              </a:lnSpc>
              <a:buNone/>
            </a:pPr>
            <a:r>
              <a:rPr lang="en-GB" sz="1400">
                <a:solidFill>
                  <a:schemeClr val="bg1">
                    <a:lumMod val="50000"/>
                  </a:schemeClr>
                </a:solidFill>
              </a:rPr>
              <a:t>(You can find out more about ADRs using our Codeine Case Study included as part of the pharmacogenetic learning materials.)</a:t>
            </a:r>
          </a:p>
        </p:txBody>
      </p:sp>
      <p:pic>
        <p:nvPicPr>
          <p:cNvPr id="11" name="Graphic 10" descr="Scales of justice outline">
            <a:extLst>
              <a:ext uri="{FF2B5EF4-FFF2-40B4-BE49-F238E27FC236}">
                <a16:creationId xmlns:a16="http://schemas.microsoft.com/office/drawing/2014/main" id="{5567FED1-3DC6-A592-C58C-A4BD3646D05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53304" y="3202190"/>
            <a:ext cx="1657787" cy="1657787"/>
          </a:xfrm>
          <a:prstGeom prst="rect">
            <a:avLst/>
          </a:prstGeom>
        </p:spPr>
      </p:pic>
      <p:sp>
        <p:nvSpPr>
          <p:cNvPr id="3" name="TextBox 2">
            <a:extLst>
              <a:ext uri="{FF2B5EF4-FFF2-40B4-BE49-F238E27FC236}">
                <a16:creationId xmlns:a16="http://schemas.microsoft.com/office/drawing/2014/main" id="{DD0D32ED-82CC-BBF9-E3D8-EAA349A6ED92}"/>
              </a:ext>
            </a:extLst>
          </p:cNvPr>
          <p:cNvSpPr txBox="1"/>
          <p:nvPr/>
        </p:nvSpPr>
        <p:spPr>
          <a:xfrm>
            <a:off x="0" y="109365"/>
            <a:ext cx="4083728" cy="385810"/>
          </a:xfrm>
          <a:prstGeom prst="rect">
            <a:avLst/>
          </a:prstGeom>
          <a:gradFill>
            <a:gsLst>
              <a:gs pos="0">
                <a:srgbClr val="A43D94"/>
              </a:gs>
              <a:gs pos="100000">
                <a:srgbClr val="551066"/>
              </a:gs>
            </a:gsLst>
            <a:lin ang="10800000" scaled="1"/>
          </a:gradFill>
        </p:spPr>
        <p:txBody>
          <a:bodyPr wrap="square" rtlCol="0">
            <a:noAutofit/>
          </a:bodyPr>
          <a:lstStyle/>
          <a:p>
            <a:pPr defTabSz="809625"/>
            <a:r>
              <a:rPr lang="en-GB" b="1">
                <a:solidFill>
                  <a:schemeClr val="bg1"/>
                </a:solidFill>
              </a:rPr>
              <a:t>Background Notes</a:t>
            </a:r>
          </a:p>
        </p:txBody>
      </p:sp>
    </p:spTree>
    <p:extLst>
      <p:ext uri="{BB962C8B-B14F-4D97-AF65-F5344CB8AC3E}">
        <p14:creationId xmlns:p14="http://schemas.microsoft.com/office/powerpoint/2010/main" val="73775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33E25-E460-94E8-A26E-B7080366D128}"/>
            </a:ext>
          </a:extLst>
        </p:cNvPr>
        <p:cNvGrpSpPr/>
        <p:nvPr/>
      </p:nvGrpSpPr>
      <p:grpSpPr>
        <a:xfrm>
          <a:off x="0" y="0"/>
          <a:ext cx="0" cy="0"/>
          <a:chOff x="0" y="0"/>
          <a:chExt cx="0" cy="0"/>
        </a:xfrm>
      </p:grpSpPr>
      <p:grpSp>
        <p:nvGrpSpPr>
          <p:cNvPr id="7" name="Group 6">
            <a:extLst>
              <a:ext uri="{FF2B5EF4-FFF2-40B4-BE49-F238E27FC236}">
                <a16:creationId xmlns:a16="http://schemas.microsoft.com/office/drawing/2014/main" id="{5B02BCE8-095F-70ED-C59E-D19293138B7A}"/>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9" name="Partial Circle 8">
              <a:extLst>
                <a:ext uri="{FF2B5EF4-FFF2-40B4-BE49-F238E27FC236}">
                  <a16:creationId xmlns:a16="http://schemas.microsoft.com/office/drawing/2014/main" id="{4FF34BC8-AD71-5CF3-474E-B707F48A5099}"/>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Chord 10">
              <a:extLst>
                <a:ext uri="{FF2B5EF4-FFF2-40B4-BE49-F238E27FC236}">
                  <a16:creationId xmlns:a16="http://schemas.microsoft.com/office/drawing/2014/main" id="{28EFDDC5-C707-E27A-F94B-1824401629CF}"/>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Partial Circle 11">
            <a:extLst>
              <a:ext uri="{FF2B5EF4-FFF2-40B4-BE49-F238E27FC236}">
                <a16:creationId xmlns:a16="http://schemas.microsoft.com/office/drawing/2014/main" id="{7CA5F5C5-8321-11DA-56C1-13BBB6318493}"/>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C2C45B3-90AF-0BC9-7C12-51E801EA28E8}"/>
              </a:ext>
            </a:extLst>
          </p:cNvPr>
          <p:cNvSpPr>
            <a:spLocks noGrp="1"/>
          </p:cNvSpPr>
          <p:nvPr>
            <p:ph type="title"/>
          </p:nvPr>
        </p:nvSpPr>
        <p:spPr>
          <a:xfrm>
            <a:off x="838200" y="365125"/>
            <a:ext cx="10515600" cy="1325563"/>
          </a:xfrm>
        </p:spPr>
        <p:txBody>
          <a:bodyPr>
            <a:normAutofit/>
          </a:bodyPr>
          <a:lstStyle/>
          <a:p>
            <a:r>
              <a:rPr lang="en-GB"/>
              <a:t>PGx in action</a:t>
            </a:r>
          </a:p>
        </p:txBody>
      </p:sp>
      <p:sp>
        <p:nvSpPr>
          <p:cNvPr id="10" name="Content Placeholder 9">
            <a:extLst>
              <a:ext uri="{FF2B5EF4-FFF2-40B4-BE49-F238E27FC236}">
                <a16:creationId xmlns:a16="http://schemas.microsoft.com/office/drawing/2014/main" id="{05406DE5-535E-D050-13AE-9C4916B03FFA}"/>
              </a:ext>
            </a:extLst>
          </p:cNvPr>
          <p:cNvSpPr>
            <a:spLocks noGrp="1"/>
          </p:cNvSpPr>
          <p:nvPr>
            <p:ph idx="1"/>
          </p:nvPr>
        </p:nvSpPr>
        <p:spPr>
          <a:xfrm>
            <a:off x="838200" y="1825625"/>
            <a:ext cx="10515600" cy="2818946"/>
          </a:xfrm>
        </p:spPr>
        <p:txBody>
          <a:bodyPr>
            <a:normAutofit fontScale="92500"/>
          </a:bodyPr>
          <a:lstStyle/>
          <a:p>
            <a:pPr>
              <a:lnSpc>
                <a:spcPct val="150000"/>
              </a:lnSpc>
            </a:pPr>
            <a:r>
              <a:rPr lang="en-GB"/>
              <a:t>PGx studies these mutations and how they affect drug responses.</a:t>
            </a:r>
          </a:p>
          <a:p>
            <a:pPr>
              <a:lnSpc>
                <a:spcPct val="150000"/>
              </a:lnSpc>
            </a:pPr>
            <a:r>
              <a:rPr lang="en-GB"/>
              <a:t>PGx can inform drug choice and dosage in patients.</a:t>
            </a:r>
          </a:p>
          <a:p>
            <a:pPr>
              <a:lnSpc>
                <a:spcPct val="150000"/>
              </a:lnSpc>
            </a:pPr>
            <a:r>
              <a:rPr lang="en-GB"/>
              <a:t>PGx is already being used in hospitals and other clinical settings.</a:t>
            </a:r>
          </a:p>
        </p:txBody>
      </p:sp>
      <p:pic>
        <p:nvPicPr>
          <p:cNvPr id="6" name="Picture 5">
            <a:extLst>
              <a:ext uri="{FF2B5EF4-FFF2-40B4-BE49-F238E27FC236}">
                <a16:creationId xmlns:a16="http://schemas.microsoft.com/office/drawing/2014/main" id="{BEAF0BFF-F850-1BF0-FE07-655120E12204}"/>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pic>
        <p:nvPicPr>
          <p:cNvPr id="4" name="Picture 3" descr="Image showing the Yellow Card Scheme set up by the Medicines &amp; Healthcare Products Regulatory Agency. Lists what can be reported through the scheme.">
            <a:extLst>
              <a:ext uri="{FF2B5EF4-FFF2-40B4-BE49-F238E27FC236}">
                <a16:creationId xmlns:a16="http://schemas.microsoft.com/office/drawing/2014/main" id="{489CA46D-E28A-762B-1EF2-16C2978768F3}"/>
              </a:ext>
            </a:extLst>
          </p:cNvPr>
          <p:cNvPicPr>
            <a:picLocks noChangeAspect="1"/>
          </p:cNvPicPr>
          <p:nvPr/>
        </p:nvPicPr>
        <p:blipFill>
          <a:blip r:embed="rId4"/>
          <a:srcRect l="9336" t="2322" r="9150" b="829"/>
          <a:stretch/>
        </p:blipFill>
        <p:spPr>
          <a:xfrm>
            <a:off x="6243540" y="4019136"/>
            <a:ext cx="5454974" cy="2702648"/>
          </a:xfrm>
          <a:prstGeom prst="rect">
            <a:avLst/>
          </a:prstGeom>
          <a:ln>
            <a:solidFill>
              <a:schemeClr val="tx1"/>
            </a:solidFill>
          </a:ln>
        </p:spPr>
      </p:pic>
      <p:sp>
        <p:nvSpPr>
          <p:cNvPr id="8" name="TextBox 7">
            <a:extLst>
              <a:ext uri="{FF2B5EF4-FFF2-40B4-BE49-F238E27FC236}">
                <a16:creationId xmlns:a16="http://schemas.microsoft.com/office/drawing/2014/main" id="{84C2666A-024B-29CF-0091-85920BE62276}"/>
              </a:ext>
            </a:extLst>
          </p:cNvPr>
          <p:cNvSpPr txBox="1"/>
          <p:nvPr/>
        </p:nvSpPr>
        <p:spPr>
          <a:xfrm>
            <a:off x="838200" y="4185048"/>
            <a:ext cx="5110261" cy="2239844"/>
          </a:xfrm>
          <a:prstGeom prst="rect">
            <a:avLst/>
          </a:prstGeom>
          <a:noFill/>
        </p:spPr>
        <p:txBody>
          <a:bodyPr wrap="square">
            <a:spAutoFit/>
          </a:bodyPr>
          <a:lstStyle/>
          <a:p>
            <a:pPr marL="266700" indent="-266700">
              <a:lnSpc>
                <a:spcPct val="150000"/>
              </a:lnSpc>
              <a:buClr>
                <a:srgbClr val="2266AE"/>
              </a:buClr>
              <a:buFont typeface="Arial" panose="020B0604020202020204" pitchFamily="34" charset="0"/>
              <a:buChar char="•"/>
            </a:pPr>
            <a:r>
              <a:rPr lang="en-GB" sz="2400"/>
              <a:t>In the </a:t>
            </a:r>
            <a:r>
              <a:rPr lang="en-GB" sz="2400" b="1"/>
              <a:t>UK</a:t>
            </a:r>
            <a:r>
              <a:rPr lang="en-GB" sz="2400"/>
              <a:t>, </a:t>
            </a:r>
            <a:r>
              <a:rPr lang="en-GB" sz="2400" b="1"/>
              <a:t>PGx</a:t>
            </a:r>
            <a:r>
              <a:rPr lang="en-GB" sz="2400"/>
              <a:t> is already beginning to </a:t>
            </a:r>
            <a:r>
              <a:rPr lang="en-GB" sz="2400" b="1"/>
              <a:t>inform us </a:t>
            </a:r>
            <a:r>
              <a:rPr lang="en-GB" sz="2400"/>
              <a:t>about genetics in </a:t>
            </a:r>
            <a:r>
              <a:rPr lang="en-GB" sz="2400" b="1"/>
              <a:t>prescribing medicine.</a:t>
            </a:r>
          </a:p>
        </p:txBody>
      </p:sp>
      <p:sp>
        <p:nvSpPr>
          <p:cNvPr id="3" name="TextBox 2">
            <a:extLst>
              <a:ext uri="{FF2B5EF4-FFF2-40B4-BE49-F238E27FC236}">
                <a16:creationId xmlns:a16="http://schemas.microsoft.com/office/drawing/2014/main" id="{17A9D9D3-44A5-233F-5A3F-555391ADF173}"/>
              </a:ext>
            </a:extLst>
          </p:cNvPr>
          <p:cNvSpPr txBox="1"/>
          <p:nvPr/>
        </p:nvSpPr>
        <p:spPr>
          <a:xfrm>
            <a:off x="0" y="109365"/>
            <a:ext cx="4083728" cy="385810"/>
          </a:xfrm>
          <a:prstGeom prst="rect">
            <a:avLst/>
          </a:prstGeom>
          <a:gradFill>
            <a:gsLst>
              <a:gs pos="0">
                <a:srgbClr val="A43D94"/>
              </a:gs>
              <a:gs pos="100000">
                <a:srgbClr val="551066"/>
              </a:gs>
            </a:gsLst>
            <a:lin ang="10800000" scaled="1"/>
          </a:gradFill>
        </p:spPr>
        <p:txBody>
          <a:bodyPr wrap="square" rtlCol="0">
            <a:noAutofit/>
          </a:bodyPr>
          <a:lstStyle/>
          <a:p>
            <a:pPr defTabSz="809625"/>
            <a:r>
              <a:rPr lang="en-GB" b="1">
                <a:solidFill>
                  <a:schemeClr val="bg1"/>
                </a:solidFill>
              </a:rPr>
              <a:t>Background Notes</a:t>
            </a:r>
          </a:p>
        </p:txBody>
      </p:sp>
    </p:spTree>
    <p:extLst>
      <p:ext uri="{BB962C8B-B14F-4D97-AF65-F5344CB8AC3E}">
        <p14:creationId xmlns:p14="http://schemas.microsoft.com/office/powerpoint/2010/main" val="173481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CC316-2418-186A-B578-8F4180F799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F4DDDF-A518-6E3A-F98E-EE61A55FC4CC}"/>
              </a:ext>
            </a:extLst>
          </p:cNvPr>
          <p:cNvSpPr>
            <a:spLocks noGrp="1"/>
          </p:cNvSpPr>
          <p:nvPr>
            <p:ph type="title"/>
          </p:nvPr>
        </p:nvSpPr>
        <p:spPr>
          <a:xfrm>
            <a:off x="838200" y="365125"/>
            <a:ext cx="10515600" cy="1325563"/>
          </a:xfrm>
        </p:spPr>
        <p:txBody>
          <a:bodyPr>
            <a:normAutofit/>
          </a:bodyPr>
          <a:lstStyle/>
          <a:p>
            <a:r>
              <a:rPr lang="en-GB"/>
              <a:t>Controversy</a:t>
            </a:r>
          </a:p>
        </p:txBody>
      </p:sp>
      <p:sp>
        <p:nvSpPr>
          <p:cNvPr id="10" name="Content Placeholder 9">
            <a:extLst>
              <a:ext uri="{FF2B5EF4-FFF2-40B4-BE49-F238E27FC236}">
                <a16:creationId xmlns:a16="http://schemas.microsoft.com/office/drawing/2014/main" id="{18A4B7BB-8968-7870-F858-FB11E5CA9705}"/>
              </a:ext>
            </a:extLst>
          </p:cNvPr>
          <p:cNvSpPr>
            <a:spLocks noGrp="1"/>
          </p:cNvSpPr>
          <p:nvPr>
            <p:ph idx="1"/>
          </p:nvPr>
        </p:nvSpPr>
        <p:spPr>
          <a:xfrm>
            <a:off x="838200" y="1679280"/>
            <a:ext cx="5529242" cy="4707006"/>
          </a:xfrm>
        </p:spPr>
        <p:txBody>
          <a:bodyPr>
            <a:normAutofit/>
          </a:bodyPr>
          <a:lstStyle/>
          <a:p>
            <a:pPr>
              <a:lnSpc>
                <a:spcPct val="150000"/>
              </a:lnSpc>
            </a:pPr>
            <a:r>
              <a:rPr lang="en-GB"/>
              <a:t>There are many controversial topics that surround PGx research (see below).</a:t>
            </a:r>
          </a:p>
          <a:p>
            <a:pPr>
              <a:lnSpc>
                <a:spcPct val="150000"/>
              </a:lnSpc>
            </a:pPr>
            <a:r>
              <a:rPr lang="en-GB"/>
              <a:t>This debate kit hopes to explore them in more detail.</a:t>
            </a:r>
          </a:p>
        </p:txBody>
      </p:sp>
      <p:sp>
        <p:nvSpPr>
          <p:cNvPr id="5" name="TextBox 4">
            <a:extLst>
              <a:ext uri="{FF2B5EF4-FFF2-40B4-BE49-F238E27FC236}">
                <a16:creationId xmlns:a16="http://schemas.microsoft.com/office/drawing/2014/main" id="{7DAE61C2-D2A1-37DF-F008-B15B39FC9524}"/>
              </a:ext>
            </a:extLst>
          </p:cNvPr>
          <p:cNvSpPr txBox="1"/>
          <p:nvPr/>
        </p:nvSpPr>
        <p:spPr>
          <a:xfrm>
            <a:off x="0" y="109365"/>
            <a:ext cx="4083728" cy="385810"/>
          </a:xfrm>
          <a:prstGeom prst="rect">
            <a:avLst/>
          </a:prstGeom>
          <a:gradFill>
            <a:gsLst>
              <a:gs pos="0">
                <a:srgbClr val="A43D94"/>
              </a:gs>
              <a:gs pos="100000">
                <a:srgbClr val="551066"/>
              </a:gs>
            </a:gsLst>
            <a:lin ang="10800000" scaled="1"/>
          </a:gradFill>
        </p:spPr>
        <p:txBody>
          <a:bodyPr wrap="square" rtlCol="0">
            <a:noAutofit/>
          </a:bodyPr>
          <a:lstStyle/>
          <a:p>
            <a:pPr defTabSz="809625"/>
            <a:r>
              <a:rPr lang="en-GB" b="1">
                <a:solidFill>
                  <a:schemeClr val="bg1"/>
                </a:solidFill>
              </a:rPr>
              <a:t>Background Notes</a:t>
            </a:r>
          </a:p>
        </p:txBody>
      </p:sp>
      <p:pic>
        <p:nvPicPr>
          <p:cNvPr id="6" name="Picture 5">
            <a:extLst>
              <a:ext uri="{FF2B5EF4-FFF2-40B4-BE49-F238E27FC236}">
                <a16:creationId xmlns:a16="http://schemas.microsoft.com/office/drawing/2014/main" id="{410E64EE-01B2-D5E4-73F8-8E2FAE98C481}"/>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grpSp>
        <p:nvGrpSpPr>
          <p:cNvPr id="3" name="Group 2">
            <a:extLst>
              <a:ext uri="{FF2B5EF4-FFF2-40B4-BE49-F238E27FC236}">
                <a16:creationId xmlns:a16="http://schemas.microsoft.com/office/drawing/2014/main" id="{335E2643-2ED5-CCD9-8E70-7C066185C28E}"/>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4" name="Partial Circle 3">
              <a:extLst>
                <a:ext uri="{FF2B5EF4-FFF2-40B4-BE49-F238E27FC236}">
                  <a16:creationId xmlns:a16="http://schemas.microsoft.com/office/drawing/2014/main" id="{3442ACCD-A958-2A1D-0105-D956D3E281FB}"/>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hord 6">
              <a:extLst>
                <a:ext uri="{FF2B5EF4-FFF2-40B4-BE49-F238E27FC236}">
                  <a16:creationId xmlns:a16="http://schemas.microsoft.com/office/drawing/2014/main" id="{C9A7388E-F10F-7C1A-3768-6A05C3B0E183}"/>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Partial Circle 7">
            <a:extLst>
              <a:ext uri="{FF2B5EF4-FFF2-40B4-BE49-F238E27FC236}">
                <a16:creationId xmlns:a16="http://schemas.microsoft.com/office/drawing/2014/main" id="{2633556F-D1AB-B354-DA84-FC3D80BDF236}"/>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3" name="Picture 32" descr="A word cloud containing terms relevant to the PGx debate including Equality, Diversity, Ethics and Practicality">
            <a:extLst>
              <a:ext uri="{FF2B5EF4-FFF2-40B4-BE49-F238E27FC236}">
                <a16:creationId xmlns:a16="http://schemas.microsoft.com/office/drawing/2014/main" id="{84EEA5AE-527D-B6B0-3E11-D3FEC777F4DF}"/>
              </a:ext>
            </a:extLst>
          </p:cNvPr>
          <p:cNvPicPr>
            <a:picLocks noChangeAspect="1"/>
          </p:cNvPicPr>
          <p:nvPr/>
        </p:nvPicPr>
        <p:blipFill>
          <a:blip r:embed="rId4"/>
          <a:stretch>
            <a:fillRect/>
          </a:stretch>
        </p:blipFill>
        <p:spPr>
          <a:xfrm>
            <a:off x="6481848" y="1679280"/>
            <a:ext cx="5529243" cy="3499439"/>
          </a:xfrm>
          <a:prstGeom prst="rect">
            <a:avLst/>
          </a:prstGeom>
        </p:spPr>
      </p:pic>
    </p:spTree>
    <p:extLst>
      <p:ext uri="{BB962C8B-B14F-4D97-AF65-F5344CB8AC3E}">
        <p14:creationId xmlns:p14="http://schemas.microsoft.com/office/powerpoint/2010/main" val="2007920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D722B-FF0B-96BA-DDA2-31F4543A1AD3}"/>
            </a:ext>
          </a:extLst>
        </p:cNvPr>
        <p:cNvGrpSpPr/>
        <p:nvPr/>
      </p:nvGrpSpPr>
      <p:grpSpPr>
        <a:xfrm>
          <a:off x="0" y="0"/>
          <a:ext cx="0" cy="0"/>
          <a:chOff x="0" y="0"/>
          <a:chExt cx="0" cy="0"/>
        </a:xfrm>
      </p:grpSpPr>
      <p:pic>
        <p:nvPicPr>
          <p:cNvPr id="6" name="Picture 5" descr="Photograph of the Scottish Parliament debate chamber">
            <a:extLst>
              <a:ext uri="{FF2B5EF4-FFF2-40B4-BE49-F238E27FC236}">
                <a16:creationId xmlns:a16="http://schemas.microsoft.com/office/drawing/2014/main" id="{B5B112BD-29AD-AFF2-5CF7-AD820D08B5D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5730"/>
          <a:stretch/>
        </p:blipFill>
        <p:spPr>
          <a:xfrm>
            <a:off x="0" y="0"/>
            <a:ext cx="12192000" cy="6858010"/>
          </a:xfrm>
          <a:prstGeom prst="rect">
            <a:avLst/>
          </a:prstGeom>
        </p:spPr>
      </p:pic>
      <p:sp>
        <p:nvSpPr>
          <p:cNvPr id="8" name="Rectangle 7">
            <a:extLst>
              <a:ext uri="{FF2B5EF4-FFF2-40B4-BE49-F238E27FC236}">
                <a16:creationId xmlns:a16="http://schemas.microsoft.com/office/drawing/2014/main" id="{BB8ABF4D-FF94-3A69-7A58-AAB0E2A355EA}"/>
              </a:ext>
              <a:ext uri="{C183D7F6-B498-43B3-948B-1728B52AA6E4}">
                <adec:decorative xmlns:adec="http://schemas.microsoft.com/office/drawing/2017/decorative" val="1"/>
              </a:ext>
            </a:extLst>
          </p:cNvPr>
          <p:cNvSpPr/>
          <p:nvPr/>
        </p:nvSpPr>
        <p:spPr>
          <a:xfrm>
            <a:off x="0" y="2498633"/>
            <a:ext cx="12192000" cy="1860734"/>
          </a:xfrm>
          <a:prstGeom prst="rect">
            <a:avLst/>
          </a:prstGeom>
          <a:gradFill>
            <a:gsLst>
              <a:gs pos="53000">
                <a:srgbClr val="A5DAD9">
                  <a:alpha val="34000"/>
                </a:srgbClr>
              </a:gs>
              <a:gs pos="0">
                <a:srgbClr val="D5EDF7"/>
              </a:gs>
              <a:gs pos="100000">
                <a:srgbClr val="77C8D2"/>
              </a:gs>
            </a:gsLst>
            <a:lin ang="108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15D0EB4C-27F0-F951-CC62-DFD10DA5843E}"/>
              </a:ext>
            </a:extLst>
          </p:cNvPr>
          <p:cNvSpPr>
            <a:spLocks noGrp="1"/>
          </p:cNvSpPr>
          <p:nvPr>
            <p:ph type="title"/>
          </p:nvPr>
        </p:nvSpPr>
        <p:spPr>
          <a:xfrm>
            <a:off x="1800225" y="2498633"/>
            <a:ext cx="8591550" cy="1700505"/>
          </a:xfrm>
        </p:spPr>
        <p:txBody>
          <a:bodyPr vert="horz" lIns="91440" tIns="45720" rIns="91440" bIns="45720" rtlCol="0" anchor="b">
            <a:normAutofit fontScale="90000"/>
          </a:bodyPr>
          <a:lstStyle/>
          <a:p>
            <a:pPr algn="ctr"/>
            <a:r>
              <a:rPr lang="en-US" b="1">
                <a:solidFill>
                  <a:srgbClr val="FFFFFF"/>
                </a:solidFill>
                <a:effectLst>
                  <a:outerShdw blurRad="38100" dist="38100" dir="2700000" algn="tl">
                    <a:srgbClr val="000000">
                      <a:alpha val="43137"/>
                    </a:srgbClr>
                  </a:outerShdw>
                </a:effectLst>
              </a:rPr>
              <a:t>Can Scotland Implement PGx Testing?</a:t>
            </a:r>
          </a:p>
        </p:txBody>
      </p:sp>
      <p:sp>
        <p:nvSpPr>
          <p:cNvPr id="7" name="TextBox 6">
            <a:extLst>
              <a:ext uri="{FF2B5EF4-FFF2-40B4-BE49-F238E27FC236}">
                <a16:creationId xmlns:a16="http://schemas.microsoft.com/office/drawing/2014/main" id="{23210DB4-C251-8C14-73C6-C3F9F4E79639}"/>
              </a:ext>
            </a:extLst>
          </p:cNvPr>
          <p:cNvSpPr txBox="1"/>
          <p:nvPr/>
        </p:nvSpPr>
        <p:spPr>
          <a:xfrm>
            <a:off x="10434789" y="6657945"/>
            <a:ext cx="1757211" cy="200055"/>
          </a:xfrm>
          <a:prstGeom prst="rect">
            <a:avLst/>
          </a:prstGeom>
          <a:solidFill>
            <a:srgbClr val="000000"/>
          </a:solidFill>
        </p:spPr>
        <p:txBody>
          <a:bodyPr wrap="none" rtlCol="0">
            <a:spAutoFit/>
          </a:bodyPr>
          <a:lstStyle/>
          <a:p>
            <a:pPr algn="r">
              <a:spcAft>
                <a:spcPts val="600"/>
              </a:spcAft>
            </a:pPr>
            <a:r>
              <a:rPr lang="en-GB" sz="700">
                <a:solidFill>
                  <a:srgbClr val="FFFFFF"/>
                </a:solidFill>
                <a:hlinkClick r:id="rId3" tooltip="https://danielquinn.org/gallery/the-scottish-parliament-2/">
                  <a:extLst>
                    <a:ext uri="{A12FA001-AC4F-418D-AE19-62706E023703}">
                      <ahyp:hlinkClr xmlns:ahyp="http://schemas.microsoft.com/office/drawing/2018/hyperlinkcolor" val="tx"/>
                    </a:ext>
                  </a:extLst>
                </a:hlinkClick>
              </a:rPr>
              <a:t>This Photo</a:t>
            </a:r>
            <a:r>
              <a:rPr lang="en-GB" sz="700">
                <a:solidFill>
                  <a:srgbClr val="FFFFFF"/>
                </a:solidFill>
              </a:rPr>
              <a:t> is licensed under </a:t>
            </a:r>
            <a:r>
              <a:rPr lang="en-GB" sz="70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GB" sz="700">
              <a:solidFill>
                <a:srgbClr val="FFFFFF"/>
              </a:solidFill>
            </a:endParaRPr>
          </a:p>
        </p:txBody>
      </p:sp>
      <p:sp>
        <p:nvSpPr>
          <p:cNvPr id="4" name="TextBox 3">
            <a:extLst>
              <a:ext uri="{FF2B5EF4-FFF2-40B4-BE49-F238E27FC236}">
                <a16:creationId xmlns:a16="http://schemas.microsoft.com/office/drawing/2014/main" id="{13056D85-CDA7-5A59-4CC8-9E0C0C92C38D}"/>
              </a:ext>
            </a:extLst>
          </p:cNvPr>
          <p:cNvSpPr txBox="1"/>
          <p:nvPr/>
        </p:nvSpPr>
        <p:spPr>
          <a:xfrm>
            <a:off x="4382338" y="764739"/>
            <a:ext cx="3427319" cy="484577"/>
          </a:xfrm>
          <a:prstGeom prst="rect">
            <a:avLst/>
          </a:prstGeom>
          <a:solidFill>
            <a:srgbClr val="B21D8A"/>
          </a:solidFill>
        </p:spPr>
        <p:txBody>
          <a:bodyPr wrap="square" rtlCol="0">
            <a:noAutofit/>
          </a:bodyPr>
          <a:lstStyle/>
          <a:p>
            <a:pPr algn="ctr" defTabSz="809625"/>
            <a:r>
              <a:rPr lang="en-GB" sz="2400" b="1">
                <a:solidFill>
                  <a:schemeClr val="bg1"/>
                </a:solidFill>
              </a:rPr>
              <a:t>Debate Kit</a:t>
            </a:r>
          </a:p>
        </p:txBody>
      </p:sp>
      <p:sp>
        <p:nvSpPr>
          <p:cNvPr id="9" name="Rectangle 8">
            <a:extLst>
              <a:ext uri="{FF2B5EF4-FFF2-40B4-BE49-F238E27FC236}">
                <a16:creationId xmlns:a16="http://schemas.microsoft.com/office/drawing/2014/main" id="{CC9C8FDC-3BED-5919-54C9-764861F5E899}"/>
              </a:ext>
            </a:extLst>
          </p:cNvPr>
          <p:cNvSpPr/>
          <p:nvPr/>
        </p:nvSpPr>
        <p:spPr>
          <a:xfrm>
            <a:off x="4908548" y="5278345"/>
            <a:ext cx="2374900" cy="460622"/>
          </a:xfrm>
          <a:prstGeom prst="rect">
            <a:avLst/>
          </a:prstGeom>
          <a:solidFill>
            <a:srgbClr val="B21D8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t>Characters</a:t>
            </a:r>
          </a:p>
        </p:txBody>
      </p:sp>
    </p:spTree>
    <p:extLst>
      <p:ext uri="{BB962C8B-B14F-4D97-AF65-F5344CB8AC3E}">
        <p14:creationId xmlns:p14="http://schemas.microsoft.com/office/powerpoint/2010/main" val="6602829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390E34-7AB6-A477-BE35-98CA9661D850}"/>
            </a:ext>
          </a:extLst>
        </p:cNvPr>
        <p:cNvGrpSpPr/>
        <p:nvPr/>
      </p:nvGrpSpPr>
      <p:grpSpPr>
        <a:xfrm>
          <a:off x="0" y="0"/>
          <a:ext cx="0" cy="0"/>
          <a:chOff x="0" y="0"/>
          <a:chExt cx="0" cy="0"/>
        </a:xfrm>
      </p:grpSpPr>
      <p:grpSp>
        <p:nvGrpSpPr>
          <p:cNvPr id="11" name="Group 10">
            <a:extLst>
              <a:ext uri="{FF2B5EF4-FFF2-40B4-BE49-F238E27FC236}">
                <a16:creationId xmlns:a16="http://schemas.microsoft.com/office/drawing/2014/main" id="{C9B2493D-0ECB-64FB-03B6-A06E9D861843}"/>
              </a:ext>
              <a:ext uri="{C183D7F6-B498-43B3-948B-1728B52AA6E4}">
                <adec:decorative xmlns:adec="http://schemas.microsoft.com/office/drawing/2017/decorative" val="1"/>
              </a:ext>
            </a:extLst>
          </p:cNvPr>
          <p:cNvGrpSpPr/>
          <p:nvPr/>
        </p:nvGrpSpPr>
        <p:grpSpPr>
          <a:xfrm>
            <a:off x="-2430000" y="-2815876"/>
            <a:ext cx="9396935" cy="5245876"/>
            <a:chOff x="-2430000" y="-2815876"/>
            <a:chExt cx="9396935" cy="5245876"/>
          </a:xfrm>
        </p:grpSpPr>
        <p:sp>
          <p:nvSpPr>
            <p:cNvPr id="12" name="Partial Circle 11">
              <a:extLst>
                <a:ext uri="{FF2B5EF4-FFF2-40B4-BE49-F238E27FC236}">
                  <a16:creationId xmlns:a16="http://schemas.microsoft.com/office/drawing/2014/main" id="{30C16D3E-508D-1332-8368-30E721B3BB35}"/>
                </a:ext>
              </a:extLst>
            </p:cNvPr>
            <p:cNvSpPr/>
            <p:nvPr/>
          </p:nvSpPr>
          <p:spPr>
            <a:xfrm rot="10800000">
              <a:off x="-2430000" y="-2430000"/>
              <a:ext cx="4860000" cy="4860000"/>
            </a:xfrm>
            <a:prstGeom prst="pie">
              <a:avLst>
                <a:gd name="adj1" fmla="val 10800496"/>
                <a:gd name="adj2" fmla="val 16200000"/>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Chord 12">
              <a:extLst>
                <a:ext uri="{FF2B5EF4-FFF2-40B4-BE49-F238E27FC236}">
                  <a16:creationId xmlns:a16="http://schemas.microsoft.com/office/drawing/2014/main" id="{B9E3A67B-12E6-AAF1-7948-AD0F46509BA0}"/>
                </a:ext>
              </a:extLst>
            </p:cNvPr>
            <p:cNvSpPr/>
            <p:nvPr/>
          </p:nvSpPr>
          <p:spPr>
            <a:xfrm>
              <a:off x="1061435" y="-2815876"/>
              <a:ext cx="5905500" cy="5134025"/>
            </a:xfrm>
            <a:prstGeom prst="chord">
              <a:avLst>
                <a:gd name="adj1" fmla="val 281860"/>
                <a:gd name="adj2" fmla="val 10521373"/>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 name="Group 2">
            <a:extLst>
              <a:ext uri="{FF2B5EF4-FFF2-40B4-BE49-F238E27FC236}">
                <a16:creationId xmlns:a16="http://schemas.microsoft.com/office/drawing/2014/main" id="{C99A26F4-3439-A6E4-62F8-475F43744053}"/>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5" name="Partial Circle 4">
              <a:extLst>
                <a:ext uri="{FF2B5EF4-FFF2-40B4-BE49-F238E27FC236}">
                  <a16:creationId xmlns:a16="http://schemas.microsoft.com/office/drawing/2014/main" id="{4C1624BB-AFF5-CBDB-6E46-919222BE9F7F}"/>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hord 6">
              <a:extLst>
                <a:ext uri="{FF2B5EF4-FFF2-40B4-BE49-F238E27FC236}">
                  <a16:creationId xmlns:a16="http://schemas.microsoft.com/office/drawing/2014/main" id="{2D988B9F-FB14-C22F-FE10-F8ECC21D26D2}"/>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F14AD3BA-B45C-716D-8164-95AE29A54DFF}"/>
              </a:ext>
            </a:extLst>
          </p:cNvPr>
          <p:cNvSpPr>
            <a:spLocks noGrp="1"/>
          </p:cNvSpPr>
          <p:nvPr>
            <p:ph type="title"/>
          </p:nvPr>
        </p:nvSpPr>
        <p:spPr>
          <a:xfrm>
            <a:off x="838200" y="365125"/>
            <a:ext cx="10515600" cy="1325563"/>
          </a:xfrm>
        </p:spPr>
        <p:txBody>
          <a:bodyPr>
            <a:normAutofit/>
          </a:bodyPr>
          <a:lstStyle/>
          <a:p>
            <a:r>
              <a:rPr lang="en-GB">
                <a:solidFill>
                  <a:srgbClr val="B21D8A"/>
                </a:solidFill>
              </a:rPr>
              <a:t>Structure of Debate</a:t>
            </a:r>
          </a:p>
        </p:txBody>
      </p:sp>
      <p:sp>
        <p:nvSpPr>
          <p:cNvPr id="4" name="Content Placeholder 3">
            <a:extLst>
              <a:ext uri="{FF2B5EF4-FFF2-40B4-BE49-F238E27FC236}">
                <a16:creationId xmlns:a16="http://schemas.microsoft.com/office/drawing/2014/main" id="{20DD0C3C-F6B9-F9CA-1C4E-E6B8D5F5A065}"/>
              </a:ext>
            </a:extLst>
          </p:cNvPr>
          <p:cNvSpPr>
            <a:spLocks noGrp="1"/>
          </p:cNvSpPr>
          <p:nvPr>
            <p:ph idx="1"/>
          </p:nvPr>
        </p:nvSpPr>
        <p:spPr>
          <a:xfrm>
            <a:off x="838200" y="1825624"/>
            <a:ext cx="10515600" cy="5032376"/>
          </a:xfrm>
        </p:spPr>
        <p:txBody>
          <a:bodyPr>
            <a:normAutofit fontScale="92500"/>
          </a:bodyPr>
          <a:lstStyle/>
          <a:p>
            <a:pPr marL="0" indent="0">
              <a:lnSpc>
                <a:spcPct val="160000"/>
              </a:lnSpc>
              <a:buNone/>
            </a:pPr>
            <a:r>
              <a:rPr lang="en-GB" sz="2200"/>
              <a:t>You will be introduced to character who are either FOR or AGAINST the central debate question:</a:t>
            </a:r>
          </a:p>
          <a:p>
            <a:pPr marL="0" indent="0" algn="ctr">
              <a:lnSpc>
                <a:spcPct val="120000"/>
              </a:lnSpc>
              <a:buNone/>
            </a:pPr>
            <a:r>
              <a:rPr lang="en-GB" sz="2200" i="1">
                <a:solidFill>
                  <a:srgbClr val="B21D8A"/>
                </a:solidFill>
              </a:rPr>
              <a:t>Can Scotland Implement PGx Testing?</a:t>
            </a:r>
          </a:p>
          <a:p>
            <a:pPr marL="514350" lvl="0" indent="-514350">
              <a:lnSpc>
                <a:spcPct val="160000"/>
              </a:lnSpc>
              <a:buFont typeface="+mj-lt"/>
              <a:buAutoNum type="arabicPeriod"/>
            </a:pPr>
            <a:r>
              <a:rPr lang="en-GB" sz="1700"/>
              <a:t>Identify what side of the debate you think each character is on, and why.</a:t>
            </a:r>
          </a:p>
          <a:p>
            <a:pPr marL="514350" lvl="0" indent="-514350">
              <a:lnSpc>
                <a:spcPct val="160000"/>
              </a:lnSpc>
              <a:buFont typeface="+mj-lt"/>
              <a:buAutoNum type="arabicPeriod"/>
            </a:pPr>
            <a:r>
              <a:rPr lang="en-GB" sz="1700"/>
              <a:t>Each character has an associated question they can ask another character in the debate. Decide which character on the opposite side of the of the debate you/your group feel is the best person to answer this question.</a:t>
            </a:r>
          </a:p>
          <a:p>
            <a:pPr marL="514350" lvl="0" indent="-514350">
              <a:lnSpc>
                <a:spcPct val="160000"/>
              </a:lnSpc>
              <a:buFont typeface="+mj-lt"/>
              <a:buAutoNum type="arabicPeriod"/>
            </a:pPr>
            <a:r>
              <a:rPr lang="en-GB" sz="1700"/>
              <a:t>The group whose character has been asked this question can use the response on their character card to answer the question. If they choose the correct character the response should link back up to the question.</a:t>
            </a:r>
          </a:p>
          <a:p>
            <a:pPr marL="514350" lvl="0" indent="-514350">
              <a:lnSpc>
                <a:spcPct val="160000"/>
              </a:lnSpc>
              <a:buFont typeface="+mj-lt"/>
              <a:buAutoNum type="arabicPeriod"/>
            </a:pPr>
            <a:r>
              <a:rPr lang="en-GB" sz="1700"/>
              <a:t>The round continues until every character/group has asked and answered one question.</a:t>
            </a:r>
          </a:p>
        </p:txBody>
      </p:sp>
      <p:pic>
        <p:nvPicPr>
          <p:cNvPr id="6" name="Picture 5">
            <a:extLst>
              <a:ext uri="{FF2B5EF4-FFF2-40B4-BE49-F238E27FC236}">
                <a16:creationId xmlns:a16="http://schemas.microsoft.com/office/drawing/2014/main" id="{268EAA32-D6D1-E81E-7158-AAA508015D26}"/>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24232123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D6DBB-B728-9F8B-4E64-FB6CFD2D5EB7}"/>
            </a:ext>
          </a:extLst>
        </p:cNvPr>
        <p:cNvGrpSpPr/>
        <p:nvPr/>
      </p:nvGrpSpPr>
      <p:grpSpPr>
        <a:xfrm>
          <a:off x="0" y="0"/>
          <a:ext cx="0" cy="0"/>
          <a:chOff x="0" y="0"/>
          <a:chExt cx="0" cy="0"/>
        </a:xfrm>
      </p:grpSpPr>
      <p:grpSp>
        <p:nvGrpSpPr>
          <p:cNvPr id="20" name="Group 19">
            <a:extLst>
              <a:ext uri="{FF2B5EF4-FFF2-40B4-BE49-F238E27FC236}">
                <a16:creationId xmlns:a16="http://schemas.microsoft.com/office/drawing/2014/main" id="{F1A66F35-7C5F-7E2E-F52B-A0E385337887}"/>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21" name="Partial Circle 20">
              <a:extLst>
                <a:ext uri="{FF2B5EF4-FFF2-40B4-BE49-F238E27FC236}">
                  <a16:creationId xmlns:a16="http://schemas.microsoft.com/office/drawing/2014/main" id="{A6A206C0-5C9E-119B-959F-E1DB14DA0534}"/>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Chord 21">
              <a:extLst>
                <a:ext uri="{FF2B5EF4-FFF2-40B4-BE49-F238E27FC236}">
                  <a16:creationId xmlns:a16="http://schemas.microsoft.com/office/drawing/2014/main" id="{4A6F3938-6919-D50E-3C41-3FF63B859FE6}"/>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Partial Circle 22">
            <a:extLst>
              <a:ext uri="{FF2B5EF4-FFF2-40B4-BE49-F238E27FC236}">
                <a16:creationId xmlns:a16="http://schemas.microsoft.com/office/drawing/2014/main" id="{90DE91A0-DAE6-53F9-378E-931CA6FC29FC}"/>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7016DC6-C7A6-EA4B-229F-BEDFD501033D}"/>
              </a:ext>
            </a:extLst>
          </p:cNvPr>
          <p:cNvSpPr>
            <a:spLocks noGrp="1"/>
          </p:cNvSpPr>
          <p:nvPr>
            <p:ph type="title"/>
          </p:nvPr>
        </p:nvSpPr>
        <p:spPr>
          <a:xfrm>
            <a:off x="838199" y="365125"/>
            <a:ext cx="10515601" cy="1325563"/>
          </a:xfrm>
        </p:spPr>
        <p:txBody>
          <a:bodyPr>
            <a:normAutofit/>
          </a:bodyPr>
          <a:lstStyle/>
          <a:p>
            <a:r>
              <a:rPr lang="en-GB">
                <a:solidFill>
                  <a:srgbClr val="B21D8A"/>
                </a:solidFill>
              </a:rPr>
              <a:t>Dr Samantha Smith</a:t>
            </a:r>
          </a:p>
        </p:txBody>
      </p:sp>
      <p:sp>
        <p:nvSpPr>
          <p:cNvPr id="4" name="Content Placeholder 3">
            <a:extLst>
              <a:ext uri="{FF2B5EF4-FFF2-40B4-BE49-F238E27FC236}">
                <a16:creationId xmlns:a16="http://schemas.microsoft.com/office/drawing/2014/main" id="{F53F3AED-09B0-99B4-16EF-A7801AA4E721}"/>
              </a:ext>
            </a:extLst>
          </p:cNvPr>
          <p:cNvSpPr>
            <a:spLocks noGrp="1"/>
          </p:cNvSpPr>
          <p:nvPr>
            <p:ph sz="half" idx="1"/>
          </p:nvPr>
        </p:nvSpPr>
        <p:spPr>
          <a:xfrm>
            <a:off x="838199" y="2127171"/>
            <a:ext cx="7506501" cy="4413826"/>
          </a:xfrm>
          <a:noFill/>
          <a:ln>
            <a:noFill/>
          </a:ln>
          <a:effectLst/>
        </p:spPr>
        <p:txBody>
          <a:bodyPr>
            <a:noAutofit/>
          </a:bodyPr>
          <a:lstStyle/>
          <a:p>
            <a:pPr marL="0" indent="0" algn="just">
              <a:lnSpc>
                <a:spcPct val="150000"/>
              </a:lnSpc>
              <a:buNone/>
            </a:pPr>
            <a:r>
              <a:rPr lang="en-GB" sz="2400">
                <a:solidFill>
                  <a:srgbClr val="003865"/>
                </a:solidFill>
              </a:rPr>
              <a:t>Many drugs I prescribe for patients can be affected by patients’ genetics. Sometimes my patients can experience ADRs forcing them to come back into hospital. This uses time, money and hospital beds, all of which the NHS has little of. A PGx test for patients taking drugs prone to ADRs would help me and other Doctors prevent ADRs by using that information to inform prescribing, preventing patient readmission.</a:t>
            </a:r>
          </a:p>
        </p:txBody>
      </p:sp>
      <p:pic>
        <p:nvPicPr>
          <p:cNvPr id="12" name="Content Placeholder 11">
            <a:extLst>
              <a:ext uri="{FF2B5EF4-FFF2-40B4-BE49-F238E27FC236}">
                <a16:creationId xmlns:a16="http://schemas.microsoft.com/office/drawing/2014/main" id="{6342C7C7-2A20-8411-A2B2-FEFA5F51676B}"/>
              </a:ext>
              <a:ext uri="{C183D7F6-B498-43B3-948B-1728B52AA6E4}">
                <adec:decorative xmlns:adec="http://schemas.microsoft.com/office/drawing/2017/decorative" val="1"/>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6301733" y="58000"/>
            <a:ext cx="2059200" cy="2059200"/>
          </a:xfr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4D4CF913-C0FA-C4DB-FBFA-FA090892577A}"/>
              </a:ext>
              <a:ext uri="{C183D7F6-B498-43B3-948B-1728B52AA6E4}">
                <adec:decorative xmlns:adec="http://schemas.microsoft.com/office/drawing/2017/decorative" val="1"/>
              </a:ext>
            </a:extLst>
          </p:cNvPr>
          <p:cNvPicPr>
            <a:picLocks noChangeAspect="1"/>
          </p:cNvPicPr>
          <p:nvPr/>
        </p:nvPicPr>
        <p:blipFill>
          <a:blip r:embed="rId4"/>
          <a:srcRect l="14595" r="13318"/>
          <a:stretch/>
        </p:blipFill>
        <p:spPr>
          <a:xfrm>
            <a:off x="10225956" y="97868"/>
            <a:ext cx="1785135" cy="1064838"/>
          </a:xfrm>
          <a:prstGeom prst="rect">
            <a:avLst/>
          </a:prstGeom>
        </p:spPr>
      </p:pic>
      <p:sp>
        <p:nvSpPr>
          <p:cNvPr id="10" name="TextBox 9">
            <a:extLst>
              <a:ext uri="{FF2B5EF4-FFF2-40B4-BE49-F238E27FC236}">
                <a16:creationId xmlns:a16="http://schemas.microsoft.com/office/drawing/2014/main" id="{4B8A4404-26A5-2E88-5AD2-82F62B283B53}"/>
              </a:ext>
            </a:extLst>
          </p:cNvPr>
          <p:cNvSpPr txBox="1"/>
          <p:nvPr/>
        </p:nvSpPr>
        <p:spPr>
          <a:xfrm>
            <a:off x="838199" y="1452512"/>
            <a:ext cx="5257801" cy="523220"/>
          </a:xfrm>
          <a:prstGeom prst="rect">
            <a:avLst/>
          </a:prstGeom>
          <a:noFill/>
        </p:spPr>
        <p:txBody>
          <a:bodyPr wrap="square" rtlCol="0">
            <a:spAutoFit/>
          </a:bodyPr>
          <a:lstStyle/>
          <a:p>
            <a:pPr algn="just"/>
            <a:r>
              <a:rPr lang="en-GB" sz="2800"/>
              <a:t>NHS Doctor and Spokesperson</a:t>
            </a:r>
          </a:p>
        </p:txBody>
      </p:sp>
      <p:sp>
        <p:nvSpPr>
          <p:cNvPr id="17" name="TextBox 16">
            <a:extLst>
              <a:ext uri="{FF2B5EF4-FFF2-40B4-BE49-F238E27FC236}">
                <a16:creationId xmlns:a16="http://schemas.microsoft.com/office/drawing/2014/main" id="{AB1CD9F4-6026-A900-2465-73C558CA61E0}"/>
              </a:ext>
            </a:extLst>
          </p:cNvPr>
          <p:cNvSpPr txBox="1"/>
          <p:nvPr/>
        </p:nvSpPr>
        <p:spPr>
          <a:xfrm>
            <a:off x="8581468" y="2048302"/>
            <a:ext cx="3429623" cy="1298377"/>
          </a:xfrm>
          <a:prstGeom prst="wedgeEllipseCallout">
            <a:avLst>
              <a:gd name="adj1" fmla="val -53538"/>
              <a:gd name="adj2" fmla="val -84803"/>
            </a:avLst>
          </a:prstGeom>
          <a:solidFill>
            <a:srgbClr val="2266AE"/>
          </a:solidFill>
          <a:effectLst>
            <a:outerShdw blurRad="50800" dist="38100" dir="2700000" algn="tl" rotWithShape="0">
              <a:prstClr val="black">
                <a:alpha val="40000"/>
              </a:prstClr>
            </a:outerShdw>
          </a:effectLst>
        </p:spPr>
        <p:txBody>
          <a:bodyPr wrap="square" rtlCol="0">
            <a:spAutoFit/>
          </a:bodyPr>
          <a:lstStyle/>
          <a:p>
            <a:pPr algn="ctr"/>
            <a:r>
              <a:rPr lang="en-GB">
                <a:solidFill>
                  <a:schemeClr val="bg1"/>
                </a:solidFill>
              </a:rPr>
              <a:t>Is Samantha </a:t>
            </a:r>
            <a:r>
              <a:rPr lang="en-GB" b="1">
                <a:solidFill>
                  <a:schemeClr val="bg1"/>
                </a:solidFill>
              </a:rPr>
              <a:t>for </a:t>
            </a:r>
            <a:r>
              <a:rPr lang="en-GB">
                <a:solidFill>
                  <a:schemeClr val="bg1"/>
                </a:solidFill>
              </a:rPr>
              <a:t>or </a:t>
            </a:r>
            <a:r>
              <a:rPr lang="en-GB" b="1">
                <a:solidFill>
                  <a:schemeClr val="bg1"/>
                </a:solidFill>
              </a:rPr>
              <a:t>against </a:t>
            </a:r>
            <a:r>
              <a:rPr lang="en-GB">
                <a:solidFill>
                  <a:schemeClr val="bg1"/>
                </a:solidFill>
              </a:rPr>
              <a:t>implementing PGx Testing?</a:t>
            </a:r>
          </a:p>
        </p:txBody>
      </p:sp>
      <p:pic>
        <p:nvPicPr>
          <p:cNvPr id="1026" name="Picture 2">
            <a:extLst>
              <a:ext uri="{FF2B5EF4-FFF2-40B4-BE49-F238E27FC236}">
                <a16:creationId xmlns:a16="http://schemas.microsoft.com/office/drawing/2014/main" id="{31F52E34-6516-8234-B9BF-6C7C91B92577}"/>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81468" y="4111172"/>
            <a:ext cx="3429623" cy="22606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5CF10969-DE6F-B11D-F1B8-C238B599ECA2}"/>
              </a:ext>
            </a:extLst>
          </p:cNvPr>
          <p:cNvSpPr txBox="1"/>
          <p:nvPr/>
        </p:nvSpPr>
        <p:spPr>
          <a:xfrm>
            <a:off x="0" y="109365"/>
            <a:ext cx="6096000" cy="385810"/>
          </a:xfrm>
          <a:prstGeom prst="rect">
            <a:avLst/>
          </a:prstGeom>
          <a:gradFill>
            <a:gsLst>
              <a:gs pos="53000">
                <a:srgbClr val="B1DFE3"/>
              </a:gs>
              <a:gs pos="0">
                <a:srgbClr val="D3ECF6"/>
              </a:gs>
              <a:gs pos="100000">
                <a:srgbClr val="7DCBD3"/>
              </a:gs>
            </a:gsLst>
            <a:lin ang="10800000" scaled="1"/>
          </a:gradFill>
        </p:spPr>
        <p:txBody>
          <a:bodyPr wrap="square" rtlCol="0">
            <a:noAutofit/>
          </a:bodyPr>
          <a:lstStyle/>
          <a:p>
            <a:pPr defTabSz="809625"/>
            <a:r>
              <a:rPr lang="en-US" b="1">
                <a:solidFill>
                  <a:schemeClr val="accent5"/>
                </a:solidFill>
              </a:rPr>
              <a:t>Can Scotland Implement PGx Testing? – </a:t>
            </a:r>
            <a:r>
              <a:rPr lang="en-GB">
                <a:solidFill>
                  <a:schemeClr val="accent5"/>
                </a:solidFill>
              </a:rPr>
              <a:t>Characters</a:t>
            </a:r>
          </a:p>
        </p:txBody>
      </p:sp>
    </p:spTree>
    <p:extLst>
      <p:ext uri="{BB962C8B-B14F-4D97-AF65-F5344CB8AC3E}">
        <p14:creationId xmlns:p14="http://schemas.microsoft.com/office/powerpoint/2010/main" val="2744965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48E61-BE1C-7640-C116-4EB47ED52AC2}"/>
            </a:ext>
          </a:extLst>
        </p:cNvPr>
        <p:cNvGrpSpPr/>
        <p:nvPr/>
      </p:nvGrpSpPr>
      <p:grpSpPr>
        <a:xfrm>
          <a:off x="0" y="0"/>
          <a:ext cx="0" cy="0"/>
          <a:chOff x="0" y="0"/>
          <a:chExt cx="0" cy="0"/>
        </a:xfrm>
      </p:grpSpPr>
      <p:grpSp>
        <p:nvGrpSpPr>
          <p:cNvPr id="20" name="Group 19">
            <a:extLst>
              <a:ext uri="{FF2B5EF4-FFF2-40B4-BE49-F238E27FC236}">
                <a16:creationId xmlns:a16="http://schemas.microsoft.com/office/drawing/2014/main" id="{F3461523-B6B9-5823-554B-F80D544DC1EE}"/>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21" name="Partial Circle 20">
              <a:extLst>
                <a:ext uri="{FF2B5EF4-FFF2-40B4-BE49-F238E27FC236}">
                  <a16:creationId xmlns:a16="http://schemas.microsoft.com/office/drawing/2014/main" id="{E86D0219-6625-EFAC-7D0B-1363F992C040}"/>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Chord 21">
              <a:extLst>
                <a:ext uri="{FF2B5EF4-FFF2-40B4-BE49-F238E27FC236}">
                  <a16:creationId xmlns:a16="http://schemas.microsoft.com/office/drawing/2014/main" id="{E201CC06-7FAC-CE98-6F10-E4B643F78A6F}"/>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Partial Circle 22">
            <a:extLst>
              <a:ext uri="{FF2B5EF4-FFF2-40B4-BE49-F238E27FC236}">
                <a16:creationId xmlns:a16="http://schemas.microsoft.com/office/drawing/2014/main" id="{2B5BD68B-02C1-1DC6-2C3F-EB4B35141E96}"/>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9CC04401-E419-CB23-60BA-2F328E0D32E0}"/>
              </a:ext>
            </a:extLst>
          </p:cNvPr>
          <p:cNvSpPr>
            <a:spLocks noGrp="1"/>
          </p:cNvSpPr>
          <p:nvPr>
            <p:ph type="title"/>
          </p:nvPr>
        </p:nvSpPr>
        <p:spPr>
          <a:xfrm>
            <a:off x="838199" y="365125"/>
            <a:ext cx="10515601" cy="1325563"/>
          </a:xfrm>
        </p:spPr>
        <p:txBody>
          <a:bodyPr>
            <a:normAutofit/>
          </a:bodyPr>
          <a:lstStyle/>
          <a:p>
            <a:r>
              <a:rPr lang="en-GB">
                <a:solidFill>
                  <a:srgbClr val="B21D8A"/>
                </a:solidFill>
              </a:rPr>
              <a:t>Jane Wilson</a:t>
            </a:r>
          </a:p>
        </p:txBody>
      </p:sp>
      <p:sp>
        <p:nvSpPr>
          <p:cNvPr id="4" name="Content Placeholder 3">
            <a:extLst>
              <a:ext uri="{FF2B5EF4-FFF2-40B4-BE49-F238E27FC236}">
                <a16:creationId xmlns:a16="http://schemas.microsoft.com/office/drawing/2014/main" id="{51AE7FBD-87FE-61FB-85A4-D539F5AFB8E2}"/>
              </a:ext>
            </a:extLst>
          </p:cNvPr>
          <p:cNvSpPr>
            <a:spLocks noGrp="1"/>
          </p:cNvSpPr>
          <p:nvPr>
            <p:ph sz="half" idx="1"/>
          </p:nvPr>
        </p:nvSpPr>
        <p:spPr>
          <a:xfrm>
            <a:off x="838199" y="2127171"/>
            <a:ext cx="7506501" cy="4413826"/>
          </a:xfrm>
          <a:noFill/>
          <a:ln>
            <a:noFill/>
          </a:ln>
          <a:effectLst/>
        </p:spPr>
        <p:txBody>
          <a:bodyPr>
            <a:noAutofit/>
          </a:bodyPr>
          <a:lstStyle/>
          <a:p>
            <a:pPr marL="0" indent="0" algn="just">
              <a:lnSpc>
                <a:spcPct val="150000"/>
              </a:lnSpc>
              <a:buNone/>
            </a:pPr>
            <a:r>
              <a:rPr lang="en-GB" sz="2400">
                <a:solidFill>
                  <a:srgbClr val="003865"/>
                </a:solidFill>
              </a:rPr>
              <a:t>I have big worries about my DNA sample being taken. Who will have access to my sample or my PGx report? I worry that large companies would use my DNA for other projects that I haven’t consented to. Also, I worry that a lab researcher would be able to identify me from my sample. This undermines my patient confidentiality, and it is not right.</a:t>
            </a:r>
          </a:p>
        </p:txBody>
      </p:sp>
      <p:pic>
        <p:nvPicPr>
          <p:cNvPr id="6" name="Picture 5">
            <a:extLst>
              <a:ext uri="{FF2B5EF4-FFF2-40B4-BE49-F238E27FC236}">
                <a16:creationId xmlns:a16="http://schemas.microsoft.com/office/drawing/2014/main" id="{EA702660-4C90-4FAC-0EE1-C6A1DDAE4914}"/>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10" name="TextBox 9">
            <a:extLst>
              <a:ext uri="{FF2B5EF4-FFF2-40B4-BE49-F238E27FC236}">
                <a16:creationId xmlns:a16="http://schemas.microsoft.com/office/drawing/2014/main" id="{44C11EDD-64FA-49C8-A575-A0E1CD120637}"/>
              </a:ext>
            </a:extLst>
          </p:cNvPr>
          <p:cNvSpPr txBox="1"/>
          <p:nvPr/>
        </p:nvSpPr>
        <p:spPr>
          <a:xfrm>
            <a:off x="838199" y="1452512"/>
            <a:ext cx="5257801" cy="523220"/>
          </a:xfrm>
          <a:prstGeom prst="rect">
            <a:avLst/>
          </a:prstGeom>
          <a:noFill/>
        </p:spPr>
        <p:txBody>
          <a:bodyPr wrap="square" rtlCol="0">
            <a:spAutoFit/>
          </a:bodyPr>
          <a:lstStyle/>
          <a:p>
            <a:pPr algn="just"/>
            <a:r>
              <a:rPr lang="en-GB" sz="2800"/>
              <a:t>Data privacy campaigner</a:t>
            </a:r>
          </a:p>
        </p:txBody>
      </p:sp>
      <p:sp>
        <p:nvSpPr>
          <p:cNvPr id="17" name="TextBox 16">
            <a:extLst>
              <a:ext uri="{FF2B5EF4-FFF2-40B4-BE49-F238E27FC236}">
                <a16:creationId xmlns:a16="http://schemas.microsoft.com/office/drawing/2014/main" id="{0F8F053C-836C-223F-732B-846CBFFE27E2}"/>
              </a:ext>
            </a:extLst>
          </p:cNvPr>
          <p:cNvSpPr txBox="1"/>
          <p:nvPr/>
        </p:nvSpPr>
        <p:spPr>
          <a:xfrm>
            <a:off x="8581468" y="2048302"/>
            <a:ext cx="3429623" cy="1298377"/>
          </a:xfrm>
          <a:prstGeom prst="wedgeEllipseCallout">
            <a:avLst>
              <a:gd name="adj1" fmla="val -53538"/>
              <a:gd name="adj2" fmla="val -84803"/>
            </a:avLst>
          </a:prstGeom>
          <a:solidFill>
            <a:srgbClr val="2266AE"/>
          </a:solidFill>
          <a:effectLst>
            <a:outerShdw blurRad="50800" dist="38100" dir="2700000" algn="tl" rotWithShape="0">
              <a:prstClr val="black">
                <a:alpha val="40000"/>
              </a:prstClr>
            </a:outerShdw>
          </a:effectLst>
        </p:spPr>
        <p:txBody>
          <a:bodyPr wrap="square" rtlCol="0">
            <a:spAutoFit/>
          </a:bodyPr>
          <a:lstStyle/>
          <a:p>
            <a:pPr algn="ctr"/>
            <a:r>
              <a:rPr lang="en-GB">
                <a:solidFill>
                  <a:schemeClr val="bg1"/>
                </a:solidFill>
              </a:rPr>
              <a:t>Is Jane </a:t>
            </a:r>
            <a:r>
              <a:rPr lang="en-GB" b="1">
                <a:solidFill>
                  <a:schemeClr val="bg1"/>
                </a:solidFill>
              </a:rPr>
              <a:t>for </a:t>
            </a:r>
            <a:r>
              <a:rPr lang="en-GB">
                <a:solidFill>
                  <a:schemeClr val="bg1"/>
                </a:solidFill>
              </a:rPr>
              <a:t>or </a:t>
            </a:r>
            <a:r>
              <a:rPr lang="en-GB" b="1">
                <a:solidFill>
                  <a:schemeClr val="bg1"/>
                </a:solidFill>
              </a:rPr>
              <a:t>against </a:t>
            </a:r>
            <a:r>
              <a:rPr lang="en-GB">
                <a:solidFill>
                  <a:schemeClr val="bg1"/>
                </a:solidFill>
              </a:rPr>
              <a:t>implementing PGx Testing?</a:t>
            </a:r>
          </a:p>
        </p:txBody>
      </p:sp>
      <p:sp>
        <p:nvSpPr>
          <p:cNvPr id="24" name="TextBox 23">
            <a:extLst>
              <a:ext uri="{FF2B5EF4-FFF2-40B4-BE49-F238E27FC236}">
                <a16:creationId xmlns:a16="http://schemas.microsoft.com/office/drawing/2014/main" id="{F5A5585F-9DB3-6512-5C2F-EF975B858D27}"/>
              </a:ext>
            </a:extLst>
          </p:cNvPr>
          <p:cNvSpPr txBox="1"/>
          <p:nvPr/>
        </p:nvSpPr>
        <p:spPr>
          <a:xfrm>
            <a:off x="0" y="109365"/>
            <a:ext cx="6096000" cy="385810"/>
          </a:xfrm>
          <a:prstGeom prst="rect">
            <a:avLst/>
          </a:prstGeom>
          <a:gradFill>
            <a:gsLst>
              <a:gs pos="53000">
                <a:srgbClr val="B1DFE3"/>
              </a:gs>
              <a:gs pos="0">
                <a:srgbClr val="D3ECF6"/>
              </a:gs>
              <a:gs pos="100000">
                <a:srgbClr val="7DCBD3"/>
              </a:gs>
            </a:gsLst>
            <a:lin ang="10800000" scaled="1"/>
          </a:gradFill>
        </p:spPr>
        <p:txBody>
          <a:bodyPr wrap="square" rtlCol="0">
            <a:noAutofit/>
          </a:bodyPr>
          <a:lstStyle/>
          <a:p>
            <a:pPr defTabSz="809625"/>
            <a:r>
              <a:rPr lang="en-US" b="1">
                <a:solidFill>
                  <a:schemeClr val="accent5"/>
                </a:solidFill>
              </a:rPr>
              <a:t>Can Scotland Implement PGx Testing? – </a:t>
            </a:r>
            <a:r>
              <a:rPr lang="en-GB">
                <a:solidFill>
                  <a:schemeClr val="accent5"/>
                </a:solidFill>
              </a:rPr>
              <a:t>Characters</a:t>
            </a:r>
          </a:p>
        </p:txBody>
      </p:sp>
      <p:pic>
        <p:nvPicPr>
          <p:cNvPr id="8" name="Content Placeholder 7">
            <a:extLst>
              <a:ext uri="{FF2B5EF4-FFF2-40B4-BE49-F238E27FC236}">
                <a16:creationId xmlns:a16="http://schemas.microsoft.com/office/drawing/2014/main" id="{F66D01EF-C593-517D-4856-8F20EA0DC85C}"/>
              </a:ext>
              <a:ext uri="{C183D7F6-B498-43B3-948B-1728B52AA6E4}">
                <adec:decorative xmlns:adec="http://schemas.microsoft.com/office/drawing/2017/decorative" val="1"/>
              </a:ext>
            </a:extLst>
          </p:cNvPr>
          <p:cNvPicPr>
            <a:picLocks noGrp="1" noChangeAspect="1"/>
          </p:cNvPicPr>
          <p:nvPr>
            <p:ph sz="half" idx="13"/>
          </p:nvPr>
        </p:nvPicPr>
        <p:blipFill>
          <a:blip r:embed="rId4">
            <a:extLst>
              <a:ext uri="{28A0092B-C50C-407E-A947-70E740481C1C}">
                <a14:useLocalDpi xmlns:a14="http://schemas.microsoft.com/office/drawing/2010/main" val="0"/>
              </a:ext>
            </a:extLst>
          </a:blip>
          <a:stretch>
            <a:fillRect/>
          </a:stretch>
        </p:blipFill>
        <p:spPr>
          <a:xfrm>
            <a:off x="6285500" y="97868"/>
            <a:ext cx="2059200" cy="2090282"/>
          </a:xfrm>
          <a:effectLst>
            <a:outerShdw blurRad="50800" dist="38100" dir="2700000" algn="tl" rotWithShape="0">
              <a:prstClr val="black">
                <a:alpha val="40000"/>
              </a:prstClr>
            </a:outerShdw>
          </a:effectLst>
        </p:spPr>
      </p:pic>
      <p:pic>
        <p:nvPicPr>
          <p:cNvPr id="9" name="Graphic 8" descr="Lock with solid fill">
            <a:extLst>
              <a:ext uri="{FF2B5EF4-FFF2-40B4-BE49-F238E27FC236}">
                <a16:creationId xmlns:a16="http://schemas.microsoft.com/office/drawing/2014/main" id="{5B28938E-2986-70D1-DE33-01AC76CFBCB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707233" y="3493983"/>
            <a:ext cx="3037446" cy="3037446"/>
          </a:xfrm>
          <a:prstGeom prst="rect">
            <a:avLst/>
          </a:prstGeom>
        </p:spPr>
      </p:pic>
    </p:spTree>
    <p:extLst>
      <p:ext uri="{BB962C8B-B14F-4D97-AF65-F5344CB8AC3E}">
        <p14:creationId xmlns:p14="http://schemas.microsoft.com/office/powerpoint/2010/main" val="1625180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25030-A7BF-B06D-2BE4-6CE2D3ED1B32}"/>
            </a:ext>
          </a:extLst>
        </p:cNvPr>
        <p:cNvGrpSpPr/>
        <p:nvPr/>
      </p:nvGrpSpPr>
      <p:grpSpPr>
        <a:xfrm>
          <a:off x="0" y="0"/>
          <a:ext cx="0" cy="0"/>
          <a:chOff x="0" y="0"/>
          <a:chExt cx="0" cy="0"/>
        </a:xfrm>
      </p:grpSpPr>
      <p:grpSp>
        <p:nvGrpSpPr>
          <p:cNvPr id="20" name="Group 19">
            <a:extLst>
              <a:ext uri="{FF2B5EF4-FFF2-40B4-BE49-F238E27FC236}">
                <a16:creationId xmlns:a16="http://schemas.microsoft.com/office/drawing/2014/main" id="{8F5D93CC-B4DA-E421-F239-B263EE169751}"/>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21" name="Partial Circle 20">
              <a:extLst>
                <a:ext uri="{FF2B5EF4-FFF2-40B4-BE49-F238E27FC236}">
                  <a16:creationId xmlns:a16="http://schemas.microsoft.com/office/drawing/2014/main" id="{D5CF1DB6-1748-FDF1-786B-36CA6FBB5D2C}"/>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Chord 21">
              <a:extLst>
                <a:ext uri="{FF2B5EF4-FFF2-40B4-BE49-F238E27FC236}">
                  <a16:creationId xmlns:a16="http://schemas.microsoft.com/office/drawing/2014/main" id="{F94C002F-44CF-5633-1DC7-FAC787591492}"/>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Partial Circle 22">
            <a:extLst>
              <a:ext uri="{FF2B5EF4-FFF2-40B4-BE49-F238E27FC236}">
                <a16:creationId xmlns:a16="http://schemas.microsoft.com/office/drawing/2014/main" id="{1115CCDA-5F2F-90AD-40DC-C24B7CD631C0}"/>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47F2BB87-7095-6F74-0A42-D4A9FAC7BAC2}"/>
              </a:ext>
            </a:extLst>
          </p:cNvPr>
          <p:cNvSpPr>
            <a:spLocks noGrp="1"/>
          </p:cNvSpPr>
          <p:nvPr>
            <p:ph type="title"/>
          </p:nvPr>
        </p:nvSpPr>
        <p:spPr>
          <a:xfrm>
            <a:off x="838199" y="365125"/>
            <a:ext cx="10515601" cy="1325563"/>
          </a:xfrm>
        </p:spPr>
        <p:txBody>
          <a:bodyPr>
            <a:normAutofit/>
          </a:bodyPr>
          <a:lstStyle/>
          <a:p>
            <a:r>
              <a:rPr lang="en-GB">
                <a:solidFill>
                  <a:srgbClr val="B21D8A"/>
                </a:solidFill>
              </a:rPr>
              <a:t>Dr Eilidh Carpenter</a:t>
            </a:r>
          </a:p>
        </p:txBody>
      </p:sp>
      <p:sp>
        <p:nvSpPr>
          <p:cNvPr id="4" name="Content Placeholder 3">
            <a:extLst>
              <a:ext uri="{FF2B5EF4-FFF2-40B4-BE49-F238E27FC236}">
                <a16:creationId xmlns:a16="http://schemas.microsoft.com/office/drawing/2014/main" id="{A8E57E35-E43B-4EF3-0FBC-5FA7582B2804}"/>
              </a:ext>
            </a:extLst>
          </p:cNvPr>
          <p:cNvSpPr>
            <a:spLocks noGrp="1"/>
          </p:cNvSpPr>
          <p:nvPr>
            <p:ph sz="half" idx="1"/>
          </p:nvPr>
        </p:nvSpPr>
        <p:spPr>
          <a:xfrm>
            <a:off x="838199" y="2127171"/>
            <a:ext cx="7506501" cy="4413826"/>
          </a:xfrm>
          <a:noFill/>
          <a:ln>
            <a:noFill/>
          </a:ln>
          <a:effectLst/>
        </p:spPr>
        <p:txBody>
          <a:bodyPr>
            <a:noAutofit/>
          </a:bodyPr>
          <a:lstStyle/>
          <a:p>
            <a:pPr marL="0" indent="0" algn="just">
              <a:lnSpc>
                <a:spcPct val="150000"/>
              </a:lnSpc>
              <a:buNone/>
            </a:pPr>
            <a:r>
              <a:rPr lang="en-GB" sz="2400">
                <a:solidFill>
                  <a:srgbClr val="003865"/>
                </a:solidFill>
              </a:rPr>
              <a:t>The practicality of PGx testing in rural communities has not been considered. As a private GP in a very remote area, we don’t have quick access to major healthcare centres. I don’t have time to wait for samples to be transported! The benefits of PGx in urban areas may be useful but in smaller communities the local doctors, like me, can make better decisions.</a:t>
            </a:r>
          </a:p>
        </p:txBody>
      </p:sp>
      <p:pic>
        <p:nvPicPr>
          <p:cNvPr id="6" name="Picture 5">
            <a:extLst>
              <a:ext uri="{FF2B5EF4-FFF2-40B4-BE49-F238E27FC236}">
                <a16:creationId xmlns:a16="http://schemas.microsoft.com/office/drawing/2014/main" id="{CDF46677-A4A5-6524-3D88-BEC960F9E0A1}"/>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10" name="TextBox 9">
            <a:extLst>
              <a:ext uri="{FF2B5EF4-FFF2-40B4-BE49-F238E27FC236}">
                <a16:creationId xmlns:a16="http://schemas.microsoft.com/office/drawing/2014/main" id="{DDDA2C1C-44A9-DA6C-2FAB-48ED06357640}"/>
              </a:ext>
            </a:extLst>
          </p:cNvPr>
          <p:cNvSpPr txBox="1"/>
          <p:nvPr/>
        </p:nvSpPr>
        <p:spPr>
          <a:xfrm>
            <a:off x="838199" y="1452512"/>
            <a:ext cx="5257801" cy="523220"/>
          </a:xfrm>
          <a:prstGeom prst="rect">
            <a:avLst/>
          </a:prstGeom>
          <a:noFill/>
        </p:spPr>
        <p:txBody>
          <a:bodyPr wrap="square" rtlCol="0">
            <a:spAutoFit/>
          </a:bodyPr>
          <a:lstStyle/>
          <a:p>
            <a:pPr algn="just"/>
            <a:r>
              <a:rPr lang="en-GB" sz="2800"/>
              <a:t>Private GP, Scottish Highlands</a:t>
            </a:r>
          </a:p>
        </p:txBody>
      </p:sp>
      <p:sp>
        <p:nvSpPr>
          <p:cNvPr id="17" name="TextBox 16">
            <a:extLst>
              <a:ext uri="{FF2B5EF4-FFF2-40B4-BE49-F238E27FC236}">
                <a16:creationId xmlns:a16="http://schemas.microsoft.com/office/drawing/2014/main" id="{64235753-5BAB-2FAB-0AB4-2779982A8498}"/>
              </a:ext>
            </a:extLst>
          </p:cNvPr>
          <p:cNvSpPr txBox="1"/>
          <p:nvPr/>
        </p:nvSpPr>
        <p:spPr>
          <a:xfrm>
            <a:off x="8581468" y="2048302"/>
            <a:ext cx="3429623" cy="1298377"/>
          </a:xfrm>
          <a:prstGeom prst="wedgeEllipseCallout">
            <a:avLst>
              <a:gd name="adj1" fmla="val -53538"/>
              <a:gd name="adj2" fmla="val -84803"/>
            </a:avLst>
          </a:prstGeom>
          <a:solidFill>
            <a:srgbClr val="2266AE"/>
          </a:solidFill>
          <a:effectLst>
            <a:outerShdw blurRad="50800" dist="38100" dir="2700000" algn="tl" rotWithShape="0">
              <a:prstClr val="black">
                <a:alpha val="40000"/>
              </a:prstClr>
            </a:outerShdw>
          </a:effectLst>
        </p:spPr>
        <p:txBody>
          <a:bodyPr wrap="square" rtlCol="0">
            <a:spAutoFit/>
          </a:bodyPr>
          <a:lstStyle/>
          <a:p>
            <a:pPr algn="ctr"/>
            <a:r>
              <a:rPr lang="en-GB">
                <a:solidFill>
                  <a:schemeClr val="bg1"/>
                </a:solidFill>
              </a:rPr>
              <a:t>Is Eilidh </a:t>
            </a:r>
            <a:r>
              <a:rPr lang="en-GB" b="1">
                <a:solidFill>
                  <a:schemeClr val="bg1"/>
                </a:solidFill>
              </a:rPr>
              <a:t>for </a:t>
            </a:r>
            <a:r>
              <a:rPr lang="en-GB">
                <a:solidFill>
                  <a:schemeClr val="bg1"/>
                </a:solidFill>
              </a:rPr>
              <a:t>or </a:t>
            </a:r>
            <a:r>
              <a:rPr lang="en-GB" b="1">
                <a:solidFill>
                  <a:schemeClr val="bg1"/>
                </a:solidFill>
              </a:rPr>
              <a:t>against </a:t>
            </a:r>
            <a:r>
              <a:rPr lang="en-GB">
                <a:solidFill>
                  <a:schemeClr val="bg1"/>
                </a:solidFill>
              </a:rPr>
              <a:t>implementing PGx Testing?</a:t>
            </a:r>
          </a:p>
        </p:txBody>
      </p:sp>
      <p:sp>
        <p:nvSpPr>
          <p:cNvPr id="24" name="TextBox 23">
            <a:extLst>
              <a:ext uri="{FF2B5EF4-FFF2-40B4-BE49-F238E27FC236}">
                <a16:creationId xmlns:a16="http://schemas.microsoft.com/office/drawing/2014/main" id="{11316B8C-B428-2DDA-E45E-E078F68510A5}"/>
              </a:ext>
            </a:extLst>
          </p:cNvPr>
          <p:cNvSpPr txBox="1"/>
          <p:nvPr/>
        </p:nvSpPr>
        <p:spPr>
          <a:xfrm>
            <a:off x="0" y="109365"/>
            <a:ext cx="6096000" cy="385810"/>
          </a:xfrm>
          <a:prstGeom prst="rect">
            <a:avLst/>
          </a:prstGeom>
          <a:gradFill>
            <a:gsLst>
              <a:gs pos="53000">
                <a:srgbClr val="B1DFE3"/>
              </a:gs>
              <a:gs pos="0">
                <a:srgbClr val="D3ECF6"/>
              </a:gs>
              <a:gs pos="100000">
                <a:srgbClr val="7DCBD3"/>
              </a:gs>
            </a:gsLst>
            <a:lin ang="10800000" scaled="1"/>
          </a:gradFill>
        </p:spPr>
        <p:txBody>
          <a:bodyPr wrap="square" rtlCol="0">
            <a:noAutofit/>
          </a:bodyPr>
          <a:lstStyle/>
          <a:p>
            <a:pPr defTabSz="809625"/>
            <a:r>
              <a:rPr lang="en-US" b="1">
                <a:solidFill>
                  <a:schemeClr val="accent5"/>
                </a:solidFill>
              </a:rPr>
              <a:t>Can Scotland Implement PGx Testing? – </a:t>
            </a:r>
            <a:r>
              <a:rPr lang="en-GB">
                <a:solidFill>
                  <a:schemeClr val="accent5"/>
                </a:solidFill>
              </a:rPr>
              <a:t>Characters</a:t>
            </a:r>
          </a:p>
        </p:txBody>
      </p:sp>
      <p:pic>
        <p:nvPicPr>
          <p:cNvPr id="8" name="Content Placeholder 7">
            <a:extLst>
              <a:ext uri="{FF2B5EF4-FFF2-40B4-BE49-F238E27FC236}">
                <a16:creationId xmlns:a16="http://schemas.microsoft.com/office/drawing/2014/main" id="{C9828862-2B01-B9D4-3270-7C95571E6AD4}"/>
              </a:ext>
              <a:ext uri="{C183D7F6-B498-43B3-948B-1728B52AA6E4}">
                <adec:decorative xmlns:adec="http://schemas.microsoft.com/office/drawing/2017/decorative" val="1"/>
              </a:ext>
            </a:extLst>
          </p:cNvPr>
          <p:cNvPicPr>
            <a:picLocks noGrp="1" noChangeAspect="1"/>
          </p:cNvPicPr>
          <p:nvPr>
            <p:ph sz="half" idx="13"/>
          </p:nvPr>
        </p:nvPicPr>
        <p:blipFill>
          <a:blip r:embed="rId4">
            <a:extLst>
              <a:ext uri="{28A0092B-C50C-407E-A947-70E740481C1C}">
                <a14:useLocalDpi xmlns:a14="http://schemas.microsoft.com/office/drawing/2010/main" val="0"/>
              </a:ext>
            </a:extLst>
          </a:blip>
          <a:stretch>
            <a:fillRect/>
          </a:stretch>
        </p:blipFill>
        <p:spPr>
          <a:xfrm>
            <a:off x="6285500" y="114869"/>
            <a:ext cx="2059200" cy="2083909"/>
          </a:xfrm>
          <a:effectLst>
            <a:outerShdw blurRad="50800" dist="38100" dir="2700000" algn="tl" rotWithShape="0">
              <a:prstClr val="black">
                <a:alpha val="40000"/>
              </a:prstClr>
            </a:outerShdw>
          </a:effectLst>
        </p:spPr>
      </p:pic>
      <p:pic>
        <p:nvPicPr>
          <p:cNvPr id="9" name="Picture 8" descr="A small rural community">
            <a:extLst>
              <a:ext uri="{FF2B5EF4-FFF2-40B4-BE49-F238E27FC236}">
                <a16:creationId xmlns:a16="http://schemas.microsoft.com/office/drawing/2014/main" id="{1FE7E7AD-013E-B090-AC74-A6EE5921CF6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8581468" y="3669790"/>
            <a:ext cx="3429623" cy="2277884"/>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93958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C1A62-936B-43E0-3F30-BEEC4533A7E0}"/>
            </a:ext>
          </a:extLst>
        </p:cNvPr>
        <p:cNvGrpSpPr/>
        <p:nvPr/>
      </p:nvGrpSpPr>
      <p:grpSpPr>
        <a:xfrm>
          <a:off x="0" y="0"/>
          <a:ext cx="0" cy="0"/>
          <a:chOff x="0" y="0"/>
          <a:chExt cx="0" cy="0"/>
        </a:xfrm>
      </p:grpSpPr>
      <p:grpSp>
        <p:nvGrpSpPr>
          <p:cNvPr id="20" name="Group 19">
            <a:extLst>
              <a:ext uri="{FF2B5EF4-FFF2-40B4-BE49-F238E27FC236}">
                <a16:creationId xmlns:a16="http://schemas.microsoft.com/office/drawing/2014/main" id="{D058A809-3DCA-235A-CC2F-AE965FCA6D9D}"/>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21" name="Partial Circle 20">
              <a:extLst>
                <a:ext uri="{FF2B5EF4-FFF2-40B4-BE49-F238E27FC236}">
                  <a16:creationId xmlns:a16="http://schemas.microsoft.com/office/drawing/2014/main" id="{E5D6BE90-CE1E-30F9-A861-292794E582B6}"/>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Chord 21">
              <a:extLst>
                <a:ext uri="{FF2B5EF4-FFF2-40B4-BE49-F238E27FC236}">
                  <a16:creationId xmlns:a16="http://schemas.microsoft.com/office/drawing/2014/main" id="{69F487D6-E159-959A-6C43-E0D568E41518}"/>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Partial Circle 22">
            <a:extLst>
              <a:ext uri="{FF2B5EF4-FFF2-40B4-BE49-F238E27FC236}">
                <a16:creationId xmlns:a16="http://schemas.microsoft.com/office/drawing/2014/main" id="{1C1A0D79-D4ED-39D3-66D3-833F1682C6FB}"/>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E78FA5D-5F39-1962-A3CF-2EA94532230F}"/>
              </a:ext>
            </a:extLst>
          </p:cNvPr>
          <p:cNvSpPr>
            <a:spLocks noGrp="1"/>
          </p:cNvSpPr>
          <p:nvPr>
            <p:ph type="title"/>
          </p:nvPr>
        </p:nvSpPr>
        <p:spPr>
          <a:xfrm>
            <a:off x="838199" y="365125"/>
            <a:ext cx="10515601" cy="1325563"/>
          </a:xfrm>
        </p:spPr>
        <p:txBody>
          <a:bodyPr>
            <a:normAutofit/>
          </a:bodyPr>
          <a:lstStyle/>
          <a:p>
            <a:r>
              <a:rPr lang="en-GB">
                <a:solidFill>
                  <a:srgbClr val="B21D8A"/>
                </a:solidFill>
              </a:rPr>
              <a:t>Professor Raj Singh</a:t>
            </a:r>
          </a:p>
        </p:txBody>
      </p:sp>
      <p:sp>
        <p:nvSpPr>
          <p:cNvPr id="4" name="Content Placeholder 3">
            <a:extLst>
              <a:ext uri="{FF2B5EF4-FFF2-40B4-BE49-F238E27FC236}">
                <a16:creationId xmlns:a16="http://schemas.microsoft.com/office/drawing/2014/main" id="{0444F4E8-5323-CCA7-EDCC-5FA3408E755D}"/>
              </a:ext>
            </a:extLst>
          </p:cNvPr>
          <p:cNvSpPr>
            <a:spLocks noGrp="1"/>
          </p:cNvSpPr>
          <p:nvPr>
            <p:ph sz="half" idx="1"/>
          </p:nvPr>
        </p:nvSpPr>
        <p:spPr>
          <a:xfrm>
            <a:off x="838199" y="2127171"/>
            <a:ext cx="7506501" cy="4413826"/>
          </a:xfrm>
          <a:noFill/>
          <a:ln>
            <a:noFill/>
          </a:ln>
          <a:effectLst/>
        </p:spPr>
        <p:txBody>
          <a:bodyPr>
            <a:noAutofit/>
          </a:bodyPr>
          <a:lstStyle/>
          <a:p>
            <a:pPr marL="0" indent="0" algn="just">
              <a:lnSpc>
                <a:spcPct val="150000"/>
              </a:lnSpc>
              <a:buNone/>
            </a:pPr>
            <a:r>
              <a:rPr lang="en-GB" sz="2400">
                <a:solidFill>
                  <a:srgbClr val="003865"/>
                </a:solidFill>
              </a:rPr>
              <a:t>We use a specific type of genetic test called a gene panel test. This does not sequence your whole DNA, only specific regions related to drug response. The scientific potential of PGx is very exciting. We could use early genetic test to inform a patient’s medication across their life, preventing any ADRs. One set of test results can be used for the person’s whole life.</a:t>
            </a:r>
          </a:p>
        </p:txBody>
      </p:sp>
      <p:pic>
        <p:nvPicPr>
          <p:cNvPr id="6" name="Picture 5">
            <a:extLst>
              <a:ext uri="{FF2B5EF4-FFF2-40B4-BE49-F238E27FC236}">
                <a16:creationId xmlns:a16="http://schemas.microsoft.com/office/drawing/2014/main" id="{2531D603-BF78-5B2E-C1A8-48A28E1EB1DC}"/>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10" name="TextBox 9">
            <a:extLst>
              <a:ext uri="{FF2B5EF4-FFF2-40B4-BE49-F238E27FC236}">
                <a16:creationId xmlns:a16="http://schemas.microsoft.com/office/drawing/2014/main" id="{7A9DF973-CB27-0867-A53A-36648520B8A2}"/>
              </a:ext>
            </a:extLst>
          </p:cNvPr>
          <p:cNvSpPr txBox="1"/>
          <p:nvPr/>
        </p:nvSpPr>
        <p:spPr>
          <a:xfrm>
            <a:off x="838199" y="1452512"/>
            <a:ext cx="5257801" cy="523220"/>
          </a:xfrm>
          <a:prstGeom prst="rect">
            <a:avLst/>
          </a:prstGeom>
          <a:noFill/>
        </p:spPr>
        <p:txBody>
          <a:bodyPr wrap="square" rtlCol="0">
            <a:spAutoFit/>
          </a:bodyPr>
          <a:lstStyle/>
          <a:p>
            <a:pPr algn="just"/>
            <a:r>
              <a:rPr lang="en-GB" sz="2800"/>
              <a:t>Professor of Pharmacogenetics</a:t>
            </a:r>
          </a:p>
        </p:txBody>
      </p:sp>
      <p:sp>
        <p:nvSpPr>
          <p:cNvPr id="17" name="TextBox 16">
            <a:extLst>
              <a:ext uri="{FF2B5EF4-FFF2-40B4-BE49-F238E27FC236}">
                <a16:creationId xmlns:a16="http://schemas.microsoft.com/office/drawing/2014/main" id="{FF4EA510-C3FD-07C8-15B2-34ABC92B7426}"/>
              </a:ext>
            </a:extLst>
          </p:cNvPr>
          <p:cNvSpPr txBox="1"/>
          <p:nvPr/>
        </p:nvSpPr>
        <p:spPr>
          <a:xfrm>
            <a:off x="8581468" y="2048302"/>
            <a:ext cx="3429623" cy="1298377"/>
          </a:xfrm>
          <a:prstGeom prst="wedgeEllipseCallout">
            <a:avLst>
              <a:gd name="adj1" fmla="val -48460"/>
              <a:gd name="adj2" fmla="val -75860"/>
            </a:avLst>
          </a:prstGeom>
          <a:solidFill>
            <a:srgbClr val="2266AE"/>
          </a:solidFill>
          <a:effectLst>
            <a:outerShdw blurRad="50800" dist="38100" dir="2700000" algn="tl" rotWithShape="0">
              <a:prstClr val="black">
                <a:alpha val="40000"/>
              </a:prstClr>
            </a:outerShdw>
          </a:effectLst>
        </p:spPr>
        <p:txBody>
          <a:bodyPr wrap="square" rtlCol="0">
            <a:spAutoFit/>
          </a:bodyPr>
          <a:lstStyle/>
          <a:p>
            <a:pPr algn="ctr"/>
            <a:r>
              <a:rPr lang="en-GB">
                <a:solidFill>
                  <a:schemeClr val="bg1"/>
                </a:solidFill>
              </a:rPr>
              <a:t>Is Raj </a:t>
            </a:r>
            <a:r>
              <a:rPr lang="en-GB" b="1">
                <a:solidFill>
                  <a:schemeClr val="bg1"/>
                </a:solidFill>
              </a:rPr>
              <a:t>for </a:t>
            </a:r>
            <a:r>
              <a:rPr lang="en-GB">
                <a:solidFill>
                  <a:schemeClr val="bg1"/>
                </a:solidFill>
              </a:rPr>
              <a:t>or </a:t>
            </a:r>
            <a:r>
              <a:rPr lang="en-GB" b="1">
                <a:solidFill>
                  <a:schemeClr val="bg1"/>
                </a:solidFill>
              </a:rPr>
              <a:t>against </a:t>
            </a:r>
            <a:r>
              <a:rPr lang="en-GB">
                <a:solidFill>
                  <a:schemeClr val="bg1"/>
                </a:solidFill>
              </a:rPr>
              <a:t>implementing PGx Testing?</a:t>
            </a:r>
          </a:p>
        </p:txBody>
      </p:sp>
      <p:sp>
        <p:nvSpPr>
          <p:cNvPr id="24" name="TextBox 23">
            <a:extLst>
              <a:ext uri="{FF2B5EF4-FFF2-40B4-BE49-F238E27FC236}">
                <a16:creationId xmlns:a16="http://schemas.microsoft.com/office/drawing/2014/main" id="{CC1B7883-A48D-6E03-A424-FEBF02093C62}"/>
              </a:ext>
            </a:extLst>
          </p:cNvPr>
          <p:cNvSpPr txBox="1"/>
          <p:nvPr/>
        </p:nvSpPr>
        <p:spPr>
          <a:xfrm>
            <a:off x="0" y="109365"/>
            <a:ext cx="6096000" cy="385810"/>
          </a:xfrm>
          <a:prstGeom prst="rect">
            <a:avLst/>
          </a:prstGeom>
          <a:gradFill>
            <a:gsLst>
              <a:gs pos="53000">
                <a:srgbClr val="B1DFE3"/>
              </a:gs>
              <a:gs pos="0">
                <a:srgbClr val="D3ECF6"/>
              </a:gs>
              <a:gs pos="100000">
                <a:srgbClr val="7DCBD3"/>
              </a:gs>
            </a:gsLst>
            <a:lin ang="10800000" scaled="1"/>
          </a:gradFill>
        </p:spPr>
        <p:txBody>
          <a:bodyPr wrap="square" rtlCol="0">
            <a:noAutofit/>
          </a:bodyPr>
          <a:lstStyle/>
          <a:p>
            <a:pPr defTabSz="809625"/>
            <a:r>
              <a:rPr lang="en-US" b="1">
                <a:solidFill>
                  <a:schemeClr val="accent5"/>
                </a:solidFill>
              </a:rPr>
              <a:t>Can Scotland Implement PGx Testing? – </a:t>
            </a:r>
            <a:r>
              <a:rPr lang="en-GB">
                <a:solidFill>
                  <a:schemeClr val="accent5"/>
                </a:solidFill>
              </a:rPr>
              <a:t>Characters</a:t>
            </a:r>
          </a:p>
        </p:txBody>
      </p:sp>
      <p:pic>
        <p:nvPicPr>
          <p:cNvPr id="11" name="Content Placeholder 10">
            <a:extLst>
              <a:ext uri="{FF2B5EF4-FFF2-40B4-BE49-F238E27FC236}">
                <a16:creationId xmlns:a16="http://schemas.microsoft.com/office/drawing/2014/main" id="{3EDD75EE-E068-CD76-2C2F-82B24D056CE5}"/>
              </a:ext>
              <a:ext uri="{C183D7F6-B498-43B3-948B-1728B52AA6E4}">
                <adec:decorative xmlns:adec="http://schemas.microsoft.com/office/drawing/2017/decorative" val="1"/>
              </a:ext>
            </a:extLst>
          </p:cNvPr>
          <p:cNvPicPr>
            <a:picLocks noGrp="1" noChangeAspect="1"/>
          </p:cNvPicPr>
          <p:nvPr>
            <p:ph sz="half" idx="13"/>
          </p:nvPr>
        </p:nvPicPr>
        <p:blipFill>
          <a:blip r:embed="rId4">
            <a:extLst>
              <a:ext uri="{28A0092B-C50C-407E-A947-70E740481C1C}">
                <a14:useLocalDpi xmlns:a14="http://schemas.microsoft.com/office/drawing/2010/main" val="0"/>
              </a:ext>
            </a:extLst>
          </a:blip>
          <a:stretch>
            <a:fillRect/>
          </a:stretch>
        </p:blipFill>
        <p:spPr>
          <a:xfrm>
            <a:off x="6434594" y="109365"/>
            <a:ext cx="1910105" cy="1938937"/>
          </a:xfrm>
          <a:effectLst>
            <a:outerShdw blurRad="50800" dist="38100" dir="2700000" algn="tl" rotWithShape="0">
              <a:prstClr val="black">
                <a:alpha val="40000"/>
              </a:prstClr>
            </a:outerShdw>
          </a:effectLst>
        </p:spPr>
      </p:pic>
      <p:pic>
        <p:nvPicPr>
          <p:cNvPr id="12" name="Picture 11" descr="A hand holding a DNA test tube">
            <a:extLst>
              <a:ext uri="{FF2B5EF4-FFF2-40B4-BE49-F238E27FC236}">
                <a16:creationId xmlns:a16="http://schemas.microsoft.com/office/drawing/2014/main" id="{1F4498BC-E218-99B0-B559-74A6B32801CD}"/>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8581468" y="3911800"/>
            <a:ext cx="3429623" cy="2087764"/>
          </a:xfrm>
          <a:prstGeom prst="rect">
            <a:avLst/>
          </a:prstGeom>
          <a:ln>
            <a:solidFill>
              <a:schemeClr val="tx1"/>
            </a:solidFill>
          </a:ln>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84E2B36E-9B4B-C4C1-F16F-FF237858E5E1}"/>
              </a:ext>
            </a:extLst>
          </p:cNvPr>
          <p:cNvSpPr txBox="1"/>
          <p:nvPr/>
        </p:nvSpPr>
        <p:spPr>
          <a:xfrm>
            <a:off x="9874433" y="6083392"/>
            <a:ext cx="2718816" cy="230832"/>
          </a:xfrm>
          <a:prstGeom prst="rect">
            <a:avLst/>
          </a:prstGeom>
          <a:noFill/>
        </p:spPr>
        <p:txBody>
          <a:bodyPr wrap="square" rtlCol="0">
            <a:spAutoFit/>
          </a:bodyPr>
          <a:lstStyle/>
          <a:p>
            <a:r>
              <a:rPr lang="en-GB" sz="900">
                <a:hlinkClick r:id="rId6" tooltip="https://pursuit.unimelb.edu.au/articles/who-owns-your-dna"/>
              </a:rPr>
              <a:t>This Photo</a:t>
            </a:r>
            <a:r>
              <a:rPr lang="en-GB" sz="900"/>
              <a:t> is licensed under </a:t>
            </a:r>
            <a:r>
              <a:rPr lang="en-GB" sz="900">
                <a:hlinkClick r:id="rId7" tooltip="https://creativecommons.org/licenses/by-nd/3.0/"/>
              </a:rPr>
              <a:t>CC BY-ND</a:t>
            </a:r>
            <a:endParaRPr lang="en-GB" sz="900"/>
          </a:p>
        </p:txBody>
      </p:sp>
    </p:spTree>
    <p:extLst>
      <p:ext uri="{BB962C8B-B14F-4D97-AF65-F5344CB8AC3E}">
        <p14:creationId xmlns:p14="http://schemas.microsoft.com/office/powerpoint/2010/main" val="3568926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7E2290-9F43-913F-1657-1CC0BE541046}"/>
            </a:ext>
          </a:extLst>
        </p:cNvPr>
        <p:cNvGrpSpPr/>
        <p:nvPr/>
      </p:nvGrpSpPr>
      <p:grpSpPr>
        <a:xfrm>
          <a:off x="0" y="0"/>
          <a:ext cx="0" cy="0"/>
          <a:chOff x="0" y="0"/>
          <a:chExt cx="0" cy="0"/>
        </a:xfrm>
      </p:grpSpPr>
      <p:grpSp>
        <p:nvGrpSpPr>
          <p:cNvPr id="20" name="Group 19">
            <a:extLst>
              <a:ext uri="{FF2B5EF4-FFF2-40B4-BE49-F238E27FC236}">
                <a16:creationId xmlns:a16="http://schemas.microsoft.com/office/drawing/2014/main" id="{2DDB6E68-B2D7-FF6A-C493-284261006256}"/>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21" name="Partial Circle 20">
              <a:extLst>
                <a:ext uri="{FF2B5EF4-FFF2-40B4-BE49-F238E27FC236}">
                  <a16:creationId xmlns:a16="http://schemas.microsoft.com/office/drawing/2014/main" id="{CBD1444B-2A19-A490-9830-114F26FBF0F9}"/>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Chord 21">
              <a:extLst>
                <a:ext uri="{FF2B5EF4-FFF2-40B4-BE49-F238E27FC236}">
                  <a16:creationId xmlns:a16="http://schemas.microsoft.com/office/drawing/2014/main" id="{0DAC9618-5F09-F130-C1E8-05E1676032F8}"/>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Partial Circle 22">
            <a:extLst>
              <a:ext uri="{FF2B5EF4-FFF2-40B4-BE49-F238E27FC236}">
                <a16:creationId xmlns:a16="http://schemas.microsoft.com/office/drawing/2014/main" id="{4045940C-037E-CD4F-9B6B-A45EA9586FF8}"/>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7B6A8DB-71BF-B712-5152-C2FA7EB41B97}"/>
              </a:ext>
            </a:extLst>
          </p:cNvPr>
          <p:cNvSpPr>
            <a:spLocks noGrp="1"/>
          </p:cNvSpPr>
          <p:nvPr>
            <p:ph type="title"/>
          </p:nvPr>
        </p:nvSpPr>
        <p:spPr>
          <a:xfrm>
            <a:off x="838200" y="574044"/>
            <a:ext cx="5212429" cy="1688544"/>
          </a:xfrm>
        </p:spPr>
        <p:txBody>
          <a:bodyPr>
            <a:normAutofit/>
          </a:bodyPr>
          <a:lstStyle/>
          <a:p>
            <a:pPr algn="just"/>
            <a:r>
              <a:rPr lang="en-GB">
                <a:solidFill>
                  <a:srgbClr val="B21D8A"/>
                </a:solidFill>
              </a:rPr>
              <a:t>Rt. Hon. Andrew MacDonald </a:t>
            </a:r>
          </a:p>
        </p:txBody>
      </p:sp>
      <p:sp>
        <p:nvSpPr>
          <p:cNvPr id="4" name="Content Placeholder 3">
            <a:extLst>
              <a:ext uri="{FF2B5EF4-FFF2-40B4-BE49-F238E27FC236}">
                <a16:creationId xmlns:a16="http://schemas.microsoft.com/office/drawing/2014/main" id="{14F9879E-4EDB-42E5-6E30-17EAAD0AB1DE}"/>
              </a:ext>
            </a:extLst>
          </p:cNvPr>
          <p:cNvSpPr>
            <a:spLocks noGrp="1"/>
          </p:cNvSpPr>
          <p:nvPr>
            <p:ph sz="half" idx="1"/>
          </p:nvPr>
        </p:nvSpPr>
        <p:spPr>
          <a:xfrm>
            <a:off x="838199" y="2738763"/>
            <a:ext cx="7506501" cy="3802233"/>
          </a:xfrm>
          <a:noFill/>
          <a:ln>
            <a:noFill/>
          </a:ln>
          <a:effectLst/>
        </p:spPr>
        <p:txBody>
          <a:bodyPr>
            <a:noAutofit/>
          </a:bodyPr>
          <a:lstStyle/>
          <a:p>
            <a:pPr marL="0" indent="0" algn="just">
              <a:lnSpc>
                <a:spcPct val="150000"/>
              </a:lnSpc>
              <a:buNone/>
            </a:pPr>
            <a:r>
              <a:rPr lang="en-GB" sz="2400">
                <a:solidFill>
                  <a:srgbClr val="003865"/>
                </a:solidFill>
              </a:rPr>
              <a:t>Scotland is the world-leader in Precision Medicine and PGx research. But if our country’s scientists don’t get enough government funding to drive their research, we’ll fall behind. The research will still be done in another country, or by private companies who are only interested in profit. I want Scotland to have the best health care for its citizens.</a:t>
            </a:r>
          </a:p>
        </p:txBody>
      </p:sp>
      <p:pic>
        <p:nvPicPr>
          <p:cNvPr id="6" name="Picture 5">
            <a:extLst>
              <a:ext uri="{FF2B5EF4-FFF2-40B4-BE49-F238E27FC236}">
                <a16:creationId xmlns:a16="http://schemas.microsoft.com/office/drawing/2014/main" id="{B93CF9A4-F21B-2EC4-A672-387EE86F6477}"/>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10" name="TextBox 9">
            <a:extLst>
              <a:ext uri="{FF2B5EF4-FFF2-40B4-BE49-F238E27FC236}">
                <a16:creationId xmlns:a16="http://schemas.microsoft.com/office/drawing/2014/main" id="{0A98C82A-B6BD-0E1A-4B11-6FB3F19ABAEA}"/>
              </a:ext>
            </a:extLst>
          </p:cNvPr>
          <p:cNvSpPr txBox="1"/>
          <p:nvPr/>
        </p:nvSpPr>
        <p:spPr>
          <a:xfrm>
            <a:off x="838198" y="2006625"/>
            <a:ext cx="5257802" cy="830997"/>
          </a:xfrm>
          <a:prstGeom prst="rect">
            <a:avLst/>
          </a:prstGeom>
          <a:noFill/>
        </p:spPr>
        <p:txBody>
          <a:bodyPr wrap="square" rtlCol="0">
            <a:spAutoFit/>
          </a:bodyPr>
          <a:lstStyle/>
          <a:p>
            <a:pPr algn="just"/>
            <a:r>
              <a:rPr lang="en-GB" sz="2400"/>
              <a:t>Politician (Member of the Scottish Parliament)</a:t>
            </a:r>
          </a:p>
        </p:txBody>
      </p:sp>
      <p:sp>
        <p:nvSpPr>
          <p:cNvPr id="17" name="TextBox 16">
            <a:extLst>
              <a:ext uri="{FF2B5EF4-FFF2-40B4-BE49-F238E27FC236}">
                <a16:creationId xmlns:a16="http://schemas.microsoft.com/office/drawing/2014/main" id="{BE7B2638-A1E5-9F2C-A797-8C7209397FB1}"/>
              </a:ext>
            </a:extLst>
          </p:cNvPr>
          <p:cNvSpPr txBox="1"/>
          <p:nvPr/>
        </p:nvSpPr>
        <p:spPr>
          <a:xfrm>
            <a:off x="8581468" y="2048302"/>
            <a:ext cx="3429623" cy="1298377"/>
          </a:xfrm>
          <a:prstGeom prst="wedgeEllipseCallout">
            <a:avLst>
              <a:gd name="adj1" fmla="val -56078"/>
              <a:gd name="adj2" fmla="val -52385"/>
            </a:avLst>
          </a:prstGeom>
          <a:solidFill>
            <a:srgbClr val="2266AE"/>
          </a:solidFill>
          <a:effectLst>
            <a:outerShdw blurRad="50800" dist="38100" dir="2700000" algn="tl" rotWithShape="0">
              <a:prstClr val="black">
                <a:alpha val="40000"/>
              </a:prstClr>
            </a:outerShdw>
          </a:effectLst>
        </p:spPr>
        <p:txBody>
          <a:bodyPr wrap="square" rtlCol="0">
            <a:spAutoFit/>
          </a:bodyPr>
          <a:lstStyle/>
          <a:p>
            <a:pPr algn="ctr"/>
            <a:r>
              <a:rPr lang="en-GB">
                <a:solidFill>
                  <a:schemeClr val="bg1"/>
                </a:solidFill>
              </a:rPr>
              <a:t>Is Andrew </a:t>
            </a:r>
            <a:r>
              <a:rPr lang="en-GB" b="1">
                <a:solidFill>
                  <a:schemeClr val="bg1"/>
                </a:solidFill>
              </a:rPr>
              <a:t>for </a:t>
            </a:r>
            <a:r>
              <a:rPr lang="en-GB">
                <a:solidFill>
                  <a:schemeClr val="bg1"/>
                </a:solidFill>
              </a:rPr>
              <a:t>or </a:t>
            </a:r>
            <a:r>
              <a:rPr lang="en-GB" b="1">
                <a:solidFill>
                  <a:schemeClr val="bg1"/>
                </a:solidFill>
              </a:rPr>
              <a:t>against </a:t>
            </a:r>
            <a:r>
              <a:rPr lang="en-GB">
                <a:solidFill>
                  <a:schemeClr val="bg1"/>
                </a:solidFill>
              </a:rPr>
              <a:t>implementing PGx Testing?</a:t>
            </a:r>
          </a:p>
        </p:txBody>
      </p:sp>
      <p:sp>
        <p:nvSpPr>
          <p:cNvPr id="24" name="TextBox 23">
            <a:extLst>
              <a:ext uri="{FF2B5EF4-FFF2-40B4-BE49-F238E27FC236}">
                <a16:creationId xmlns:a16="http://schemas.microsoft.com/office/drawing/2014/main" id="{D3D1F09F-5BED-04F7-ACE5-C4DEC727D202}"/>
              </a:ext>
            </a:extLst>
          </p:cNvPr>
          <p:cNvSpPr txBox="1"/>
          <p:nvPr/>
        </p:nvSpPr>
        <p:spPr>
          <a:xfrm>
            <a:off x="0" y="109365"/>
            <a:ext cx="6096000" cy="385810"/>
          </a:xfrm>
          <a:prstGeom prst="rect">
            <a:avLst/>
          </a:prstGeom>
          <a:gradFill>
            <a:gsLst>
              <a:gs pos="53000">
                <a:srgbClr val="B1DFE3"/>
              </a:gs>
              <a:gs pos="0">
                <a:srgbClr val="D3ECF6"/>
              </a:gs>
              <a:gs pos="100000">
                <a:srgbClr val="7DCBD3"/>
              </a:gs>
            </a:gsLst>
            <a:lin ang="10800000" scaled="1"/>
          </a:gradFill>
        </p:spPr>
        <p:txBody>
          <a:bodyPr wrap="square" rtlCol="0">
            <a:noAutofit/>
          </a:bodyPr>
          <a:lstStyle/>
          <a:p>
            <a:pPr defTabSz="809625"/>
            <a:r>
              <a:rPr lang="en-US" b="1">
                <a:solidFill>
                  <a:schemeClr val="accent5"/>
                </a:solidFill>
              </a:rPr>
              <a:t>Can Scotland Implement PGx Testing? – </a:t>
            </a:r>
            <a:r>
              <a:rPr lang="en-GB">
                <a:solidFill>
                  <a:schemeClr val="accent5"/>
                </a:solidFill>
              </a:rPr>
              <a:t>Characters</a:t>
            </a:r>
          </a:p>
        </p:txBody>
      </p:sp>
      <p:pic>
        <p:nvPicPr>
          <p:cNvPr id="8" name="Content Placeholder 7">
            <a:extLst>
              <a:ext uri="{FF2B5EF4-FFF2-40B4-BE49-F238E27FC236}">
                <a16:creationId xmlns:a16="http://schemas.microsoft.com/office/drawing/2014/main" id="{44B94E5D-CA29-6F0A-EDFE-103B908238B8}"/>
              </a:ext>
              <a:ext uri="{C183D7F6-B498-43B3-948B-1728B52AA6E4}">
                <adec:decorative xmlns:adec="http://schemas.microsoft.com/office/drawing/2017/decorative" val="1"/>
              </a:ext>
            </a:extLst>
          </p:cNvPr>
          <p:cNvPicPr>
            <a:picLocks noGrp="1" noChangeAspect="1"/>
          </p:cNvPicPr>
          <p:nvPr>
            <p:ph sz="half" idx="13"/>
          </p:nvPr>
        </p:nvPicPr>
        <p:blipFill>
          <a:blip r:embed="rId4">
            <a:extLst>
              <a:ext uri="{28A0092B-C50C-407E-A947-70E740481C1C}">
                <a14:useLocalDpi xmlns:a14="http://schemas.microsoft.com/office/drawing/2010/main" val="0"/>
              </a:ext>
            </a:extLst>
          </a:blip>
          <a:stretch>
            <a:fillRect/>
          </a:stretch>
        </p:blipFill>
        <p:spPr>
          <a:xfrm>
            <a:off x="6190750" y="689746"/>
            <a:ext cx="2059200" cy="2089820"/>
          </a:xfrm>
          <a:effectLst>
            <a:outerShdw blurRad="50800" dist="38100" dir="2700000" algn="tl" rotWithShape="0">
              <a:prstClr val="black">
                <a:alpha val="40000"/>
              </a:prstClr>
            </a:outerShdw>
          </a:effectLst>
        </p:spPr>
      </p:pic>
      <p:pic>
        <p:nvPicPr>
          <p:cNvPr id="19" name="Picture 18">
            <a:extLst>
              <a:ext uri="{FF2B5EF4-FFF2-40B4-BE49-F238E27FC236}">
                <a16:creationId xmlns:a16="http://schemas.microsoft.com/office/drawing/2014/main" id="{47340BF6-A22A-1A0B-67F5-020C5B6EE62F}"/>
              </a:ext>
              <a:ext uri="{C183D7F6-B498-43B3-948B-1728B52AA6E4}">
                <adec:decorative xmlns:adec="http://schemas.microsoft.com/office/drawing/2017/decorative" val="1"/>
              </a:ext>
            </a:extLst>
          </p:cNvPr>
          <p:cNvPicPr>
            <a:picLocks noChangeAspect="1"/>
          </p:cNvPicPr>
          <p:nvPr/>
        </p:nvPicPr>
        <p:blipFill>
          <a:blip r:embed="rId5"/>
          <a:srcRect l="23403" t="30593" r="23263" b="30593"/>
          <a:stretch/>
        </p:blipFill>
        <p:spPr>
          <a:xfrm>
            <a:off x="8581468" y="4648744"/>
            <a:ext cx="3429623" cy="1312452"/>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6898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C673216E-F263-F7F8-224E-3D76FE04ED61}"/>
              </a:ext>
              <a:ext uri="{C183D7F6-B498-43B3-948B-1728B52AA6E4}">
                <adec:decorative xmlns:adec="http://schemas.microsoft.com/office/drawing/2017/decorative" val="1"/>
              </a:ext>
            </a:extLst>
          </p:cNvPr>
          <p:cNvGrpSpPr>
            <a:grpSpLocks noGrp="1" noUngrp="1" noRot="1" noMove="1" noResize="1"/>
          </p:cNvGrpSpPr>
          <p:nvPr/>
        </p:nvGrpSpPr>
        <p:grpSpPr>
          <a:xfrm>
            <a:off x="-2430000" y="-2815876"/>
            <a:ext cx="9396935" cy="5245876"/>
            <a:chOff x="-2430000" y="-2815876"/>
            <a:chExt cx="9396935" cy="5245876"/>
          </a:xfrm>
        </p:grpSpPr>
        <p:sp>
          <p:nvSpPr>
            <p:cNvPr id="12" name="Partial Circle 11">
              <a:extLst>
                <a:ext uri="{FF2B5EF4-FFF2-40B4-BE49-F238E27FC236}">
                  <a16:creationId xmlns:a16="http://schemas.microsoft.com/office/drawing/2014/main" id="{FB867C0D-461A-8E97-74ED-1E872CF12BFF}"/>
                </a:ext>
              </a:extLst>
            </p:cNvPr>
            <p:cNvSpPr>
              <a:spLocks noGrp="1" noRot="1" noMove="1" noResize="1" noEditPoints="1" noAdjustHandles="1" noChangeArrowheads="1" noChangeShapeType="1"/>
            </p:cNvSpPr>
            <p:nvPr/>
          </p:nvSpPr>
          <p:spPr>
            <a:xfrm rot="10800000">
              <a:off x="-2430000" y="-2430000"/>
              <a:ext cx="4860000" cy="4860000"/>
            </a:xfrm>
            <a:prstGeom prst="pie">
              <a:avLst>
                <a:gd name="adj1" fmla="val 10800496"/>
                <a:gd name="adj2" fmla="val 16200000"/>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Chord 12">
              <a:extLst>
                <a:ext uri="{FF2B5EF4-FFF2-40B4-BE49-F238E27FC236}">
                  <a16:creationId xmlns:a16="http://schemas.microsoft.com/office/drawing/2014/main" id="{159EE75C-6BBA-E6A2-2EE4-BB6F268589C1}"/>
                </a:ext>
              </a:extLst>
            </p:cNvPr>
            <p:cNvSpPr>
              <a:spLocks noGrp="1" noRot="1" noMove="1" noResize="1" noEditPoints="1" noAdjustHandles="1" noChangeArrowheads="1" noChangeShapeType="1"/>
            </p:cNvSpPr>
            <p:nvPr/>
          </p:nvSpPr>
          <p:spPr>
            <a:xfrm>
              <a:off x="1061435" y="-2815876"/>
              <a:ext cx="5905500" cy="5134025"/>
            </a:xfrm>
            <a:prstGeom prst="chord">
              <a:avLst>
                <a:gd name="adj1" fmla="val 281860"/>
                <a:gd name="adj2" fmla="val 10521373"/>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6" name="Group 15">
            <a:extLst>
              <a:ext uri="{FF2B5EF4-FFF2-40B4-BE49-F238E27FC236}">
                <a16:creationId xmlns:a16="http://schemas.microsoft.com/office/drawing/2014/main" id="{DCE71BE0-845E-AD4D-4A25-E7175589FB9E}"/>
              </a:ext>
              <a:ext uri="{C183D7F6-B498-43B3-948B-1728B52AA6E4}">
                <adec:decorative xmlns:adec="http://schemas.microsoft.com/office/drawing/2017/decorative" val="1"/>
              </a:ext>
            </a:extLst>
          </p:cNvPr>
          <p:cNvGrpSpPr>
            <a:grpSpLocks noGrp="1" noUngrp="1" noRot="1" noMove="1" noResize="1"/>
          </p:cNvGrpSpPr>
          <p:nvPr/>
        </p:nvGrpSpPr>
        <p:grpSpPr>
          <a:xfrm rot="5400000">
            <a:off x="9269900" y="4162824"/>
            <a:ext cx="4150374" cy="4386224"/>
            <a:chOff x="8133860" y="1848495"/>
            <a:chExt cx="4150374" cy="4386224"/>
          </a:xfrm>
        </p:grpSpPr>
        <p:sp>
          <p:nvSpPr>
            <p:cNvPr id="14" name="Partial Circle 13">
              <a:extLst>
                <a:ext uri="{FF2B5EF4-FFF2-40B4-BE49-F238E27FC236}">
                  <a16:creationId xmlns:a16="http://schemas.microsoft.com/office/drawing/2014/main" id="{3C3B8074-3296-24B2-9D3B-84A50A1DEC81}"/>
                </a:ext>
              </a:extLst>
            </p:cNvPr>
            <p:cNvSpPr>
              <a:spLocks noGrp="1" noRot="1" noMove="1" noResize="1" noEditPoints="1" noAdjustHandles="1" noChangeArrowheads="1" noChangeShapeType="1"/>
            </p:cNvSpPr>
            <p:nvPr/>
          </p:nvSpPr>
          <p:spPr>
            <a:xfrm rot="10800000" flipH="1">
              <a:off x="9178175" y="3144149"/>
              <a:ext cx="3106059" cy="3090570"/>
            </a:xfrm>
            <a:prstGeom prst="pie">
              <a:avLst>
                <a:gd name="adj1" fmla="val 5349327"/>
                <a:gd name="adj2" fmla="val 16130186"/>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Chord 14">
              <a:extLst>
                <a:ext uri="{FF2B5EF4-FFF2-40B4-BE49-F238E27FC236}">
                  <a16:creationId xmlns:a16="http://schemas.microsoft.com/office/drawing/2014/main" id="{EAB3EB29-E642-C316-89E0-21A7CDCCA84F}"/>
                </a:ext>
              </a:extLst>
            </p:cNvPr>
            <p:cNvSpPr>
              <a:spLocks noGrp="1" noRot="1" noMove="1" noResize="1" noEditPoints="1" noAdjustHandles="1" noChangeArrowheads="1" noChangeShapeType="1"/>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7510B514-2943-9D68-9CC8-7282EF89DA31}"/>
              </a:ext>
            </a:extLst>
          </p:cNvPr>
          <p:cNvSpPr>
            <a:spLocks noGrp="1"/>
          </p:cNvSpPr>
          <p:nvPr>
            <p:ph type="title"/>
          </p:nvPr>
        </p:nvSpPr>
        <p:spPr>
          <a:xfrm>
            <a:off x="838200" y="365125"/>
            <a:ext cx="10515600" cy="1325563"/>
          </a:xfrm>
          <a:noFill/>
        </p:spPr>
        <p:txBody>
          <a:bodyPr/>
          <a:lstStyle/>
          <a:p>
            <a:r>
              <a:rPr lang="en-GB" b="1">
                <a:solidFill>
                  <a:srgbClr val="B21D8A"/>
                </a:solidFill>
              </a:rPr>
              <a:t>Overview and Aims</a:t>
            </a:r>
          </a:p>
        </p:txBody>
      </p:sp>
      <p:sp>
        <p:nvSpPr>
          <p:cNvPr id="3" name="Content Placeholder 2">
            <a:extLst>
              <a:ext uri="{FF2B5EF4-FFF2-40B4-BE49-F238E27FC236}">
                <a16:creationId xmlns:a16="http://schemas.microsoft.com/office/drawing/2014/main" id="{E8B1856C-E4C2-36B7-EE94-6B37F7C1565F}"/>
              </a:ext>
            </a:extLst>
          </p:cNvPr>
          <p:cNvSpPr>
            <a:spLocks noGrp="1"/>
          </p:cNvSpPr>
          <p:nvPr>
            <p:ph idx="1"/>
          </p:nvPr>
        </p:nvSpPr>
        <p:spPr>
          <a:xfrm>
            <a:off x="838200" y="1825625"/>
            <a:ext cx="9263567" cy="2860675"/>
          </a:xfrm>
        </p:spPr>
        <p:txBody>
          <a:bodyPr>
            <a:normAutofit fontScale="85000" lnSpcReduction="20000"/>
          </a:bodyPr>
          <a:lstStyle/>
          <a:p>
            <a:pPr marL="0" indent="0">
              <a:lnSpc>
                <a:spcPct val="150000"/>
              </a:lnSpc>
              <a:buNone/>
            </a:pPr>
            <a:r>
              <a:rPr lang="en-US" b="1">
                <a:solidFill>
                  <a:srgbClr val="1A60AB"/>
                </a:solidFill>
              </a:rPr>
              <a:t>The debate kit hopes to:</a:t>
            </a:r>
          </a:p>
          <a:p>
            <a:pPr>
              <a:lnSpc>
                <a:spcPct val="150000"/>
              </a:lnSpc>
            </a:pPr>
            <a:r>
              <a:rPr lang="en-US"/>
              <a:t>Develop key transferable skills such as communication, critical analysis and teamwork.​</a:t>
            </a:r>
          </a:p>
          <a:p>
            <a:pPr>
              <a:lnSpc>
                <a:spcPct val="150000"/>
              </a:lnSpc>
            </a:pPr>
            <a:r>
              <a:rPr lang="en-US"/>
              <a:t>Challenge pupils’ opinions about pharmacogenetics.​</a:t>
            </a:r>
          </a:p>
          <a:p>
            <a:pPr>
              <a:lnSpc>
                <a:spcPct val="150000"/>
              </a:lnSpc>
            </a:pPr>
            <a:r>
              <a:rPr lang="en-US"/>
              <a:t>Introduce them to different points of view.​</a:t>
            </a:r>
            <a:endParaRPr lang="en-GB"/>
          </a:p>
        </p:txBody>
      </p:sp>
      <p:pic>
        <p:nvPicPr>
          <p:cNvPr id="4" name="Picture 3">
            <a:extLst>
              <a:ext uri="{FF2B5EF4-FFF2-40B4-BE49-F238E27FC236}">
                <a16:creationId xmlns:a16="http://schemas.microsoft.com/office/drawing/2014/main" id="{987E2CA4-2044-1853-8F0D-CFB61370A163}"/>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101767" y="322862"/>
            <a:ext cx="1785135" cy="1064838"/>
          </a:xfrm>
          <a:prstGeom prst="rect">
            <a:avLst/>
          </a:prstGeom>
        </p:spPr>
      </p:pic>
      <p:sp>
        <p:nvSpPr>
          <p:cNvPr id="9" name="TextBox 8">
            <a:extLst>
              <a:ext uri="{FF2B5EF4-FFF2-40B4-BE49-F238E27FC236}">
                <a16:creationId xmlns:a16="http://schemas.microsoft.com/office/drawing/2014/main" id="{AB1938A9-7069-C02A-902A-BF6312EB4BE2}"/>
              </a:ext>
            </a:extLst>
          </p:cNvPr>
          <p:cNvSpPr txBox="1"/>
          <p:nvPr/>
        </p:nvSpPr>
        <p:spPr>
          <a:xfrm>
            <a:off x="838200" y="4821237"/>
            <a:ext cx="11048702" cy="1833020"/>
          </a:xfrm>
          <a:prstGeom prst="rect">
            <a:avLst/>
          </a:prstGeom>
          <a:noFill/>
        </p:spPr>
        <p:txBody>
          <a:bodyPr wrap="square">
            <a:normAutofit/>
          </a:bodyPr>
          <a:lstStyle/>
          <a:p>
            <a:pPr algn="just">
              <a:spcAft>
                <a:spcPts val="400"/>
              </a:spcAft>
              <a:buNone/>
            </a:pPr>
            <a:r>
              <a:rPr lang="en-GB" sz="2200" b="1" kern="0">
                <a:solidFill>
                  <a:srgbClr val="2266AE"/>
                </a:solidFill>
                <a:effectLst/>
                <a:latin typeface="Arial" panose="020B0604020202020204" pitchFamily="34" charset="0"/>
                <a:ea typeface="SimHei" panose="02010609060101010101" pitchFamily="49" charset="-122"/>
                <a:cs typeface="Arial" panose="020B0604020202020204" pitchFamily="34" charset="0"/>
              </a:rPr>
              <a:t>Learning Objectives:</a:t>
            </a:r>
          </a:p>
          <a:p>
            <a:pPr marL="342900" lvl="0" indent="-342900" algn="just">
              <a:lnSpc>
                <a:spcPct val="200000"/>
              </a:lnSpc>
              <a:buClr>
                <a:srgbClr val="2266AE"/>
              </a:buClr>
              <a:buFont typeface="Arial" panose="020B0604020202020204" pitchFamily="34" charset="0"/>
              <a:buChar char="•"/>
            </a:pPr>
            <a:r>
              <a:rPr lang="en-GB" sz="2200">
                <a:effectLst/>
                <a:latin typeface="Arial" panose="020B0604020202020204" pitchFamily="34" charset="0"/>
                <a:ea typeface="SimHei" panose="02010609060101010101" pitchFamily="49" charset="-122"/>
                <a:cs typeface="Arial" panose="020B0604020202020204" pitchFamily="34" charset="0"/>
              </a:rPr>
              <a:t>To practise discussing and debating issues and evaluating opinions and facts.</a:t>
            </a:r>
          </a:p>
          <a:p>
            <a:pPr marL="342900" lvl="0" indent="-342900" algn="just">
              <a:lnSpc>
                <a:spcPct val="200000"/>
              </a:lnSpc>
              <a:spcAft>
                <a:spcPts val="800"/>
              </a:spcAft>
              <a:buClr>
                <a:srgbClr val="2266AE"/>
              </a:buClr>
              <a:buFont typeface="Arial" panose="020B0604020202020204" pitchFamily="34" charset="0"/>
              <a:buChar char="•"/>
            </a:pPr>
            <a:r>
              <a:rPr lang="en-GB" sz="2200">
                <a:effectLst/>
                <a:latin typeface="Arial" panose="020B0604020202020204" pitchFamily="34" charset="0"/>
                <a:ea typeface="SimHei" panose="02010609060101010101" pitchFamily="49" charset="-122"/>
                <a:cs typeface="Arial" panose="020B0604020202020204" pitchFamily="34" charset="0"/>
              </a:rPr>
              <a:t>Understand the arguments for and against pharmacogenetic research.</a:t>
            </a:r>
          </a:p>
        </p:txBody>
      </p:sp>
    </p:spTree>
    <p:extLst>
      <p:ext uri="{BB962C8B-B14F-4D97-AF65-F5344CB8AC3E}">
        <p14:creationId xmlns:p14="http://schemas.microsoft.com/office/powerpoint/2010/main" val="14925595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27892-18FC-4EBA-BD30-7C9ACC0FF914}"/>
            </a:ext>
          </a:extLst>
        </p:cNvPr>
        <p:cNvGrpSpPr/>
        <p:nvPr/>
      </p:nvGrpSpPr>
      <p:grpSpPr>
        <a:xfrm>
          <a:off x="0" y="0"/>
          <a:ext cx="0" cy="0"/>
          <a:chOff x="0" y="0"/>
          <a:chExt cx="0" cy="0"/>
        </a:xfrm>
      </p:grpSpPr>
      <p:grpSp>
        <p:nvGrpSpPr>
          <p:cNvPr id="20" name="Group 19">
            <a:extLst>
              <a:ext uri="{FF2B5EF4-FFF2-40B4-BE49-F238E27FC236}">
                <a16:creationId xmlns:a16="http://schemas.microsoft.com/office/drawing/2014/main" id="{C17A20AD-4759-19D3-1D7A-F4A32C8F55EB}"/>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21" name="Partial Circle 20">
              <a:extLst>
                <a:ext uri="{FF2B5EF4-FFF2-40B4-BE49-F238E27FC236}">
                  <a16:creationId xmlns:a16="http://schemas.microsoft.com/office/drawing/2014/main" id="{CA57AFB3-87B9-D95A-179D-4D42FB3DDD30}"/>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Chord 21">
              <a:extLst>
                <a:ext uri="{FF2B5EF4-FFF2-40B4-BE49-F238E27FC236}">
                  <a16:creationId xmlns:a16="http://schemas.microsoft.com/office/drawing/2014/main" id="{806EBEE7-9D85-4931-8378-B538C03FE786}"/>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Partial Circle 22">
            <a:extLst>
              <a:ext uri="{FF2B5EF4-FFF2-40B4-BE49-F238E27FC236}">
                <a16:creationId xmlns:a16="http://schemas.microsoft.com/office/drawing/2014/main" id="{0DF9F230-CB31-4EC0-2742-2929F1B35075}"/>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F488D20-8088-A051-399E-4D432CA69636}"/>
              </a:ext>
            </a:extLst>
          </p:cNvPr>
          <p:cNvSpPr>
            <a:spLocks noGrp="1"/>
          </p:cNvSpPr>
          <p:nvPr>
            <p:ph type="title"/>
          </p:nvPr>
        </p:nvSpPr>
        <p:spPr>
          <a:xfrm>
            <a:off x="838199" y="365125"/>
            <a:ext cx="10515601" cy="1325563"/>
          </a:xfrm>
        </p:spPr>
        <p:txBody>
          <a:bodyPr>
            <a:normAutofit/>
          </a:bodyPr>
          <a:lstStyle/>
          <a:p>
            <a:r>
              <a:rPr lang="en-GB">
                <a:solidFill>
                  <a:srgbClr val="B21D8A"/>
                </a:solidFill>
              </a:rPr>
              <a:t>Prof. James Smythe</a:t>
            </a:r>
          </a:p>
        </p:txBody>
      </p:sp>
      <p:sp>
        <p:nvSpPr>
          <p:cNvPr id="4" name="Content Placeholder 3">
            <a:extLst>
              <a:ext uri="{FF2B5EF4-FFF2-40B4-BE49-F238E27FC236}">
                <a16:creationId xmlns:a16="http://schemas.microsoft.com/office/drawing/2014/main" id="{7FFEA79C-DCEE-1AB1-AE52-B5775B1F95C3}"/>
              </a:ext>
            </a:extLst>
          </p:cNvPr>
          <p:cNvSpPr>
            <a:spLocks noGrp="1"/>
          </p:cNvSpPr>
          <p:nvPr>
            <p:ph sz="half" idx="1"/>
          </p:nvPr>
        </p:nvSpPr>
        <p:spPr>
          <a:xfrm>
            <a:off x="838199" y="2127171"/>
            <a:ext cx="7582797" cy="4413826"/>
          </a:xfrm>
          <a:noFill/>
          <a:ln>
            <a:noFill/>
          </a:ln>
          <a:effectLst/>
        </p:spPr>
        <p:txBody>
          <a:bodyPr>
            <a:noAutofit/>
          </a:bodyPr>
          <a:lstStyle/>
          <a:p>
            <a:pPr marL="0" indent="0" algn="just">
              <a:lnSpc>
                <a:spcPct val="150000"/>
              </a:lnSpc>
              <a:buNone/>
            </a:pPr>
            <a:r>
              <a:rPr lang="en-GB" sz="2400">
                <a:solidFill>
                  <a:srgbClr val="003865"/>
                </a:solidFill>
              </a:rPr>
              <a:t>There is no study that has evaluated the cost effectiveness of a PGx test yet. Also, we don’t know that this will save money. We need to wait until more research is done before we start rolling it out across the country. Also, how will it work? Will the test be done at the time of a diagnosis, before it or after?</a:t>
            </a:r>
          </a:p>
        </p:txBody>
      </p:sp>
      <p:pic>
        <p:nvPicPr>
          <p:cNvPr id="6" name="Picture 5">
            <a:extLst>
              <a:ext uri="{FF2B5EF4-FFF2-40B4-BE49-F238E27FC236}">
                <a16:creationId xmlns:a16="http://schemas.microsoft.com/office/drawing/2014/main" id="{99CC8E93-E58F-DAFA-3288-0FAE4645E42C}"/>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10" name="TextBox 9">
            <a:extLst>
              <a:ext uri="{FF2B5EF4-FFF2-40B4-BE49-F238E27FC236}">
                <a16:creationId xmlns:a16="http://schemas.microsoft.com/office/drawing/2014/main" id="{B479055D-96A4-779F-83F3-8AB85CE5BEF1}"/>
              </a:ext>
            </a:extLst>
          </p:cNvPr>
          <p:cNvSpPr txBox="1"/>
          <p:nvPr/>
        </p:nvSpPr>
        <p:spPr>
          <a:xfrm>
            <a:off x="838199" y="1452512"/>
            <a:ext cx="5257801" cy="523220"/>
          </a:xfrm>
          <a:prstGeom prst="rect">
            <a:avLst/>
          </a:prstGeom>
          <a:noFill/>
        </p:spPr>
        <p:txBody>
          <a:bodyPr wrap="square" rtlCol="0">
            <a:spAutoFit/>
          </a:bodyPr>
          <a:lstStyle/>
          <a:p>
            <a:pPr algn="just"/>
            <a:r>
              <a:rPr lang="en-GB" sz="2800"/>
              <a:t>Health Economist</a:t>
            </a:r>
          </a:p>
        </p:txBody>
      </p:sp>
      <p:sp>
        <p:nvSpPr>
          <p:cNvPr id="17" name="TextBox 16">
            <a:extLst>
              <a:ext uri="{FF2B5EF4-FFF2-40B4-BE49-F238E27FC236}">
                <a16:creationId xmlns:a16="http://schemas.microsoft.com/office/drawing/2014/main" id="{3422A337-8325-8C07-208B-DF81B638A9D2}"/>
              </a:ext>
            </a:extLst>
          </p:cNvPr>
          <p:cNvSpPr txBox="1"/>
          <p:nvPr/>
        </p:nvSpPr>
        <p:spPr>
          <a:xfrm>
            <a:off x="8581468" y="2048302"/>
            <a:ext cx="3429623" cy="1298377"/>
          </a:xfrm>
          <a:prstGeom prst="wedgeEllipseCallout">
            <a:avLst>
              <a:gd name="adj1" fmla="val -48460"/>
              <a:gd name="adj2" fmla="val -75860"/>
            </a:avLst>
          </a:prstGeom>
          <a:solidFill>
            <a:srgbClr val="2266AE"/>
          </a:solidFill>
          <a:effectLst>
            <a:outerShdw blurRad="50800" dist="38100" dir="2700000" algn="tl" rotWithShape="0">
              <a:prstClr val="black">
                <a:alpha val="40000"/>
              </a:prstClr>
            </a:outerShdw>
          </a:effectLst>
        </p:spPr>
        <p:txBody>
          <a:bodyPr wrap="square" rtlCol="0">
            <a:spAutoFit/>
          </a:bodyPr>
          <a:lstStyle/>
          <a:p>
            <a:pPr algn="ctr"/>
            <a:r>
              <a:rPr lang="en-GB">
                <a:solidFill>
                  <a:schemeClr val="bg1"/>
                </a:solidFill>
              </a:rPr>
              <a:t>Is James </a:t>
            </a:r>
            <a:r>
              <a:rPr lang="en-GB" b="1">
                <a:solidFill>
                  <a:schemeClr val="bg1"/>
                </a:solidFill>
              </a:rPr>
              <a:t>for </a:t>
            </a:r>
            <a:r>
              <a:rPr lang="en-GB">
                <a:solidFill>
                  <a:schemeClr val="bg1"/>
                </a:solidFill>
              </a:rPr>
              <a:t>or </a:t>
            </a:r>
            <a:r>
              <a:rPr lang="en-GB" b="1">
                <a:solidFill>
                  <a:schemeClr val="bg1"/>
                </a:solidFill>
              </a:rPr>
              <a:t>against </a:t>
            </a:r>
            <a:r>
              <a:rPr lang="en-GB">
                <a:solidFill>
                  <a:schemeClr val="bg1"/>
                </a:solidFill>
              </a:rPr>
              <a:t>implementing PGx Testing?</a:t>
            </a:r>
          </a:p>
        </p:txBody>
      </p:sp>
      <p:sp>
        <p:nvSpPr>
          <p:cNvPr id="24" name="TextBox 23">
            <a:extLst>
              <a:ext uri="{FF2B5EF4-FFF2-40B4-BE49-F238E27FC236}">
                <a16:creationId xmlns:a16="http://schemas.microsoft.com/office/drawing/2014/main" id="{701A82E0-211E-A9D5-1566-B3E69A720CC8}"/>
              </a:ext>
            </a:extLst>
          </p:cNvPr>
          <p:cNvSpPr txBox="1"/>
          <p:nvPr/>
        </p:nvSpPr>
        <p:spPr>
          <a:xfrm>
            <a:off x="0" y="109365"/>
            <a:ext cx="6096000" cy="385810"/>
          </a:xfrm>
          <a:prstGeom prst="rect">
            <a:avLst/>
          </a:prstGeom>
          <a:gradFill>
            <a:gsLst>
              <a:gs pos="53000">
                <a:srgbClr val="B1DFE3"/>
              </a:gs>
              <a:gs pos="0">
                <a:srgbClr val="D3ECF6"/>
              </a:gs>
              <a:gs pos="100000">
                <a:srgbClr val="7DCBD3"/>
              </a:gs>
            </a:gsLst>
            <a:lin ang="10800000" scaled="1"/>
          </a:gradFill>
        </p:spPr>
        <p:txBody>
          <a:bodyPr wrap="square" rtlCol="0">
            <a:noAutofit/>
          </a:bodyPr>
          <a:lstStyle/>
          <a:p>
            <a:pPr defTabSz="809625"/>
            <a:r>
              <a:rPr lang="en-US" b="1">
                <a:solidFill>
                  <a:schemeClr val="accent5"/>
                </a:solidFill>
              </a:rPr>
              <a:t>Can Scotland Implement PGx Testing? – </a:t>
            </a:r>
            <a:r>
              <a:rPr lang="en-GB">
                <a:solidFill>
                  <a:schemeClr val="accent5"/>
                </a:solidFill>
              </a:rPr>
              <a:t>Characters</a:t>
            </a:r>
          </a:p>
        </p:txBody>
      </p:sp>
      <p:pic>
        <p:nvPicPr>
          <p:cNvPr id="8" name="Content Placeholder 7">
            <a:extLst>
              <a:ext uri="{FF2B5EF4-FFF2-40B4-BE49-F238E27FC236}">
                <a16:creationId xmlns:a16="http://schemas.microsoft.com/office/drawing/2014/main" id="{F02EA8B6-E31A-E65A-2BDB-101F8F326DBE}"/>
              </a:ext>
              <a:ext uri="{C183D7F6-B498-43B3-948B-1728B52AA6E4}">
                <adec:decorative xmlns:adec="http://schemas.microsoft.com/office/drawing/2017/decorative" val="1"/>
              </a:ext>
            </a:extLst>
          </p:cNvPr>
          <p:cNvPicPr>
            <a:picLocks noGrp="1" noChangeAspect="1"/>
          </p:cNvPicPr>
          <p:nvPr>
            <p:ph sz="half" idx="13"/>
          </p:nvPr>
        </p:nvPicPr>
        <p:blipFill>
          <a:blip r:embed="rId4">
            <a:extLst>
              <a:ext uri="{28A0092B-C50C-407E-A947-70E740481C1C}">
                <a14:useLocalDpi xmlns:a14="http://schemas.microsoft.com/office/drawing/2010/main" val="0"/>
              </a:ext>
            </a:extLst>
          </a:blip>
          <a:stretch>
            <a:fillRect/>
          </a:stretch>
        </p:blipFill>
        <p:spPr>
          <a:xfrm>
            <a:off x="6361796" y="109365"/>
            <a:ext cx="2059200" cy="2090282"/>
          </a:xfrm>
          <a:effectLst>
            <a:outerShdw blurRad="50800" dist="38100" dir="2700000" algn="tl" rotWithShape="0">
              <a:prstClr val="black">
                <a:alpha val="40000"/>
              </a:prstClr>
            </a:outerShdw>
          </a:effectLst>
        </p:spPr>
      </p:pic>
      <p:pic>
        <p:nvPicPr>
          <p:cNvPr id="9" name="Picture 8" descr="A close-up of some currency">
            <a:extLst>
              <a:ext uri="{FF2B5EF4-FFF2-40B4-BE49-F238E27FC236}">
                <a16:creationId xmlns:a16="http://schemas.microsoft.com/office/drawing/2014/main" id="{91E8EE77-D480-5C46-93BA-75311284F82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8581467" y="3779936"/>
            <a:ext cx="3433185" cy="228879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36136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54B3E-F0A0-F7F8-F423-B770B0C743A3}"/>
            </a:ext>
          </a:extLst>
        </p:cNvPr>
        <p:cNvGrpSpPr/>
        <p:nvPr/>
      </p:nvGrpSpPr>
      <p:grpSpPr>
        <a:xfrm>
          <a:off x="0" y="0"/>
          <a:ext cx="0" cy="0"/>
          <a:chOff x="0" y="0"/>
          <a:chExt cx="0" cy="0"/>
        </a:xfrm>
      </p:grpSpPr>
      <p:grpSp>
        <p:nvGrpSpPr>
          <p:cNvPr id="20" name="Group 19">
            <a:extLst>
              <a:ext uri="{FF2B5EF4-FFF2-40B4-BE49-F238E27FC236}">
                <a16:creationId xmlns:a16="http://schemas.microsoft.com/office/drawing/2014/main" id="{FB0715A2-EEC7-88B4-26D2-055A1D72A864}"/>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21" name="Partial Circle 20">
              <a:extLst>
                <a:ext uri="{FF2B5EF4-FFF2-40B4-BE49-F238E27FC236}">
                  <a16:creationId xmlns:a16="http://schemas.microsoft.com/office/drawing/2014/main" id="{E348E9C8-B2FF-A7BC-5F0A-03CFCDE3596C}"/>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Chord 21">
              <a:extLst>
                <a:ext uri="{FF2B5EF4-FFF2-40B4-BE49-F238E27FC236}">
                  <a16:creationId xmlns:a16="http://schemas.microsoft.com/office/drawing/2014/main" id="{7CBBD6F0-E8CD-2E3A-72CC-4FCAAC15654E}"/>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Partial Circle 22">
            <a:extLst>
              <a:ext uri="{FF2B5EF4-FFF2-40B4-BE49-F238E27FC236}">
                <a16:creationId xmlns:a16="http://schemas.microsoft.com/office/drawing/2014/main" id="{622D0716-BEE8-80BC-4712-71331CA0358A}"/>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DBF291C6-F1D4-1542-B6B6-E20CAB7712EA}"/>
              </a:ext>
            </a:extLst>
          </p:cNvPr>
          <p:cNvSpPr>
            <a:spLocks noGrp="1"/>
          </p:cNvSpPr>
          <p:nvPr>
            <p:ph type="title"/>
          </p:nvPr>
        </p:nvSpPr>
        <p:spPr>
          <a:xfrm>
            <a:off x="838199" y="365125"/>
            <a:ext cx="10515601" cy="1325563"/>
          </a:xfrm>
        </p:spPr>
        <p:txBody>
          <a:bodyPr>
            <a:normAutofit/>
          </a:bodyPr>
          <a:lstStyle/>
          <a:p>
            <a:r>
              <a:rPr lang="en-GB">
                <a:solidFill>
                  <a:srgbClr val="B21D8A"/>
                </a:solidFill>
              </a:rPr>
              <a:t>John Coleman</a:t>
            </a:r>
          </a:p>
        </p:txBody>
      </p:sp>
      <p:sp>
        <p:nvSpPr>
          <p:cNvPr id="4" name="Content Placeholder 3">
            <a:extLst>
              <a:ext uri="{FF2B5EF4-FFF2-40B4-BE49-F238E27FC236}">
                <a16:creationId xmlns:a16="http://schemas.microsoft.com/office/drawing/2014/main" id="{2388E505-094B-438B-DF26-0A0691DA0F4D}"/>
              </a:ext>
            </a:extLst>
          </p:cNvPr>
          <p:cNvSpPr>
            <a:spLocks noGrp="1"/>
          </p:cNvSpPr>
          <p:nvPr>
            <p:ph sz="half" idx="1"/>
          </p:nvPr>
        </p:nvSpPr>
        <p:spPr>
          <a:xfrm>
            <a:off x="838199" y="2127171"/>
            <a:ext cx="7582797" cy="4413826"/>
          </a:xfrm>
          <a:noFill/>
          <a:ln>
            <a:noFill/>
          </a:ln>
          <a:effectLst/>
        </p:spPr>
        <p:txBody>
          <a:bodyPr>
            <a:noAutofit/>
          </a:bodyPr>
          <a:lstStyle/>
          <a:p>
            <a:pPr marL="0" indent="0" algn="just">
              <a:lnSpc>
                <a:spcPct val="150000"/>
              </a:lnSpc>
              <a:buNone/>
            </a:pPr>
            <a:r>
              <a:rPr lang="en-GB" sz="2400">
                <a:solidFill>
                  <a:srgbClr val="003865"/>
                </a:solidFill>
              </a:rPr>
              <a:t>I was recently in a car accident, and I needed an operation. I was in a lot of pain after the procedure, so the doctor gave me a painkiller called codeine to help. But every time I took the pill, it made me really sick, it made recovery longer. The doctor had to change my dose 3 times before the side effects stopped.</a:t>
            </a:r>
          </a:p>
        </p:txBody>
      </p:sp>
      <p:pic>
        <p:nvPicPr>
          <p:cNvPr id="6" name="Picture 5">
            <a:extLst>
              <a:ext uri="{FF2B5EF4-FFF2-40B4-BE49-F238E27FC236}">
                <a16:creationId xmlns:a16="http://schemas.microsoft.com/office/drawing/2014/main" id="{EA3C2BA0-691F-556B-6B49-BE71D2C2066A}"/>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10" name="TextBox 9">
            <a:extLst>
              <a:ext uri="{FF2B5EF4-FFF2-40B4-BE49-F238E27FC236}">
                <a16:creationId xmlns:a16="http://schemas.microsoft.com/office/drawing/2014/main" id="{54368C2D-C993-D4F8-E037-AC8F8F93809C}"/>
              </a:ext>
            </a:extLst>
          </p:cNvPr>
          <p:cNvSpPr txBox="1"/>
          <p:nvPr/>
        </p:nvSpPr>
        <p:spPr>
          <a:xfrm>
            <a:off x="838199" y="1452512"/>
            <a:ext cx="5257801" cy="523220"/>
          </a:xfrm>
          <a:prstGeom prst="rect">
            <a:avLst/>
          </a:prstGeom>
          <a:noFill/>
        </p:spPr>
        <p:txBody>
          <a:bodyPr wrap="square" rtlCol="0">
            <a:spAutoFit/>
          </a:bodyPr>
          <a:lstStyle/>
          <a:p>
            <a:pPr algn="just"/>
            <a:r>
              <a:rPr lang="en-GB" sz="2800"/>
              <a:t>Car accident victim</a:t>
            </a:r>
          </a:p>
        </p:txBody>
      </p:sp>
      <p:sp>
        <p:nvSpPr>
          <p:cNvPr id="17" name="TextBox 16">
            <a:extLst>
              <a:ext uri="{FF2B5EF4-FFF2-40B4-BE49-F238E27FC236}">
                <a16:creationId xmlns:a16="http://schemas.microsoft.com/office/drawing/2014/main" id="{0E13D63A-A6A5-1123-8AB5-BEB72D7A2C3E}"/>
              </a:ext>
            </a:extLst>
          </p:cNvPr>
          <p:cNvSpPr txBox="1"/>
          <p:nvPr/>
        </p:nvSpPr>
        <p:spPr>
          <a:xfrm>
            <a:off x="8581468" y="2048302"/>
            <a:ext cx="3429623" cy="1298377"/>
          </a:xfrm>
          <a:prstGeom prst="wedgeEllipseCallout">
            <a:avLst>
              <a:gd name="adj1" fmla="val -48460"/>
              <a:gd name="adj2" fmla="val -75860"/>
            </a:avLst>
          </a:prstGeom>
          <a:solidFill>
            <a:srgbClr val="2266AE"/>
          </a:solidFill>
          <a:effectLst>
            <a:outerShdw blurRad="50800" dist="38100" dir="2700000" algn="tl" rotWithShape="0">
              <a:prstClr val="black">
                <a:alpha val="40000"/>
              </a:prstClr>
            </a:outerShdw>
          </a:effectLst>
        </p:spPr>
        <p:txBody>
          <a:bodyPr wrap="square" rtlCol="0">
            <a:spAutoFit/>
          </a:bodyPr>
          <a:lstStyle/>
          <a:p>
            <a:pPr algn="ctr"/>
            <a:r>
              <a:rPr lang="en-GB">
                <a:solidFill>
                  <a:schemeClr val="bg1"/>
                </a:solidFill>
              </a:rPr>
              <a:t>Is John </a:t>
            </a:r>
            <a:r>
              <a:rPr lang="en-GB" b="1">
                <a:solidFill>
                  <a:schemeClr val="bg1"/>
                </a:solidFill>
              </a:rPr>
              <a:t>for </a:t>
            </a:r>
            <a:r>
              <a:rPr lang="en-GB">
                <a:solidFill>
                  <a:schemeClr val="bg1"/>
                </a:solidFill>
              </a:rPr>
              <a:t>or </a:t>
            </a:r>
            <a:r>
              <a:rPr lang="en-GB" b="1">
                <a:solidFill>
                  <a:schemeClr val="bg1"/>
                </a:solidFill>
              </a:rPr>
              <a:t>against </a:t>
            </a:r>
            <a:r>
              <a:rPr lang="en-GB">
                <a:solidFill>
                  <a:schemeClr val="bg1"/>
                </a:solidFill>
              </a:rPr>
              <a:t>implementing PGx Testing?</a:t>
            </a:r>
          </a:p>
        </p:txBody>
      </p:sp>
      <p:sp>
        <p:nvSpPr>
          <p:cNvPr id="24" name="TextBox 23">
            <a:extLst>
              <a:ext uri="{FF2B5EF4-FFF2-40B4-BE49-F238E27FC236}">
                <a16:creationId xmlns:a16="http://schemas.microsoft.com/office/drawing/2014/main" id="{0137B9F4-B5A0-37F7-DA04-6111F20A7CB7}"/>
              </a:ext>
            </a:extLst>
          </p:cNvPr>
          <p:cNvSpPr txBox="1"/>
          <p:nvPr/>
        </p:nvSpPr>
        <p:spPr>
          <a:xfrm>
            <a:off x="0" y="109365"/>
            <a:ext cx="6096000" cy="385810"/>
          </a:xfrm>
          <a:prstGeom prst="rect">
            <a:avLst/>
          </a:prstGeom>
          <a:gradFill>
            <a:gsLst>
              <a:gs pos="53000">
                <a:srgbClr val="B1DFE3"/>
              </a:gs>
              <a:gs pos="0">
                <a:srgbClr val="D3ECF6"/>
              </a:gs>
              <a:gs pos="100000">
                <a:srgbClr val="7DCBD3"/>
              </a:gs>
            </a:gsLst>
            <a:lin ang="10800000" scaled="1"/>
          </a:gradFill>
        </p:spPr>
        <p:txBody>
          <a:bodyPr wrap="square" rtlCol="0">
            <a:noAutofit/>
          </a:bodyPr>
          <a:lstStyle/>
          <a:p>
            <a:pPr defTabSz="809625"/>
            <a:r>
              <a:rPr lang="en-US" b="1">
                <a:solidFill>
                  <a:schemeClr val="accent5"/>
                </a:solidFill>
              </a:rPr>
              <a:t>Can Scotland Implement PGx Testing? – </a:t>
            </a:r>
            <a:r>
              <a:rPr lang="en-GB">
                <a:solidFill>
                  <a:schemeClr val="accent5"/>
                </a:solidFill>
              </a:rPr>
              <a:t>Characters</a:t>
            </a:r>
          </a:p>
        </p:txBody>
      </p:sp>
      <p:pic>
        <p:nvPicPr>
          <p:cNvPr id="11" name="Content Placeholder 10">
            <a:extLst>
              <a:ext uri="{FF2B5EF4-FFF2-40B4-BE49-F238E27FC236}">
                <a16:creationId xmlns:a16="http://schemas.microsoft.com/office/drawing/2014/main" id="{AE8FF392-90F9-D288-DA9D-8B5663B61650}"/>
              </a:ext>
              <a:ext uri="{C183D7F6-B498-43B3-948B-1728B52AA6E4}">
                <adec:decorative xmlns:adec="http://schemas.microsoft.com/office/drawing/2017/decorative" val="1"/>
              </a:ext>
            </a:extLst>
          </p:cNvPr>
          <p:cNvPicPr>
            <a:picLocks noGrp="1" noChangeAspect="1"/>
          </p:cNvPicPr>
          <p:nvPr>
            <p:ph sz="half" idx="13"/>
          </p:nvPr>
        </p:nvPicPr>
        <p:blipFill>
          <a:blip r:embed="rId4">
            <a:extLst>
              <a:ext uri="{28A0092B-C50C-407E-A947-70E740481C1C}">
                <a14:useLocalDpi xmlns:a14="http://schemas.microsoft.com/office/drawing/2010/main" val="0"/>
              </a:ext>
            </a:extLst>
          </a:blip>
          <a:stretch>
            <a:fillRect/>
          </a:stretch>
        </p:blipFill>
        <p:spPr>
          <a:xfrm>
            <a:off x="6361796" y="109365"/>
            <a:ext cx="2059200" cy="2090282"/>
          </a:xfrm>
          <a:effectLst>
            <a:outerShdw blurRad="50800" dist="38100" dir="2700000" algn="tl" rotWithShape="0">
              <a:prstClr val="black">
                <a:alpha val="40000"/>
              </a:prstClr>
            </a:outerShdw>
          </a:effectLst>
        </p:spPr>
      </p:pic>
      <p:pic>
        <p:nvPicPr>
          <p:cNvPr id="12" name="Picture 11" descr="A car accident with a wrecked car">
            <a:extLst>
              <a:ext uri="{FF2B5EF4-FFF2-40B4-BE49-F238E27FC236}">
                <a16:creationId xmlns:a16="http://schemas.microsoft.com/office/drawing/2014/main" id="{2E05B56C-B9C9-C79A-DBD9-EDBB9AD79E1C}"/>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8581466" y="3524815"/>
            <a:ext cx="3429624" cy="2284987"/>
          </a:xfrm>
          <a:prstGeom prst="rect">
            <a:avLst/>
          </a:prstGeom>
          <a:ln>
            <a:solidFill>
              <a:schemeClr val="tx1"/>
            </a:solidFill>
          </a:ln>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CAE4C0BB-A74A-5FB3-EF19-12575163CE17}"/>
              </a:ext>
            </a:extLst>
          </p:cNvPr>
          <p:cNvSpPr txBox="1"/>
          <p:nvPr/>
        </p:nvSpPr>
        <p:spPr>
          <a:xfrm>
            <a:off x="9519956" y="6081318"/>
            <a:ext cx="2491134" cy="230832"/>
          </a:xfrm>
          <a:prstGeom prst="rect">
            <a:avLst/>
          </a:prstGeom>
          <a:noFill/>
        </p:spPr>
        <p:txBody>
          <a:bodyPr wrap="square" rtlCol="0">
            <a:spAutoFit/>
          </a:bodyPr>
          <a:lstStyle/>
          <a:p>
            <a:r>
              <a:rPr lang="en-GB" sz="900">
                <a:hlinkClick r:id="rId6" tooltip="https://operation100news.blogspot.com/2019/11/man-critically-injured-in-rollover.html"/>
              </a:rPr>
              <a:t>This Photo</a:t>
            </a:r>
            <a:r>
              <a:rPr lang="en-GB" sz="900"/>
              <a:t> is licensed under </a:t>
            </a:r>
            <a:r>
              <a:rPr lang="en-GB" sz="900">
                <a:hlinkClick r:id="rId7" tooltip="https://creativecommons.org/licenses/by-nc-nd/3.0/"/>
              </a:rPr>
              <a:t>CC BY-NC-ND</a:t>
            </a:r>
            <a:endParaRPr lang="en-GB" sz="900"/>
          </a:p>
        </p:txBody>
      </p:sp>
    </p:spTree>
    <p:extLst>
      <p:ext uri="{BB962C8B-B14F-4D97-AF65-F5344CB8AC3E}">
        <p14:creationId xmlns:p14="http://schemas.microsoft.com/office/powerpoint/2010/main" val="1988463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46B9B-FC00-A6C2-C0C7-D1636AB34293}"/>
            </a:ext>
          </a:extLst>
        </p:cNvPr>
        <p:cNvGrpSpPr/>
        <p:nvPr/>
      </p:nvGrpSpPr>
      <p:grpSpPr>
        <a:xfrm>
          <a:off x="0" y="0"/>
          <a:ext cx="0" cy="0"/>
          <a:chOff x="0" y="0"/>
          <a:chExt cx="0" cy="0"/>
        </a:xfrm>
      </p:grpSpPr>
      <p:grpSp>
        <p:nvGrpSpPr>
          <p:cNvPr id="20" name="Group 19">
            <a:extLst>
              <a:ext uri="{FF2B5EF4-FFF2-40B4-BE49-F238E27FC236}">
                <a16:creationId xmlns:a16="http://schemas.microsoft.com/office/drawing/2014/main" id="{8DC78BF7-CF28-1C1F-2F27-4399F320D579}"/>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21" name="Partial Circle 20">
              <a:extLst>
                <a:ext uri="{FF2B5EF4-FFF2-40B4-BE49-F238E27FC236}">
                  <a16:creationId xmlns:a16="http://schemas.microsoft.com/office/drawing/2014/main" id="{73247045-A49D-1052-B1E4-6C9F458944A5}"/>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Chord 21">
              <a:extLst>
                <a:ext uri="{FF2B5EF4-FFF2-40B4-BE49-F238E27FC236}">
                  <a16:creationId xmlns:a16="http://schemas.microsoft.com/office/drawing/2014/main" id="{C836F7B6-21DB-D4B2-724D-40BF2C3DCA33}"/>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Partial Circle 22">
            <a:extLst>
              <a:ext uri="{FF2B5EF4-FFF2-40B4-BE49-F238E27FC236}">
                <a16:creationId xmlns:a16="http://schemas.microsoft.com/office/drawing/2014/main" id="{95F716FB-65E7-9124-CE14-BB5E8930EF96}"/>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85A4D7D-8BC9-5946-CA85-D09D024C3C8C}"/>
              </a:ext>
            </a:extLst>
          </p:cNvPr>
          <p:cNvSpPr>
            <a:spLocks noGrp="1"/>
          </p:cNvSpPr>
          <p:nvPr>
            <p:ph type="title"/>
          </p:nvPr>
        </p:nvSpPr>
        <p:spPr>
          <a:xfrm>
            <a:off x="838199" y="365125"/>
            <a:ext cx="10515601" cy="1325563"/>
          </a:xfrm>
        </p:spPr>
        <p:txBody>
          <a:bodyPr>
            <a:normAutofit/>
          </a:bodyPr>
          <a:lstStyle/>
          <a:p>
            <a:r>
              <a:rPr lang="en-GB">
                <a:solidFill>
                  <a:srgbClr val="B21D8A"/>
                </a:solidFill>
              </a:rPr>
              <a:t>Ajay Atwal</a:t>
            </a:r>
          </a:p>
        </p:txBody>
      </p:sp>
      <p:sp>
        <p:nvSpPr>
          <p:cNvPr id="4" name="Content Placeholder 3">
            <a:extLst>
              <a:ext uri="{FF2B5EF4-FFF2-40B4-BE49-F238E27FC236}">
                <a16:creationId xmlns:a16="http://schemas.microsoft.com/office/drawing/2014/main" id="{6BDB13BF-917A-004D-E895-9BA4E7B23C65}"/>
              </a:ext>
            </a:extLst>
          </p:cNvPr>
          <p:cNvSpPr>
            <a:spLocks noGrp="1"/>
          </p:cNvSpPr>
          <p:nvPr>
            <p:ph sz="half" idx="1"/>
          </p:nvPr>
        </p:nvSpPr>
        <p:spPr>
          <a:xfrm>
            <a:off x="838199" y="2127170"/>
            <a:ext cx="7506501" cy="4730829"/>
          </a:xfrm>
          <a:noFill/>
          <a:ln>
            <a:noFill/>
          </a:ln>
          <a:effectLst/>
        </p:spPr>
        <p:txBody>
          <a:bodyPr>
            <a:noAutofit/>
          </a:bodyPr>
          <a:lstStyle/>
          <a:p>
            <a:pPr marL="0" indent="0" algn="just">
              <a:lnSpc>
                <a:spcPct val="150000"/>
              </a:lnSpc>
              <a:buNone/>
            </a:pPr>
            <a:r>
              <a:rPr lang="en-GB" sz="2200">
                <a:solidFill>
                  <a:srgbClr val="003865"/>
                </a:solidFill>
              </a:rPr>
              <a:t>I study the diversity of the UK population, looking at how medical treatment varies between different ethnic groups. Research has shown that different genetic variations occur between ethnicities. Often, previous research has been biased towards white populations in the past with most studies sampling white people. This means that scientific evidence on other ethnicities is low. PGx tests used currently might be biased and only show relevant results for white populations.</a:t>
            </a:r>
          </a:p>
        </p:txBody>
      </p:sp>
      <p:pic>
        <p:nvPicPr>
          <p:cNvPr id="6" name="Picture 5">
            <a:extLst>
              <a:ext uri="{FF2B5EF4-FFF2-40B4-BE49-F238E27FC236}">
                <a16:creationId xmlns:a16="http://schemas.microsoft.com/office/drawing/2014/main" id="{97E81301-F983-7059-E4A3-00972E9BD32A}"/>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10" name="TextBox 9">
            <a:extLst>
              <a:ext uri="{FF2B5EF4-FFF2-40B4-BE49-F238E27FC236}">
                <a16:creationId xmlns:a16="http://schemas.microsoft.com/office/drawing/2014/main" id="{93B36BCC-A233-C71A-30F2-A4A79414DCB8}"/>
              </a:ext>
            </a:extLst>
          </p:cNvPr>
          <p:cNvSpPr txBox="1"/>
          <p:nvPr/>
        </p:nvSpPr>
        <p:spPr>
          <a:xfrm>
            <a:off x="838199" y="1350914"/>
            <a:ext cx="5257801" cy="830997"/>
          </a:xfrm>
          <a:prstGeom prst="rect">
            <a:avLst/>
          </a:prstGeom>
          <a:noFill/>
        </p:spPr>
        <p:txBody>
          <a:bodyPr wrap="square" rtlCol="0">
            <a:spAutoFit/>
          </a:bodyPr>
          <a:lstStyle/>
          <a:p>
            <a:pPr algn="just"/>
            <a:r>
              <a:rPr lang="en-GB" sz="2400"/>
              <a:t>Researcher for Equality, Diversity and Inclusion in health </a:t>
            </a:r>
          </a:p>
        </p:txBody>
      </p:sp>
      <p:sp>
        <p:nvSpPr>
          <p:cNvPr id="17" name="TextBox 16">
            <a:extLst>
              <a:ext uri="{FF2B5EF4-FFF2-40B4-BE49-F238E27FC236}">
                <a16:creationId xmlns:a16="http://schemas.microsoft.com/office/drawing/2014/main" id="{ECA94CE6-674D-76CC-49FE-9541766FBC11}"/>
              </a:ext>
            </a:extLst>
          </p:cNvPr>
          <p:cNvSpPr txBox="1"/>
          <p:nvPr/>
        </p:nvSpPr>
        <p:spPr>
          <a:xfrm>
            <a:off x="8581468" y="2048302"/>
            <a:ext cx="3429623" cy="1298377"/>
          </a:xfrm>
          <a:prstGeom prst="wedgeEllipseCallout">
            <a:avLst>
              <a:gd name="adj1" fmla="val -53538"/>
              <a:gd name="adj2" fmla="val -84803"/>
            </a:avLst>
          </a:prstGeom>
          <a:solidFill>
            <a:srgbClr val="2266AE"/>
          </a:solidFill>
          <a:effectLst>
            <a:outerShdw blurRad="50800" dist="38100" dir="2700000" algn="tl" rotWithShape="0">
              <a:prstClr val="black">
                <a:alpha val="40000"/>
              </a:prstClr>
            </a:outerShdw>
          </a:effectLst>
        </p:spPr>
        <p:txBody>
          <a:bodyPr wrap="square" rtlCol="0">
            <a:spAutoFit/>
          </a:bodyPr>
          <a:lstStyle/>
          <a:p>
            <a:pPr algn="ctr"/>
            <a:r>
              <a:rPr lang="en-GB">
                <a:solidFill>
                  <a:schemeClr val="bg1"/>
                </a:solidFill>
              </a:rPr>
              <a:t>Is Ajay </a:t>
            </a:r>
            <a:r>
              <a:rPr lang="en-GB" b="1">
                <a:solidFill>
                  <a:schemeClr val="bg1"/>
                </a:solidFill>
              </a:rPr>
              <a:t>for </a:t>
            </a:r>
            <a:r>
              <a:rPr lang="en-GB">
                <a:solidFill>
                  <a:schemeClr val="bg1"/>
                </a:solidFill>
              </a:rPr>
              <a:t>or </a:t>
            </a:r>
            <a:r>
              <a:rPr lang="en-GB" b="1">
                <a:solidFill>
                  <a:schemeClr val="bg1"/>
                </a:solidFill>
              </a:rPr>
              <a:t>against </a:t>
            </a:r>
            <a:r>
              <a:rPr lang="en-GB">
                <a:solidFill>
                  <a:schemeClr val="bg1"/>
                </a:solidFill>
              </a:rPr>
              <a:t>implementing PGx Testing?</a:t>
            </a:r>
          </a:p>
        </p:txBody>
      </p:sp>
      <p:sp>
        <p:nvSpPr>
          <p:cNvPr id="24" name="TextBox 23">
            <a:extLst>
              <a:ext uri="{FF2B5EF4-FFF2-40B4-BE49-F238E27FC236}">
                <a16:creationId xmlns:a16="http://schemas.microsoft.com/office/drawing/2014/main" id="{005B2198-CC6D-D1FD-62DC-DC5AAF403BFD}"/>
              </a:ext>
            </a:extLst>
          </p:cNvPr>
          <p:cNvSpPr txBox="1"/>
          <p:nvPr/>
        </p:nvSpPr>
        <p:spPr>
          <a:xfrm>
            <a:off x="0" y="109365"/>
            <a:ext cx="6096000" cy="385810"/>
          </a:xfrm>
          <a:prstGeom prst="rect">
            <a:avLst/>
          </a:prstGeom>
          <a:gradFill>
            <a:gsLst>
              <a:gs pos="53000">
                <a:srgbClr val="B1DFE3"/>
              </a:gs>
              <a:gs pos="0">
                <a:srgbClr val="D3ECF6"/>
              </a:gs>
              <a:gs pos="100000">
                <a:srgbClr val="7DCBD3"/>
              </a:gs>
            </a:gsLst>
            <a:lin ang="10800000" scaled="1"/>
          </a:gradFill>
        </p:spPr>
        <p:txBody>
          <a:bodyPr wrap="square" rtlCol="0">
            <a:noAutofit/>
          </a:bodyPr>
          <a:lstStyle/>
          <a:p>
            <a:pPr defTabSz="809625"/>
            <a:r>
              <a:rPr lang="en-US" b="1">
                <a:solidFill>
                  <a:schemeClr val="accent5"/>
                </a:solidFill>
              </a:rPr>
              <a:t>Can Scotland Implement PGx Testing? – </a:t>
            </a:r>
            <a:r>
              <a:rPr lang="en-GB">
                <a:solidFill>
                  <a:schemeClr val="accent5"/>
                </a:solidFill>
              </a:rPr>
              <a:t>Characters</a:t>
            </a:r>
          </a:p>
        </p:txBody>
      </p:sp>
      <p:pic>
        <p:nvPicPr>
          <p:cNvPr id="11" name="Content Placeholder 10">
            <a:extLst>
              <a:ext uri="{FF2B5EF4-FFF2-40B4-BE49-F238E27FC236}">
                <a16:creationId xmlns:a16="http://schemas.microsoft.com/office/drawing/2014/main" id="{343EE0DC-63E3-C521-64E3-D33C0D9CD899}"/>
              </a:ext>
              <a:ext uri="{C183D7F6-B498-43B3-948B-1728B52AA6E4}">
                <adec:decorative xmlns:adec="http://schemas.microsoft.com/office/drawing/2017/decorative" val="1"/>
              </a:ext>
            </a:extLst>
          </p:cNvPr>
          <p:cNvPicPr>
            <a:picLocks noGrp="1" noChangeAspect="1"/>
          </p:cNvPicPr>
          <p:nvPr>
            <p:ph sz="half" idx="13"/>
          </p:nvPr>
        </p:nvPicPr>
        <p:blipFill>
          <a:blip r:embed="rId4">
            <a:extLst>
              <a:ext uri="{28A0092B-C50C-407E-A947-70E740481C1C}">
                <a14:useLocalDpi xmlns:a14="http://schemas.microsoft.com/office/drawing/2010/main" val="0"/>
              </a:ext>
            </a:extLst>
          </a:blip>
          <a:stretch>
            <a:fillRect/>
          </a:stretch>
        </p:blipFill>
        <p:spPr>
          <a:xfrm>
            <a:off x="6285500" y="97868"/>
            <a:ext cx="2059200" cy="2083714"/>
          </a:xfrm>
          <a:effectLst>
            <a:outerShdw blurRad="50800" dist="38100" dir="2700000" algn="tl" rotWithShape="0">
              <a:prstClr val="black">
                <a:alpha val="40000"/>
              </a:prstClr>
            </a:outerShdw>
          </a:effectLst>
        </p:spPr>
      </p:pic>
      <p:pic>
        <p:nvPicPr>
          <p:cNvPr id="12" name="Picture 11" descr="An illustration of a diverse group of people">
            <a:extLst>
              <a:ext uri="{FF2B5EF4-FFF2-40B4-BE49-F238E27FC236}">
                <a16:creationId xmlns:a16="http://schemas.microsoft.com/office/drawing/2014/main" id="{73A312E6-C7C1-2748-7C02-CB00D9693E0B}"/>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8581468" y="3662828"/>
            <a:ext cx="3429623" cy="2444706"/>
          </a:xfrm>
          <a:prstGeom prst="rect">
            <a:avLst/>
          </a:prstGeom>
          <a:ln>
            <a:solidFill>
              <a:schemeClr val="tx1"/>
            </a:solidFill>
          </a:ln>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9EB355D3-A6D8-B555-FADA-DC06802C3353}"/>
              </a:ext>
            </a:extLst>
          </p:cNvPr>
          <p:cNvSpPr txBox="1"/>
          <p:nvPr/>
        </p:nvSpPr>
        <p:spPr>
          <a:xfrm>
            <a:off x="9850508" y="6192851"/>
            <a:ext cx="2341492" cy="230832"/>
          </a:xfrm>
          <a:prstGeom prst="rect">
            <a:avLst/>
          </a:prstGeom>
          <a:noFill/>
        </p:spPr>
        <p:txBody>
          <a:bodyPr wrap="square" rtlCol="0">
            <a:spAutoFit/>
          </a:bodyPr>
          <a:lstStyle/>
          <a:p>
            <a:r>
              <a:rPr lang="en-GB" sz="900">
                <a:hlinkClick r:id="rId6" tooltip="https://fundamatics.net/archive/2020/diversity-and-inclusion/"/>
              </a:rPr>
              <a:t>This Photo</a:t>
            </a:r>
            <a:r>
              <a:rPr lang="en-GB" sz="900"/>
              <a:t> is licensed under </a:t>
            </a:r>
            <a:r>
              <a:rPr lang="en-GB" sz="900">
                <a:hlinkClick r:id="rId7" tooltip="https://creativecommons.org/licenses/by-nc/3.0/"/>
              </a:rPr>
              <a:t>CC BY-NC</a:t>
            </a:r>
            <a:endParaRPr lang="en-GB" sz="900"/>
          </a:p>
        </p:txBody>
      </p:sp>
    </p:spTree>
    <p:extLst>
      <p:ext uri="{BB962C8B-B14F-4D97-AF65-F5344CB8AC3E}">
        <p14:creationId xmlns:p14="http://schemas.microsoft.com/office/powerpoint/2010/main" val="2564463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9DCB6-3229-B984-5CC9-9EE413D85242}"/>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27A37619-29AD-8E76-8FF4-8663DC8D1470}"/>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7" name="Partial Circle 6">
              <a:extLst>
                <a:ext uri="{FF2B5EF4-FFF2-40B4-BE49-F238E27FC236}">
                  <a16:creationId xmlns:a16="http://schemas.microsoft.com/office/drawing/2014/main" id="{6F494057-0A3B-7C23-54BE-063579E883D4}"/>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Chord 7">
              <a:extLst>
                <a:ext uri="{FF2B5EF4-FFF2-40B4-BE49-F238E27FC236}">
                  <a16:creationId xmlns:a16="http://schemas.microsoft.com/office/drawing/2014/main" id="{3BEACDCA-73CD-F1D2-7F92-A8050DA4D5F3}"/>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 name="Partial Circle 8">
            <a:extLst>
              <a:ext uri="{FF2B5EF4-FFF2-40B4-BE49-F238E27FC236}">
                <a16:creationId xmlns:a16="http://schemas.microsoft.com/office/drawing/2014/main" id="{20D919F5-B175-76E0-3881-7DF561668CCD}"/>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D856CFA5-40BA-E2DA-CEB3-E03872209F81}"/>
              </a:ext>
            </a:extLst>
          </p:cNvPr>
          <p:cNvSpPr txBox="1"/>
          <p:nvPr/>
        </p:nvSpPr>
        <p:spPr>
          <a:xfrm>
            <a:off x="0" y="109365"/>
            <a:ext cx="6096000" cy="385810"/>
          </a:xfrm>
          <a:prstGeom prst="rect">
            <a:avLst/>
          </a:prstGeom>
          <a:gradFill>
            <a:gsLst>
              <a:gs pos="53000">
                <a:srgbClr val="B1DFE3"/>
              </a:gs>
              <a:gs pos="0">
                <a:srgbClr val="D3ECF6"/>
              </a:gs>
              <a:gs pos="100000">
                <a:srgbClr val="7DCBD3"/>
              </a:gs>
            </a:gsLst>
            <a:lin ang="10800000" scaled="1"/>
          </a:gradFill>
        </p:spPr>
        <p:txBody>
          <a:bodyPr wrap="square" rtlCol="0">
            <a:noAutofit/>
          </a:bodyPr>
          <a:lstStyle/>
          <a:p>
            <a:pPr defTabSz="809625"/>
            <a:r>
              <a:rPr lang="en-US" b="1">
                <a:solidFill>
                  <a:schemeClr val="accent5"/>
                </a:solidFill>
              </a:rPr>
              <a:t>Can Scotland Implement PGx Testing? – </a:t>
            </a:r>
            <a:r>
              <a:rPr lang="en-GB">
                <a:solidFill>
                  <a:schemeClr val="accent5"/>
                </a:solidFill>
              </a:rPr>
              <a:t>Characters</a:t>
            </a:r>
          </a:p>
        </p:txBody>
      </p:sp>
      <p:pic>
        <p:nvPicPr>
          <p:cNvPr id="6" name="Picture 5">
            <a:extLst>
              <a:ext uri="{FF2B5EF4-FFF2-40B4-BE49-F238E27FC236}">
                <a16:creationId xmlns:a16="http://schemas.microsoft.com/office/drawing/2014/main" id="{1B79BB88-E72E-83D1-ADD5-D2D8799D47EA}"/>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13" name="Title 12">
            <a:extLst>
              <a:ext uri="{FF2B5EF4-FFF2-40B4-BE49-F238E27FC236}">
                <a16:creationId xmlns:a16="http://schemas.microsoft.com/office/drawing/2014/main" id="{C26C7A4D-060D-ACE6-5ED6-CCEAF7311C57}"/>
              </a:ext>
            </a:extLst>
          </p:cNvPr>
          <p:cNvSpPr>
            <a:spLocks noGrp="1"/>
          </p:cNvSpPr>
          <p:nvPr>
            <p:ph type="title"/>
          </p:nvPr>
        </p:nvSpPr>
        <p:spPr>
          <a:xfrm>
            <a:off x="838200" y="365125"/>
            <a:ext cx="10515600" cy="1325563"/>
          </a:xfrm>
        </p:spPr>
        <p:txBody>
          <a:bodyPr/>
          <a:lstStyle/>
          <a:p>
            <a:r>
              <a:rPr lang="en-GB">
                <a:solidFill>
                  <a:schemeClr val="accent5"/>
                </a:solidFill>
              </a:rPr>
              <a:t>Characters</a:t>
            </a:r>
          </a:p>
        </p:txBody>
      </p:sp>
      <p:graphicFrame>
        <p:nvGraphicFramePr>
          <p:cNvPr id="14" name="Content Placeholder 13">
            <a:extLst>
              <a:ext uri="{FF2B5EF4-FFF2-40B4-BE49-F238E27FC236}">
                <a16:creationId xmlns:a16="http://schemas.microsoft.com/office/drawing/2014/main" id="{BD2C7047-D8A7-5239-BAE1-A506B67D535B}"/>
              </a:ext>
            </a:extLst>
          </p:cNvPr>
          <p:cNvGraphicFramePr>
            <a:graphicFrameLocks noGrp="1"/>
          </p:cNvGraphicFramePr>
          <p:nvPr>
            <p:ph idx="1"/>
            <p:extLst>
              <p:ext uri="{D42A27DB-BD31-4B8C-83A1-F6EECF244321}">
                <p14:modId xmlns:p14="http://schemas.microsoft.com/office/powerpoint/2010/main" val="1967993014"/>
              </p:ext>
            </p:extLst>
          </p:nvPr>
        </p:nvGraphicFramePr>
        <p:xfrm>
          <a:off x="1287271" y="1946448"/>
          <a:ext cx="9617457" cy="3556710"/>
        </p:xfrm>
        <a:graphic>
          <a:graphicData uri="http://schemas.openxmlformats.org/drawingml/2006/table">
            <a:tbl>
              <a:tblPr firstRow="1" bandRow="1">
                <a:tableStyleId>{5C22544A-7EE6-4342-B048-85BDC9FD1C3A}</a:tableStyleId>
              </a:tblPr>
              <a:tblGrid>
                <a:gridCol w="4807857">
                  <a:extLst>
                    <a:ext uri="{9D8B030D-6E8A-4147-A177-3AD203B41FA5}">
                      <a16:colId xmlns:a16="http://schemas.microsoft.com/office/drawing/2014/main" val="3203842082"/>
                    </a:ext>
                  </a:extLst>
                </a:gridCol>
                <a:gridCol w="4809600">
                  <a:extLst>
                    <a:ext uri="{9D8B030D-6E8A-4147-A177-3AD203B41FA5}">
                      <a16:colId xmlns:a16="http://schemas.microsoft.com/office/drawing/2014/main" val="2168447103"/>
                    </a:ext>
                  </a:extLst>
                </a:gridCol>
              </a:tblGrid>
              <a:tr h="0">
                <a:tc>
                  <a:txBody>
                    <a:bodyPr/>
                    <a:lstStyle/>
                    <a:p>
                      <a:pPr algn="ctr">
                        <a:lnSpc>
                          <a:spcPct val="150000"/>
                        </a:lnSpc>
                      </a:pPr>
                      <a:r>
                        <a:rPr lang="en-GB" sz="2000"/>
                        <a:t>For</a:t>
                      </a:r>
                    </a:p>
                  </a:txBody>
                  <a:tcPr>
                    <a:solidFill>
                      <a:srgbClr val="2266AE"/>
                    </a:solidFill>
                  </a:tcPr>
                </a:tc>
                <a:tc>
                  <a:txBody>
                    <a:bodyPr/>
                    <a:lstStyle/>
                    <a:p>
                      <a:pPr algn="ctr">
                        <a:lnSpc>
                          <a:spcPct val="150000"/>
                        </a:lnSpc>
                      </a:pPr>
                      <a:r>
                        <a:rPr lang="en-GB" sz="2000"/>
                        <a:t>Against</a:t>
                      </a:r>
                    </a:p>
                  </a:txBody>
                  <a:tcPr>
                    <a:solidFill>
                      <a:srgbClr val="2266AE"/>
                    </a:solidFill>
                  </a:tcPr>
                </a:tc>
                <a:extLst>
                  <a:ext uri="{0D108BD9-81ED-4DB2-BD59-A6C34878D82A}">
                    <a16:rowId xmlns:a16="http://schemas.microsoft.com/office/drawing/2014/main" val="2269046025"/>
                  </a:ext>
                </a:extLst>
              </a:tr>
              <a:tr h="1693829">
                <a:tc>
                  <a:txBody>
                    <a:bodyPr/>
                    <a:lstStyle/>
                    <a:p>
                      <a:pPr marL="342900" lvl="0" indent="-342900" algn="l">
                        <a:lnSpc>
                          <a:spcPct val="150000"/>
                        </a:lnSpc>
                        <a:buFont typeface="Symbol" panose="05050102010706020507" pitchFamily="18" charset="2"/>
                        <a:buChar char=""/>
                      </a:pPr>
                      <a:r>
                        <a:rPr lang="en-US" sz="1800" b="1">
                          <a:solidFill>
                            <a:schemeClr val="tx1"/>
                          </a:solidFill>
                          <a:effectLst/>
                          <a:latin typeface="Arial" panose="020B0604020202020204" pitchFamily="34" charset="0"/>
                          <a:ea typeface="SimHei" panose="02010609060101010101" pitchFamily="49" charset="-122"/>
                          <a:cs typeface="Arial" panose="020B0604020202020204" pitchFamily="34" charset="0"/>
                        </a:rPr>
                        <a:t>Dr Samantha Smith – NHS Doctor and Spokesperson</a:t>
                      </a:r>
                      <a:endParaRPr lang="en-GB" sz="3200">
                        <a:solidFill>
                          <a:schemeClr val="tx1"/>
                        </a:solidFill>
                        <a:effectLst/>
                        <a:latin typeface="Arial" panose="020B0604020202020204" pitchFamily="34" charset="0"/>
                        <a:ea typeface="SimHei" panose="02010609060101010101" pitchFamily="49" charset="-122"/>
                        <a:cs typeface="Arial" panose="020B0604020202020204" pitchFamily="34" charset="0"/>
                      </a:endParaRPr>
                    </a:p>
                    <a:p>
                      <a:pPr marL="342900" lvl="0" indent="-342900" algn="l">
                        <a:lnSpc>
                          <a:spcPct val="150000"/>
                        </a:lnSpc>
                        <a:buFont typeface="Symbol" panose="05050102010706020507" pitchFamily="18" charset="2"/>
                        <a:buChar char=""/>
                      </a:pPr>
                      <a:r>
                        <a:rPr lang="en-US" sz="1800" b="1">
                          <a:solidFill>
                            <a:schemeClr val="tx1"/>
                          </a:solidFill>
                          <a:effectLst/>
                          <a:latin typeface="Arial" panose="020B0604020202020204" pitchFamily="34" charset="0"/>
                          <a:ea typeface="SimHei" panose="02010609060101010101" pitchFamily="49" charset="-122"/>
                          <a:cs typeface="Arial" panose="020B0604020202020204" pitchFamily="34" charset="0"/>
                        </a:rPr>
                        <a:t>Prof. Raj Singh – Professor of Pharmacogenetics</a:t>
                      </a:r>
                    </a:p>
                  </a:txBody>
                  <a:tcPr>
                    <a:solidFill>
                      <a:srgbClr val="BFD8F3"/>
                    </a:solidFill>
                  </a:tcPr>
                </a:tc>
                <a:tc>
                  <a:txBody>
                    <a:bodyPr/>
                    <a:lstStyle/>
                    <a:p>
                      <a:pPr marL="342900" lvl="0" indent="-342900" algn="l">
                        <a:lnSpc>
                          <a:spcPct val="150000"/>
                        </a:lnSpc>
                        <a:buFont typeface="Symbol" panose="05050102010706020507" pitchFamily="18" charset="2"/>
                        <a:buChar char=""/>
                      </a:pPr>
                      <a:r>
                        <a:rPr lang="en-GB" sz="1800" b="1">
                          <a:effectLst/>
                          <a:latin typeface="Arial" panose="020B0604020202020204" pitchFamily="34" charset="0"/>
                          <a:ea typeface="SimHei" panose="02010609060101010101" pitchFamily="49" charset="-122"/>
                          <a:cs typeface="Arial" panose="020B0604020202020204" pitchFamily="34" charset="0"/>
                        </a:rPr>
                        <a:t>Jane Wilson – Data Privacy Campaigner</a:t>
                      </a:r>
                    </a:p>
                    <a:p>
                      <a:pPr marL="342900" marR="0" lvl="0" indent="-342900" algn="l" defTabSz="914400" rtl="0" eaLnBrk="1" fontAlgn="auto" latinLnBrk="0" hangingPunct="1">
                        <a:lnSpc>
                          <a:spcPct val="150000"/>
                        </a:lnSpc>
                        <a:spcBef>
                          <a:spcPts val="0"/>
                        </a:spcBef>
                        <a:spcAft>
                          <a:spcPts val="0"/>
                        </a:spcAft>
                        <a:buClrTx/>
                        <a:buSzTx/>
                        <a:buFont typeface="Symbol" panose="05050102010706020507" pitchFamily="18" charset="2"/>
                        <a:buChar char=""/>
                        <a:tabLst/>
                        <a:defRPr/>
                      </a:pPr>
                      <a:r>
                        <a:rPr lang="en-GB" sz="1800" b="1">
                          <a:effectLst/>
                          <a:latin typeface="Arial" panose="020B0604020202020204" pitchFamily="34" charset="0"/>
                          <a:ea typeface="SimHei" panose="02010609060101010101" pitchFamily="49" charset="-122"/>
                          <a:cs typeface="Arial" panose="020B0604020202020204" pitchFamily="34" charset="0"/>
                        </a:rPr>
                        <a:t>Dr Eilidh Carpenter – Private GP, Scottish Highlands</a:t>
                      </a:r>
                    </a:p>
                  </a:txBody>
                  <a:tcPr marL="114300" marR="114300" marT="0" marB="0">
                    <a:solidFill>
                      <a:srgbClr val="BFD8F3"/>
                    </a:solidFill>
                  </a:tcPr>
                </a:tc>
                <a:extLst>
                  <a:ext uri="{0D108BD9-81ED-4DB2-BD59-A6C34878D82A}">
                    <a16:rowId xmlns:a16="http://schemas.microsoft.com/office/drawing/2014/main" val="97144488"/>
                  </a:ext>
                </a:extLst>
              </a:tr>
              <a:tr h="1370692">
                <a:tc>
                  <a:txBody>
                    <a:bodyPr/>
                    <a:lstStyle/>
                    <a:p>
                      <a:pPr marL="342900" marR="0" lvl="0" indent="-342900" algn="l" defTabSz="914400" rtl="0" eaLnBrk="1" fontAlgn="auto" latinLnBrk="0" hangingPunct="1">
                        <a:lnSpc>
                          <a:spcPct val="150000"/>
                        </a:lnSpc>
                        <a:spcBef>
                          <a:spcPts val="0"/>
                        </a:spcBef>
                        <a:spcAft>
                          <a:spcPts val="0"/>
                        </a:spcAft>
                        <a:buClrTx/>
                        <a:buSzTx/>
                        <a:buFont typeface="Symbol" panose="05050102010706020507" pitchFamily="18" charset="2"/>
                        <a:buChar char=""/>
                        <a:tabLst/>
                        <a:defRPr/>
                      </a:pPr>
                      <a:r>
                        <a:rPr kumimoji="0" lang="en-US" sz="1800" b="0" i="0" u="none" strike="noStrike" kern="1200" cap="none" spc="0" normalizeH="0" baseline="0" noProof="0">
                          <a:ln>
                            <a:noFill/>
                          </a:ln>
                          <a:solidFill>
                            <a:prstClr val="black"/>
                          </a:solidFill>
                          <a:effectLst/>
                          <a:uLnTx/>
                          <a:uFillTx/>
                          <a:latin typeface="Arial" panose="020B0604020202020204" pitchFamily="34" charset="0"/>
                          <a:ea typeface="SimHei" panose="02010609060101010101" pitchFamily="49" charset="-122"/>
                          <a:cs typeface="Arial" panose="020B0604020202020204" pitchFamily="34" charset="0"/>
                        </a:rPr>
                        <a:t>John Coleman – Car accident victim</a:t>
                      </a:r>
                      <a:endParaRPr kumimoji="0" lang="en-GB" sz="3200" b="0" i="0" u="none" strike="noStrike" kern="1200" cap="none" spc="0" normalizeH="0" baseline="0" noProof="0">
                        <a:ln>
                          <a:noFill/>
                        </a:ln>
                        <a:solidFill>
                          <a:prstClr val="black"/>
                        </a:solidFill>
                        <a:effectLst/>
                        <a:uLnTx/>
                        <a:uFillTx/>
                        <a:latin typeface="Arial" panose="020B0604020202020204" pitchFamily="34" charset="0"/>
                        <a:ea typeface="SimHei" panose="02010609060101010101" pitchFamily="49" charset="-122"/>
                        <a:cs typeface="Arial" panose="020B060402020202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Symbol" panose="05050102010706020507" pitchFamily="18" charset="2"/>
                        <a:buChar char=""/>
                        <a:tabLst/>
                        <a:defRPr/>
                      </a:pPr>
                      <a:r>
                        <a:rPr kumimoji="0" lang="en-US" sz="1800" b="0" i="0" u="none" strike="noStrike" kern="1200" cap="none" spc="0" normalizeH="0" baseline="0" noProof="0">
                          <a:ln>
                            <a:noFill/>
                          </a:ln>
                          <a:solidFill>
                            <a:prstClr val="black"/>
                          </a:solidFill>
                          <a:effectLst/>
                          <a:uLnTx/>
                          <a:uFillTx/>
                          <a:latin typeface="Arial" panose="020B0604020202020204" pitchFamily="34" charset="0"/>
                          <a:ea typeface="SimHei" panose="02010609060101010101" pitchFamily="49" charset="-122"/>
                          <a:cs typeface="Arial" panose="020B0604020202020204" pitchFamily="34" charset="0"/>
                        </a:rPr>
                        <a:t>Rt. Hon. Andrew MacDonald – Politician (Member of the Scottish Parliament)</a:t>
                      </a:r>
                      <a:endParaRPr kumimoji="0" lang="en-GB" sz="3200" b="0" i="0" u="none" strike="noStrike" kern="1200" cap="none" spc="0" normalizeH="0" baseline="0" noProof="0">
                        <a:ln>
                          <a:noFill/>
                        </a:ln>
                        <a:solidFill>
                          <a:schemeClr val="tx1"/>
                        </a:solidFill>
                        <a:effectLst/>
                        <a:uLnTx/>
                        <a:uFillTx/>
                        <a:latin typeface="Arial" panose="020B0604020202020204" pitchFamily="34" charset="0"/>
                        <a:ea typeface="SimHei" panose="02010609060101010101" pitchFamily="49" charset="-122"/>
                        <a:cs typeface="Arial" panose="020B0604020202020204" pitchFamily="34" charset="0"/>
                      </a:endParaRPr>
                    </a:p>
                  </a:txBody>
                  <a:tcPr>
                    <a:solidFill>
                      <a:srgbClr val="BFD8F3"/>
                    </a:solidFill>
                  </a:tcPr>
                </a:tc>
                <a:tc>
                  <a:txBody>
                    <a:bodyPr/>
                    <a:lstStyle/>
                    <a:p>
                      <a:pPr marL="342900" marR="0" lvl="0" indent="-342900" algn="l" defTabSz="914400" rtl="0" eaLnBrk="1" fontAlgn="auto" latinLnBrk="0" hangingPunct="1">
                        <a:lnSpc>
                          <a:spcPct val="150000"/>
                        </a:lnSpc>
                        <a:spcBef>
                          <a:spcPts val="0"/>
                        </a:spcBef>
                        <a:spcAft>
                          <a:spcPts val="0"/>
                        </a:spcAft>
                        <a:buClrTx/>
                        <a:buSzTx/>
                        <a:buFont typeface="Symbol" panose="05050102010706020507" pitchFamily="18" charset="2"/>
                        <a:buChar char=""/>
                        <a:tabLst/>
                        <a:defRPr/>
                      </a:pPr>
                      <a:r>
                        <a:rPr kumimoji="0" lang="en-GB" sz="1800" b="0" i="0" u="none" strike="noStrike" kern="1200" cap="none" spc="0" normalizeH="0" baseline="0" noProof="0">
                          <a:ln>
                            <a:noFill/>
                          </a:ln>
                          <a:solidFill>
                            <a:prstClr val="black"/>
                          </a:solidFill>
                          <a:effectLst/>
                          <a:uLnTx/>
                          <a:uFillTx/>
                          <a:latin typeface="Arial" panose="020B0604020202020204" pitchFamily="34" charset="0"/>
                          <a:ea typeface="SimHei" panose="02010609060101010101" pitchFamily="49" charset="-122"/>
                          <a:cs typeface="Arial" panose="020B0604020202020204" pitchFamily="34" charset="0"/>
                        </a:rPr>
                        <a:t>Prof. James Smythe – Health Economist</a:t>
                      </a:r>
                      <a:endParaRPr kumimoji="0" lang="en-GB" sz="3200" b="0" i="0" u="none" strike="noStrike" kern="1200" cap="none" spc="0" normalizeH="0" baseline="0" noProof="0">
                        <a:ln>
                          <a:noFill/>
                        </a:ln>
                        <a:solidFill>
                          <a:prstClr val="black"/>
                        </a:solidFill>
                        <a:effectLst/>
                        <a:uLnTx/>
                        <a:uFillTx/>
                        <a:latin typeface="Arial" panose="020B0604020202020204" pitchFamily="34" charset="0"/>
                        <a:ea typeface="SimHei" panose="02010609060101010101" pitchFamily="49" charset="-122"/>
                        <a:cs typeface="Arial" panose="020B060402020202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Symbol" panose="05050102010706020507" pitchFamily="18" charset="2"/>
                        <a:buChar char=""/>
                        <a:tabLst/>
                        <a:defRPr/>
                      </a:pPr>
                      <a:r>
                        <a:rPr kumimoji="0" lang="en-GB" sz="1800" b="0" i="0" u="none" strike="noStrike" kern="1200" cap="none" spc="0" normalizeH="0" baseline="0" noProof="0">
                          <a:ln>
                            <a:noFill/>
                          </a:ln>
                          <a:solidFill>
                            <a:prstClr val="black"/>
                          </a:solidFill>
                          <a:effectLst/>
                          <a:uLnTx/>
                          <a:uFillTx/>
                          <a:latin typeface="+mn-lt"/>
                          <a:ea typeface="+mn-ea"/>
                          <a:cs typeface="+mn-cs"/>
                        </a:rPr>
                        <a:t>Ajay Atwal – Researcher for Equality, Diversity and Inclusion in health</a:t>
                      </a:r>
                      <a:endParaRPr kumimoji="0" lang="en-GB" sz="3600" b="0" i="0" u="none" strike="noStrike" kern="1200" cap="none" spc="0" normalizeH="0" baseline="0" noProof="0">
                        <a:ln>
                          <a:noFill/>
                        </a:ln>
                        <a:solidFill>
                          <a:prstClr val="black"/>
                        </a:solidFill>
                        <a:effectLst/>
                        <a:uLnTx/>
                        <a:uFillTx/>
                        <a:latin typeface="Arial" panose="020B0604020202020204" pitchFamily="34" charset="0"/>
                        <a:ea typeface="SimHei" panose="02010609060101010101" pitchFamily="49" charset="-122"/>
                        <a:cs typeface="Arial" panose="020B0604020202020204" pitchFamily="34" charset="0"/>
                      </a:endParaRPr>
                    </a:p>
                  </a:txBody>
                  <a:tcPr marL="114300" marR="114300" marT="0" marB="0">
                    <a:solidFill>
                      <a:srgbClr val="BFD8F3"/>
                    </a:solidFill>
                  </a:tcPr>
                </a:tc>
                <a:extLst>
                  <a:ext uri="{0D108BD9-81ED-4DB2-BD59-A6C34878D82A}">
                    <a16:rowId xmlns:a16="http://schemas.microsoft.com/office/drawing/2014/main" val="4180854884"/>
                  </a:ext>
                </a:extLst>
              </a:tr>
            </a:tbl>
          </a:graphicData>
        </a:graphic>
      </p:graphicFrame>
      <p:pic>
        <p:nvPicPr>
          <p:cNvPr id="15" name="Content Placeholder 11">
            <a:extLst>
              <a:ext uri="{FF2B5EF4-FFF2-40B4-BE49-F238E27FC236}">
                <a16:creationId xmlns:a16="http://schemas.microsoft.com/office/drawing/2014/main" id="{8335FAED-A0B2-0064-D3C0-B6EA719FBD53}"/>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1321" y="1946448"/>
            <a:ext cx="1107366" cy="1107366"/>
          </a:xfrm>
          <a:prstGeom prst="rect">
            <a:avLst/>
          </a:prstGeom>
          <a:effectLst>
            <a:outerShdw blurRad="50800" dist="38100" dir="2700000" algn="tl" rotWithShape="0">
              <a:prstClr val="black">
                <a:alpha val="40000"/>
              </a:prstClr>
            </a:outerShdw>
          </a:effectLst>
        </p:spPr>
      </p:pic>
      <p:pic>
        <p:nvPicPr>
          <p:cNvPr id="16" name="Content Placeholder 10">
            <a:extLst>
              <a:ext uri="{FF2B5EF4-FFF2-40B4-BE49-F238E27FC236}">
                <a16:creationId xmlns:a16="http://schemas.microsoft.com/office/drawing/2014/main" id="{B2960C97-0336-3DE1-0ED8-0EAC5C74476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8105" y="1397117"/>
            <a:ext cx="1107366" cy="1124081"/>
          </a:xfrm>
          <a:prstGeom prst="rect">
            <a:avLst/>
          </a:prstGeom>
          <a:effectLst>
            <a:outerShdw blurRad="50800" dist="38100" dir="2700000" algn="tl" rotWithShape="0">
              <a:prstClr val="black">
                <a:alpha val="40000"/>
              </a:prstClr>
            </a:outerShdw>
          </a:effectLst>
        </p:spPr>
      </p:pic>
      <p:pic>
        <p:nvPicPr>
          <p:cNvPr id="19" name="Content Placeholder 7">
            <a:extLst>
              <a:ext uri="{FF2B5EF4-FFF2-40B4-BE49-F238E27FC236}">
                <a16:creationId xmlns:a16="http://schemas.microsoft.com/office/drawing/2014/main" id="{EDCA46BB-0E5F-DDD7-9CFA-6040477E031B}"/>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22850" y="1931709"/>
            <a:ext cx="1108800" cy="1122105"/>
          </a:xfrm>
          <a:prstGeom prst="rect">
            <a:avLst/>
          </a:prstGeom>
          <a:effectLst>
            <a:outerShdw blurRad="50800" dist="38100" dir="2700000" algn="tl" rotWithShape="0">
              <a:prstClr val="black">
                <a:alpha val="40000"/>
              </a:prstClr>
            </a:outerShdw>
          </a:effectLst>
        </p:spPr>
      </p:pic>
      <p:pic>
        <p:nvPicPr>
          <p:cNvPr id="18" name="Content Placeholder 7">
            <a:extLst>
              <a:ext uri="{FF2B5EF4-FFF2-40B4-BE49-F238E27FC236}">
                <a16:creationId xmlns:a16="http://schemas.microsoft.com/office/drawing/2014/main" id="{9FC12ECD-2A3A-27B0-41EC-0910611BF675}"/>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66518" y="1397117"/>
            <a:ext cx="1108800" cy="1125536"/>
          </a:xfrm>
          <a:prstGeom prst="rect">
            <a:avLst/>
          </a:prstGeom>
          <a:effectLst>
            <a:outerShdw blurRad="50800" dist="38100" dir="2700000" algn="tl" rotWithShape="0">
              <a:prstClr val="black">
                <a:alpha val="40000"/>
              </a:prstClr>
            </a:outerShdw>
          </a:effectLst>
        </p:spPr>
      </p:pic>
      <p:pic>
        <p:nvPicPr>
          <p:cNvPr id="21" name="Content Placeholder 10">
            <a:extLst>
              <a:ext uri="{FF2B5EF4-FFF2-40B4-BE49-F238E27FC236}">
                <a16:creationId xmlns:a16="http://schemas.microsoft.com/office/drawing/2014/main" id="{9D1FE40A-5620-78E6-A82F-7FD067EE8DBF}"/>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8105" y="5406819"/>
            <a:ext cx="1108800" cy="1125536"/>
          </a:xfrm>
          <a:prstGeom prst="rect">
            <a:avLst/>
          </a:prstGeom>
          <a:effectLst>
            <a:outerShdw blurRad="50800" dist="38100" dir="2700000" algn="tl" rotWithShape="0">
              <a:prstClr val="black">
                <a:alpha val="40000"/>
              </a:prstClr>
            </a:outerShdw>
          </a:effectLst>
        </p:spPr>
      </p:pic>
      <p:pic>
        <p:nvPicPr>
          <p:cNvPr id="20" name="Content Placeholder 7">
            <a:extLst>
              <a:ext uri="{FF2B5EF4-FFF2-40B4-BE49-F238E27FC236}">
                <a16:creationId xmlns:a16="http://schemas.microsoft.com/office/drawing/2014/main" id="{5C391C1E-E1BB-63CA-4698-7647369CEE2A}"/>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9887" y="4712308"/>
            <a:ext cx="1108800" cy="1125278"/>
          </a:xfrm>
          <a:prstGeom prst="rect">
            <a:avLst/>
          </a:prstGeom>
          <a:effectLst>
            <a:outerShdw blurRad="50800" dist="38100" dir="2700000" algn="tl" rotWithShape="0">
              <a:prstClr val="black">
                <a:alpha val="40000"/>
              </a:prstClr>
            </a:outerShdw>
          </a:effectLst>
        </p:spPr>
      </p:pic>
      <p:pic>
        <p:nvPicPr>
          <p:cNvPr id="22" name="Content Placeholder 7">
            <a:extLst>
              <a:ext uri="{FF2B5EF4-FFF2-40B4-BE49-F238E27FC236}">
                <a16:creationId xmlns:a16="http://schemas.microsoft.com/office/drawing/2014/main" id="{8B1C4813-9D1A-2A94-FD06-DD39929C56FE}"/>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66518" y="5406819"/>
            <a:ext cx="1108800" cy="1125536"/>
          </a:xfrm>
          <a:prstGeom prst="rect">
            <a:avLst/>
          </a:prstGeom>
          <a:effectLst>
            <a:outerShdw blurRad="50800" dist="38100" dir="2700000" algn="tl" rotWithShape="0">
              <a:prstClr val="black">
                <a:alpha val="40000"/>
              </a:prstClr>
            </a:outerShdw>
          </a:effectLst>
        </p:spPr>
      </p:pic>
      <p:pic>
        <p:nvPicPr>
          <p:cNvPr id="23" name="Content Placeholder 10">
            <a:extLst>
              <a:ext uri="{FF2B5EF4-FFF2-40B4-BE49-F238E27FC236}">
                <a16:creationId xmlns:a16="http://schemas.microsoft.com/office/drawing/2014/main" id="{88EB055E-BC7B-ED9C-0131-F5CA8E7D1ED4}"/>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822850" y="4713947"/>
            <a:ext cx="1108800" cy="11220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5321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C579752-5A36-B36A-854A-3F031E3DB371}"/>
            </a:ext>
          </a:extLst>
        </p:cNvPr>
        <p:cNvGrpSpPr/>
        <p:nvPr/>
      </p:nvGrpSpPr>
      <p:grpSpPr>
        <a:xfrm>
          <a:off x="0" y="0"/>
          <a:ext cx="0" cy="0"/>
          <a:chOff x="0" y="0"/>
          <a:chExt cx="0" cy="0"/>
        </a:xfrm>
      </p:grpSpPr>
      <p:sp>
        <p:nvSpPr>
          <p:cNvPr id="4" name="Partial Circle 3">
            <a:extLst>
              <a:ext uri="{FF2B5EF4-FFF2-40B4-BE49-F238E27FC236}">
                <a16:creationId xmlns:a16="http://schemas.microsoft.com/office/drawing/2014/main" id="{45BC33EA-65A0-E459-2BE1-E2B9D39F84AF}"/>
              </a:ext>
              <a:ext uri="{C183D7F6-B498-43B3-948B-1728B52AA6E4}">
                <adec:decorative xmlns:adec="http://schemas.microsoft.com/office/drawing/2017/decorative" val="1"/>
              </a:ext>
            </a:extLst>
          </p:cNvPr>
          <p:cNvSpPr/>
          <p:nvPr/>
        </p:nvSpPr>
        <p:spPr>
          <a:xfrm rot="10800000">
            <a:off x="-2430000" y="-2430000"/>
            <a:ext cx="4860000" cy="4860000"/>
          </a:xfrm>
          <a:prstGeom prst="pie">
            <a:avLst>
              <a:gd name="adj1" fmla="val 10800496"/>
              <a:gd name="adj2" fmla="val 16200000"/>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Chord 5">
            <a:extLst>
              <a:ext uri="{FF2B5EF4-FFF2-40B4-BE49-F238E27FC236}">
                <a16:creationId xmlns:a16="http://schemas.microsoft.com/office/drawing/2014/main" id="{D2221E50-B017-855A-DCBB-7775A4F9FA63}"/>
              </a:ext>
              <a:ext uri="{C183D7F6-B498-43B3-948B-1728B52AA6E4}">
                <adec:decorative xmlns:adec="http://schemas.microsoft.com/office/drawing/2017/decorative" val="1"/>
              </a:ext>
            </a:extLst>
          </p:cNvPr>
          <p:cNvSpPr/>
          <p:nvPr/>
        </p:nvSpPr>
        <p:spPr>
          <a:xfrm>
            <a:off x="1061435" y="-2815876"/>
            <a:ext cx="5905500" cy="5134025"/>
          </a:xfrm>
          <a:prstGeom prst="chord">
            <a:avLst>
              <a:gd name="adj1" fmla="val 281860"/>
              <a:gd name="adj2" fmla="val 10521373"/>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Subtitle 10">
            <a:extLst>
              <a:ext uri="{FF2B5EF4-FFF2-40B4-BE49-F238E27FC236}">
                <a16:creationId xmlns:a16="http://schemas.microsoft.com/office/drawing/2014/main" id="{0748B935-04C4-F05A-29FF-9D0E1847F4FD}"/>
              </a:ext>
            </a:extLst>
          </p:cNvPr>
          <p:cNvSpPr>
            <a:spLocks noGrp="1"/>
          </p:cNvSpPr>
          <p:nvPr>
            <p:ph idx="1"/>
          </p:nvPr>
        </p:nvSpPr>
        <p:spPr>
          <a:xfrm>
            <a:off x="838200" y="2254849"/>
            <a:ext cx="10515600" cy="3922113"/>
          </a:xfrm>
        </p:spPr>
        <p:txBody>
          <a:bodyPr vert="horz" lIns="91440" tIns="45720" rIns="91440" bIns="45720" rtlCol="0" anchor="t">
            <a:normAutofit/>
          </a:bodyPr>
          <a:lstStyle/>
          <a:p>
            <a:pPr marL="0" indent="0" algn="ctr">
              <a:lnSpc>
                <a:spcPct val="150000"/>
              </a:lnSpc>
              <a:buNone/>
            </a:pPr>
            <a:r>
              <a:rPr lang="en-GB" i="1">
                <a:solidFill>
                  <a:srgbClr val="B21D8A"/>
                </a:solidFill>
              </a:rPr>
              <a:t>Can Scotland implement Pharmacogenetic testing?</a:t>
            </a:r>
            <a:endParaRPr lang="en-US">
              <a:solidFill>
                <a:srgbClr val="000000"/>
              </a:solidFill>
              <a:cs typeface="Arial" panose="020B0604020202020204"/>
            </a:endParaRPr>
          </a:p>
          <a:p>
            <a:pPr marL="0" indent="0" algn="ctr">
              <a:lnSpc>
                <a:spcPct val="150000"/>
              </a:lnSpc>
              <a:buNone/>
            </a:pPr>
            <a:r>
              <a:rPr lang="en-US">
                <a:cs typeface="Arial"/>
              </a:rPr>
              <a:t>What do </a:t>
            </a:r>
            <a:r>
              <a:rPr lang="en-US" b="1" i="1">
                <a:cs typeface="Arial"/>
              </a:rPr>
              <a:t>you </a:t>
            </a:r>
            <a:r>
              <a:rPr lang="en-US">
                <a:cs typeface="Arial"/>
              </a:rPr>
              <a:t>think?</a:t>
            </a:r>
          </a:p>
          <a:p>
            <a:pPr marL="0" indent="0" algn="ctr">
              <a:lnSpc>
                <a:spcPct val="150000"/>
              </a:lnSpc>
              <a:buNone/>
            </a:pPr>
            <a:endParaRPr lang="en-US">
              <a:cs typeface="Arial"/>
            </a:endParaRPr>
          </a:p>
          <a:p>
            <a:pPr marL="0" indent="0">
              <a:lnSpc>
                <a:spcPct val="150000"/>
              </a:lnSpc>
              <a:buNone/>
            </a:pPr>
            <a:r>
              <a:rPr lang="en-US" sz="2000">
                <a:cs typeface="Arial"/>
              </a:rPr>
              <a:t>If you want to find out more about pharmacogenetics visit the Living Lab's website for the PGx Resource Hub: </a:t>
            </a:r>
            <a:r>
              <a:rPr lang="en-US" sz="2000">
                <a:cs typeface="Arial"/>
                <a:hlinkClick r:id="rId3"/>
              </a:rPr>
              <a:t>https://www.gla.ac.uk/colleges/mvls/livinglab/</a:t>
            </a:r>
            <a:r>
              <a:rPr lang="en-US" sz="2000">
                <a:cs typeface="Arial"/>
              </a:rPr>
              <a:t> </a:t>
            </a:r>
          </a:p>
        </p:txBody>
      </p:sp>
      <p:pic>
        <p:nvPicPr>
          <p:cNvPr id="7" name="Picture 6">
            <a:extLst>
              <a:ext uri="{FF2B5EF4-FFF2-40B4-BE49-F238E27FC236}">
                <a16:creationId xmlns:a16="http://schemas.microsoft.com/office/drawing/2014/main" id="{A625E25B-FD39-0E58-D025-9DA6E764638A}"/>
              </a:ext>
              <a:ext uri="{C183D7F6-B498-43B3-948B-1728B52AA6E4}">
                <adec:decorative xmlns:adec="http://schemas.microsoft.com/office/drawing/2017/decorative" val="1"/>
              </a:ext>
            </a:extLst>
          </p:cNvPr>
          <p:cNvPicPr>
            <a:picLocks noChangeAspect="1"/>
          </p:cNvPicPr>
          <p:nvPr/>
        </p:nvPicPr>
        <p:blipFill>
          <a:blip r:embed="rId4"/>
          <a:srcRect l="15627" r="13318"/>
          <a:stretch/>
        </p:blipFill>
        <p:spPr>
          <a:xfrm>
            <a:off x="9989450" y="5498849"/>
            <a:ext cx="2161593" cy="1308113"/>
          </a:xfrm>
          <a:prstGeom prst="rect">
            <a:avLst/>
          </a:prstGeom>
        </p:spPr>
      </p:pic>
      <p:sp>
        <p:nvSpPr>
          <p:cNvPr id="8" name="TextBox 7">
            <a:extLst>
              <a:ext uri="{FF2B5EF4-FFF2-40B4-BE49-F238E27FC236}">
                <a16:creationId xmlns:a16="http://schemas.microsoft.com/office/drawing/2014/main" id="{9020D967-EEDC-4395-FCF3-40A1D23F542A}"/>
              </a:ext>
            </a:extLst>
          </p:cNvPr>
          <p:cNvSpPr txBox="1"/>
          <p:nvPr/>
        </p:nvSpPr>
        <p:spPr>
          <a:xfrm>
            <a:off x="4341904" y="6152906"/>
            <a:ext cx="3508187" cy="369332"/>
          </a:xfrm>
          <a:prstGeom prst="rect">
            <a:avLst/>
          </a:prstGeom>
          <a:noFill/>
        </p:spPr>
        <p:txBody>
          <a:bodyPr wrap="square" rtlCol="0">
            <a:spAutoFit/>
          </a:bodyPr>
          <a:lstStyle/>
          <a:p>
            <a:pPr algn="ctr"/>
            <a:r>
              <a:rPr lang="en-GB">
                <a:solidFill>
                  <a:srgbClr val="2266AE"/>
                </a:solidFill>
                <a:hlinkClick r:id="rId5">
                  <a:extLst>
                    <a:ext uri="{A12FA001-AC4F-418D-AE19-62706E023703}">
                      <ahyp:hlinkClr xmlns:ahyp="http://schemas.microsoft.com/office/drawing/2018/hyperlinkcolor" val="tx"/>
                    </a:ext>
                  </a:extLst>
                </a:hlinkClick>
              </a:rPr>
              <a:t>living-laboratory@glasgow.ac.uk</a:t>
            </a:r>
            <a:endParaRPr lang="en-GB">
              <a:solidFill>
                <a:srgbClr val="2266AE"/>
              </a:solidFill>
            </a:endParaRPr>
          </a:p>
        </p:txBody>
      </p:sp>
      <p:sp>
        <p:nvSpPr>
          <p:cNvPr id="9" name="Partial Circle 8">
            <a:extLst>
              <a:ext uri="{FF2B5EF4-FFF2-40B4-BE49-F238E27FC236}">
                <a16:creationId xmlns:a16="http://schemas.microsoft.com/office/drawing/2014/main" id="{AA7B306D-BCC7-EAC8-6B52-F24C5C743CDB}"/>
              </a:ext>
              <a:ext uri="{C183D7F6-B498-43B3-948B-1728B52AA6E4}">
                <adec:decorative xmlns:adec="http://schemas.microsoft.com/office/drawing/2017/decorative" val="1"/>
              </a:ext>
            </a:extLst>
          </p:cNvPr>
          <p:cNvSpPr/>
          <p:nvPr/>
        </p:nvSpPr>
        <p:spPr>
          <a:xfrm rot="10800000" flipH="1">
            <a:off x="10667998" y="0"/>
            <a:ext cx="3106059" cy="2387600"/>
          </a:xfrm>
          <a:prstGeom prst="pie">
            <a:avLst>
              <a:gd name="adj1" fmla="val 5399999"/>
              <a:gd name="adj2" fmla="val 16199999"/>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Chord 12">
            <a:extLst>
              <a:ext uri="{FF2B5EF4-FFF2-40B4-BE49-F238E27FC236}">
                <a16:creationId xmlns:a16="http://schemas.microsoft.com/office/drawing/2014/main" id="{B7FED7C0-7C8E-E749-3E84-35DD43351635}"/>
              </a:ext>
              <a:ext uri="{C183D7F6-B498-43B3-948B-1728B52AA6E4}">
                <adec:decorative xmlns:adec="http://schemas.microsoft.com/office/drawing/2017/decorative" val="1"/>
              </a:ext>
            </a:extLst>
          </p:cNvPr>
          <p:cNvSpPr/>
          <p:nvPr/>
        </p:nvSpPr>
        <p:spPr>
          <a:xfrm>
            <a:off x="9594657" y="-1186195"/>
            <a:ext cx="2597344" cy="2254850"/>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Chord 14">
            <a:extLst>
              <a:ext uri="{FF2B5EF4-FFF2-40B4-BE49-F238E27FC236}">
                <a16:creationId xmlns:a16="http://schemas.microsoft.com/office/drawing/2014/main" id="{30258D38-6D5A-6D6D-0BFC-9D3E9C1D77FE}"/>
              </a:ext>
              <a:ext uri="{C183D7F6-B498-43B3-948B-1728B52AA6E4}">
                <adec:decorative xmlns:adec="http://schemas.microsoft.com/office/drawing/2017/decorative" val="1"/>
              </a:ext>
            </a:extLst>
          </p:cNvPr>
          <p:cNvSpPr/>
          <p:nvPr/>
        </p:nvSpPr>
        <p:spPr>
          <a:xfrm rot="10800000">
            <a:off x="3007042" y="5437063"/>
            <a:ext cx="3808107" cy="3215015"/>
          </a:xfrm>
          <a:prstGeom prst="chord">
            <a:avLst>
              <a:gd name="adj1" fmla="val 281860"/>
              <a:gd name="adj2" fmla="val 10521373"/>
            </a:avLst>
          </a:prstGeom>
          <a:solidFill>
            <a:srgbClr val="91D4DA">
              <a:alpha val="3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259A0378-3DCD-CBEE-7DED-7969A1D6A4B8}"/>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957" y="5876880"/>
            <a:ext cx="2966085" cy="921385"/>
          </a:xfrm>
          <a:prstGeom prst="rect">
            <a:avLst/>
          </a:prstGeom>
          <a:noFill/>
          <a:ln>
            <a:noFill/>
          </a:ln>
        </p:spPr>
      </p:pic>
      <p:sp>
        <p:nvSpPr>
          <p:cNvPr id="16" name="Chord 15">
            <a:extLst>
              <a:ext uri="{FF2B5EF4-FFF2-40B4-BE49-F238E27FC236}">
                <a16:creationId xmlns:a16="http://schemas.microsoft.com/office/drawing/2014/main" id="{DEB6426C-5F0F-988B-854E-9830A0E9FB4A}"/>
              </a:ext>
              <a:ext uri="{C183D7F6-B498-43B3-948B-1728B52AA6E4}">
                <adec:decorative xmlns:adec="http://schemas.microsoft.com/office/drawing/2017/decorative" val="1"/>
              </a:ext>
            </a:extLst>
          </p:cNvPr>
          <p:cNvSpPr/>
          <p:nvPr/>
        </p:nvSpPr>
        <p:spPr>
          <a:xfrm rot="10800000">
            <a:off x="5111661" y="5880489"/>
            <a:ext cx="3038349" cy="2193794"/>
          </a:xfrm>
          <a:prstGeom prst="chord">
            <a:avLst>
              <a:gd name="adj1" fmla="val 281860"/>
              <a:gd name="adj2" fmla="val 10521373"/>
            </a:avLst>
          </a:prstGeom>
          <a:solidFill>
            <a:srgbClr val="91D4DA">
              <a:alpha val="2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BEF0812-B1DA-4F8D-AC21-22BDC68CD78B}"/>
              </a:ext>
            </a:extLst>
          </p:cNvPr>
          <p:cNvSpPr>
            <a:spLocks noGrp="1"/>
          </p:cNvSpPr>
          <p:nvPr>
            <p:ph type="title"/>
          </p:nvPr>
        </p:nvSpPr>
        <p:spPr/>
        <p:txBody>
          <a:bodyPr>
            <a:normAutofit/>
          </a:bodyPr>
          <a:lstStyle/>
          <a:p>
            <a:r>
              <a:rPr lang="en-GB">
                <a:solidFill>
                  <a:srgbClr val="B21D8A"/>
                </a:solidFill>
              </a:rPr>
              <a:t>Conclusion</a:t>
            </a:r>
            <a:endParaRPr lang="en-GB" b="1">
              <a:solidFill>
                <a:srgbClr val="B21D8A"/>
              </a:solidFill>
            </a:endParaRPr>
          </a:p>
        </p:txBody>
      </p:sp>
    </p:spTree>
    <p:extLst>
      <p:ext uri="{BB962C8B-B14F-4D97-AF65-F5344CB8AC3E}">
        <p14:creationId xmlns:p14="http://schemas.microsoft.com/office/powerpoint/2010/main" val="3190678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descr="Photograph of the inside of the Scottish Parliament debate chamber">
            <a:extLst>
              <a:ext uri="{FF2B5EF4-FFF2-40B4-BE49-F238E27FC236}">
                <a16:creationId xmlns:a16="http://schemas.microsoft.com/office/drawing/2014/main" id="{5850641C-62C3-C367-8FFB-101EFAD3EDC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5730"/>
          <a:stretch/>
        </p:blipFill>
        <p:spPr>
          <a:xfrm>
            <a:off x="0" y="0"/>
            <a:ext cx="12192000" cy="6858010"/>
          </a:xfrm>
          <a:prstGeom prst="rect">
            <a:avLst/>
          </a:prstGeom>
        </p:spPr>
      </p:pic>
      <p:sp>
        <p:nvSpPr>
          <p:cNvPr id="8" name="Rectangle 7">
            <a:extLst>
              <a:ext uri="{FF2B5EF4-FFF2-40B4-BE49-F238E27FC236}">
                <a16:creationId xmlns:a16="http://schemas.microsoft.com/office/drawing/2014/main" id="{7884DF11-1548-D9B1-D03D-3E707AA39754}"/>
              </a:ext>
              <a:ext uri="{C183D7F6-B498-43B3-948B-1728B52AA6E4}">
                <adec:decorative xmlns:adec="http://schemas.microsoft.com/office/drawing/2017/decorative" val="1"/>
              </a:ext>
            </a:extLst>
          </p:cNvPr>
          <p:cNvSpPr/>
          <p:nvPr/>
        </p:nvSpPr>
        <p:spPr>
          <a:xfrm>
            <a:off x="0" y="2498633"/>
            <a:ext cx="12192000" cy="1860734"/>
          </a:xfrm>
          <a:prstGeom prst="rect">
            <a:avLst/>
          </a:prstGeom>
          <a:gradFill>
            <a:gsLst>
              <a:gs pos="53000">
                <a:srgbClr val="A5DAD9">
                  <a:alpha val="34000"/>
                </a:srgbClr>
              </a:gs>
              <a:gs pos="0">
                <a:srgbClr val="D5EDF7"/>
              </a:gs>
              <a:gs pos="100000">
                <a:srgbClr val="77C8D2"/>
              </a:gs>
            </a:gsLst>
            <a:lin ang="108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56E90D5-4A1B-0EDC-C3F6-02025DDF9014}"/>
              </a:ext>
            </a:extLst>
          </p:cNvPr>
          <p:cNvSpPr>
            <a:spLocks noGrp="1"/>
          </p:cNvSpPr>
          <p:nvPr>
            <p:ph type="title"/>
          </p:nvPr>
        </p:nvSpPr>
        <p:spPr>
          <a:xfrm>
            <a:off x="1800225" y="2498633"/>
            <a:ext cx="8591550" cy="1700505"/>
          </a:xfrm>
        </p:spPr>
        <p:txBody>
          <a:bodyPr vert="horz" lIns="91440" tIns="45720" rIns="91440" bIns="45720" rtlCol="0" anchor="b">
            <a:normAutofit fontScale="90000"/>
          </a:bodyPr>
          <a:lstStyle/>
          <a:p>
            <a:pPr algn="ctr"/>
            <a:r>
              <a:rPr lang="en-US" b="1">
                <a:solidFill>
                  <a:srgbClr val="FFFFFF"/>
                </a:solidFill>
                <a:effectLst>
                  <a:outerShdw blurRad="38100" dist="38100" dir="2700000" algn="tl">
                    <a:srgbClr val="000000">
                      <a:alpha val="43137"/>
                    </a:srgbClr>
                  </a:outerShdw>
                </a:effectLst>
              </a:rPr>
              <a:t>Can Scotland Implement PGx Testing?</a:t>
            </a:r>
          </a:p>
        </p:txBody>
      </p:sp>
      <p:sp>
        <p:nvSpPr>
          <p:cNvPr id="7" name="TextBox 6">
            <a:extLst>
              <a:ext uri="{FF2B5EF4-FFF2-40B4-BE49-F238E27FC236}">
                <a16:creationId xmlns:a16="http://schemas.microsoft.com/office/drawing/2014/main" id="{84C651AB-3CF8-8DF3-EC69-7C2B3FAC1720}"/>
              </a:ext>
            </a:extLst>
          </p:cNvPr>
          <p:cNvSpPr txBox="1"/>
          <p:nvPr/>
        </p:nvSpPr>
        <p:spPr>
          <a:xfrm>
            <a:off x="10434789" y="6657945"/>
            <a:ext cx="1757211" cy="200055"/>
          </a:xfrm>
          <a:prstGeom prst="rect">
            <a:avLst/>
          </a:prstGeom>
          <a:solidFill>
            <a:srgbClr val="000000"/>
          </a:solidFill>
        </p:spPr>
        <p:txBody>
          <a:bodyPr wrap="none" rtlCol="0">
            <a:spAutoFit/>
          </a:bodyPr>
          <a:lstStyle/>
          <a:p>
            <a:pPr algn="r">
              <a:spcAft>
                <a:spcPts val="600"/>
              </a:spcAft>
            </a:pPr>
            <a:r>
              <a:rPr lang="en-GB" sz="700">
                <a:solidFill>
                  <a:srgbClr val="FFFFFF"/>
                </a:solidFill>
                <a:hlinkClick r:id="rId3" tooltip="https://danielquinn.org/gallery/the-scottish-parliament-2/">
                  <a:extLst>
                    <a:ext uri="{A12FA001-AC4F-418D-AE19-62706E023703}">
                      <ahyp:hlinkClr xmlns:ahyp="http://schemas.microsoft.com/office/drawing/2018/hyperlinkcolor" val="tx"/>
                    </a:ext>
                  </a:extLst>
                </a:hlinkClick>
              </a:rPr>
              <a:t>This Photo</a:t>
            </a:r>
            <a:r>
              <a:rPr lang="en-GB" sz="700">
                <a:solidFill>
                  <a:srgbClr val="FFFFFF"/>
                </a:solidFill>
              </a:rPr>
              <a:t> is licensed under </a:t>
            </a:r>
            <a:r>
              <a:rPr lang="en-GB" sz="70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GB" sz="700">
              <a:solidFill>
                <a:srgbClr val="FFFFFF"/>
              </a:solidFill>
            </a:endParaRPr>
          </a:p>
        </p:txBody>
      </p:sp>
      <p:sp>
        <p:nvSpPr>
          <p:cNvPr id="4" name="TextBox 3">
            <a:extLst>
              <a:ext uri="{FF2B5EF4-FFF2-40B4-BE49-F238E27FC236}">
                <a16:creationId xmlns:a16="http://schemas.microsoft.com/office/drawing/2014/main" id="{E17AF0EE-957A-52D0-3450-ACC0EBDA1C8D}"/>
              </a:ext>
            </a:extLst>
          </p:cNvPr>
          <p:cNvSpPr txBox="1"/>
          <p:nvPr/>
        </p:nvSpPr>
        <p:spPr>
          <a:xfrm>
            <a:off x="4382338" y="764739"/>
            <a:ext cx="3427319" cy="484577"/>
          </a:xfrm>
          <a:prstGeom prst="rect">
            <a:avLst/>
          </a:prstGeom>
          <a:solidFill>
            <a:srgbClr val="B21D8A"/>
          </a:solidFill>
        </p:spPr>
        <p:txBody>
          <a:bodyPr wrap="square" rtlCol="0">
            <a:noAutofit/>
          </a:bodyPr>
          <a:lstStyle/>
          <a:p>
            <a:pPr algn="ctr" defTabSz="809625"/>
            <a:r>
              <a:rPr lang="en-GB" sz="2400" b="1"/>
              <a:t>Debate Kit</a:t>
            </a:r>
          </a:p>
        </p:txBody>
      </p:sp>
      <p:sp>
        <p:nvSpPr>
          <p:cNvPr id="9" name="Rectangle 8">
            <a:extLst>
              <a:ext uri="{FF2B5EF4-FFF2-40B4-BE49-F238E27FC236}">
                <a16:creationId xmlns:a16="http://schemas.microsoft.com/office/drawing/2014/main" id="{FAE63A87-1D97-DFD8-CC8C-451A09F3F815}"/>
              </a:ext>
            </a:extLst>
          </p:cNvPr>
          <p:cNvSpPr/>
          <p:nvPr/>
        </p:nvSpPr>
        <p:spPr>
          <a:xfrm>
            <a:off x="4908548" y="5278345"/>
            <a:ext cx="2374900" cy="460622"/>
          </a:xfrm>
          <a:prstGeom prst="rect">
            <a:avLst/>
          </a:prstGeom>
          <a:solidFill>
            <a:srgbClr val="B21D8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t>Background Notes</a:t>
            </a:r>
          </a:p>
        </p:txBody>
      </p:sp>
    </p:spTree>
    <p:extLst>
      <p:ext uri="{BB962C8B-B14F-4D97-AF65-F5344CB8AC3E}">
        <p14:creationId xmlns:p14="http://schemas.microsoft.com/office/powerpoint/2010/main" val="3955128878"/>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artial Circle 20">
            <a:extLst>
              <a:ext uri="{FF2B5EF4-FFF2-40B4-BE49-F238E27FC236}">
                <a16:creationId xmlns:a16="http://schemas.microsoft.com/office/drawing/2014/main" id="{9EEFA02A-66BF-51D3-4302-50124335C294}"/>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a:extLst>
              <a:ext uri="{FF2B5EF4-FFF2-40B4-BE49-F238E27FC236}">
                <a16:creationId xmlns:a16="http://schemas.microsoft.com/office/drawing/2014/main" id="{527C6C16-568C-106A-C42D-04D7FF8B9F38}"/>
              </a:ext>
              <a:ext uri="{C183D7F6-B498-43B3-948B-1728B52AA6E4}">
                <adec:decorative xmlns:adec="http://schemas.microsoft.com/office/drawing/2017/decorative" val="1"/>
              </a:ext>
            </a:extLst>
          </p:cNvPr>
          <p:cNvGrpSpPr/>
          <p:nvPr/>
        </p:nvGrpSpPr>
        <p:grpSpPr>
          <a:xfrm rot="5400000">
            <a:off x="9269900" y="4162825"/>
            <a:ext cx="4150374" cy="4386223"/>
            <a:chOff x="8133860" y="1848496"/>
            <a:chExt cx="4150374" cy="4386223"/>
          </a:xfrm>
        </p:grpSpPr>
        <p:sp>
          <p:nvSpPr>
            <p:cNvPr id="15" name="Partial Circle 14">
              <a:extLst>
                <a:ext uri="{FF2B5EF4-FFF2-40B4-BE49-F238E27FC236}">
                  <a16:creationId xmlns:a16="http://schemas.microsoft.com/office/drawing/2014/main" id="{20FDE9FD-8CA5-9053-0B11-4E04F805EC37}"/>
                </a:ext>
              </a:extLst>
            </p:cNvPr>
            <p:cNvSpPr/>
            <p:nvPr/>
          </p:nvSpPr>
          <p:spPr>
            <a:xfrm rot="10800000" flipH="1">
              <a:off x="9178175" y="3144149"/>
              <a:ext cx="3106059" cy="3090570"/>
            </a:xfrm>
            <a:prstGeom prst="pie">
              <a:avLst>
                <a:gd name="adj1" fmla="val 5349327"/>
                <a:gd name="adj2" fmla="val 16130186"/>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Chord 15">
              <a:extLst>
                <a:ext uri="{FF2B5EF4-FFF2-40B4-BE49-F238E27FC236}">
                  <a16:creationId xmlns:a16="http://schemas.microsoft.com/office/drawing/2014/main" id="{CB01D08F-7401-A6FB-27E6-DEBFC9700578}"/>
                </a:ext>
              </a:extLst>
            </p:cNvPr>
            <p:cNvSpPr/>
            <p:nvPr/>
          </p:nvSpPr>
          <p:spPr>
            <a:xfrm>
              <a:off x="8133860" y="1848496"/>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Title 4">
            <a:extLst>
              <a:ext uri="{FF2B5EF4-FFF2-40B4-BE49-F238E27FC236}">
                <a16:creationId xmlns:a16="http://schemas.microsoft.com/office/drawing/2014/main" id="{E7598A54-8554-A889-5044-E7EA05073835}"/>
              </a:ext>
            </a:extLst>
          </p:cNvPr>
          <p:cNvSpPr>
            <a:spLocks noGrp="1"/>
          </p:cNvSpPr>
          <p:nvPr>
            <p:ph type="title"/>
          </p:nvPr>
        </p:nvSpPr>
        <p:spPr>
          <a:xfrm>
            <a:off x="838200" y="365125"/>
            <a:ext cx="10515600" cy="1325563"/>
          </a:xfrm>
        </p:spPr>
        <p:txBody>
          <a:bodyPr>
            <a:normAutofit/>
          </a:bodyPr>
          <a:lstStyle/>
          <a:p>
            <a:r>
              <a:rPr lang="en-GB" b="1">
                <a:solidFill>
                  <a:srgbClr val="1A60AB"/>
                </a:solidFill>
              </a:rPr>
              <a:t>Pharmacogenetics</a:t>
            </a:r>
          </a:p>
        </p:txBody>
      </p:sp>
      <p:sp>
        <p:nvSpPr>
          <p:cNvPr id="6" name="Content Placeholder 5">
            <a:extLst>
              <a:ext uri="{FF2B5EF4-FFF2-40B4-BE49-F238E27FC236}">
                <a16:creationId xmlns:a16="http://schemas.microsoft.com/office/drawing/2014/main" id="{85E87AC1-8E0F-085A-D9C6-047F27A472BB}"/>
              </a:ext>
            </a:extLst>
          </p:cNvPr>
          <p:cNvSpPr>
            <a:spLocks noGrp="1"/>
          </p:cNvSpPr>
          <p:nvPr>
            <p:ph idx="1"/>
          </p:nvPr>
        </p:nvSpPr>
        <p:spPr>
          <a:xfrm>
            <a:off x="838200" y="1825625"/>
            <a:ext cx="10515600" cy="4351338"/>
          </a:xfrm>
        </p:spPr>
        <p:txBody>
          <a:bodyPr>
            <a:normAutofit/>
          </a:bodyPr>
          <a:lstStyle/>
          <a:p>
            <a:pPr>
              <a:lnSpc>
                <a:spcPct val="150000"/>
              </a:lnSpc>
            </a:pPr>
            <a:r>
              <a:rPr lang="en-GB" sz="2400"/>
              <a:t>PGx for short.</a:t>
            </a:r>
          </a:p>
          <a:p>
            <a:pPr>
              <a:lnSpc>
                <a:spcPct val="150000"/>
              </a:lnSpc>
            </a:pPr>
            <a:r>
              <a:rPr lang="en-GB" sz="2400"/>
              <a:t>The combination of pharmacology and genetics.</a:t>
            </a:r>
          </a:p>
          <a:p>
            <a:pPr>
              <a:lnSpc>
                <a:spcPct val="150000"/>
              </a:lnSpc>
            </a:pPr>
            <a:endParaRPr lang="en-GB" sz="2400"/>
          </a:p>
          <a:p>
            <a:pPr marL="0" indent="0">
              <a:lnSpc>
                <a:spcPct val="150000"/>
              </a:lnSpc>
              <a:buNone/>
            </a:pPr>
            <a:endParaRPr lang="en-GB" sz="2400"/>
          </a:p>
          <a:p>
            <a:pPr>
              <a:lnSpc>
                <a:spcPct val="150000"/>
              </a:lnSpc>
            </a:pPr>
            <a:r>
              <a:rPr lang="en-GB" sz="2400"/>
              <a:t>It investigates how our genetics influences our individual responses to drugs to better tailor medicines to individuals. </a:t>
            </a:r>
          </a:p>
        </p:txBody>
      </p:sp>
      <p:graphicFrame>
        <p:nvGraphicFramePr>
          <p:cNvPr id="9" name="Table 8">
            <a:extLst>
              <a:ext uri="{FF2B5EF4-FFF2-40B4-BE49-F238E27FC236}">
                <a16:creationId xmlns:a16="http://schemas.microsoft.com/office/drawing/2014/main" id="{CB2EE3A6-816C-093D-8B0E-828D1C002E19}"/>
              </a:ext>
            </a:extLst>
          </p:cNvPr>
          <p:cNvGraphicFramePr>
            <a:graphicFrameLocks noGrp="1"/>
          </p:cNvGraphicFramePr>
          <p:nvPr>
            <p:extLst>
              <p:ext uri="{D42A27DB-BD31-4B8C-83A1-F6EECF244321}">
                <p14:modId xmlns:p14="http://schemas.microsoft.com/office/powerpoint/2010/main" val="1567085872"/>
              </p:ext>
            </p:extLst>
          </p:nvPr>
        </p:nvGraphicFramePr>
        <p:xfrm>
          <a:off x="838200" y="5693240"/>
          <a:ext cx="10671472" cy="1037744"/>
        </p:xfrm>
        <a:graphic>
          <a:graphicData uri="http://schemas.openxmlformats.org/drawingml/2006/table">
            <a:tbl>
              <a:tblPr firstRow="1" bandRow="1">
                <a:tableStyleId>{2D5ABB26-0587-4C30-8999-92F81FD0307C}</a:tableStyleId>
              </a:tblPr>
              <a:tblGrid>
                <a:gridCol w="2595880">
                  <a:extLst>
                    <a:ext uri="{9D8B030D-6E8A-4147-A177-3AD203B41FA5}">
                      <a16:colId xmlns:a16="http://schemas.microsoft.com/office/drawing/2014/main" val="1353244518"/>
                    </a:ext>
                  </a:extLst>
                </a:gridCol>
                <a:gridCol w="8075592">
                  <a:extLst>
                    <a:ext uri="{9D8B030D-6E8A-4147-A177-3AD203B41FA5}">
                      <a16:colId xmlns:a16="http://schemas.microsoft.com/office/drawing/2014/main" val="2742632667"/>
                    </a:ext>
                  </a:extLst>
                </a:gridCol>
              </a:tblGrid>
              <a:tr h="1037744">
                <a:tc>
                  <a:txBody>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GB" sz="2000" b="1" kern="100">
                          <a:solidFill>
                            <a:srgbClr val="2266AE"/>
                          </a:solidFill>
                          <a:effectLst/>
                        </a:rPr>
                        <a:t>Pharmacogenetics:</a:t>
                      </a:r>
                      <a:endParaRPr lang="en-GB" sz="2000" b="1">
                        <a:solidFill>
                          <a:srgbClr val="2266AE"/>
                        </a:solidFill>
                      </a:endParaRPr>
                    </a:p>
                  </a:txBody>
                  <a:tcPr>
                    <a:noFill/>
                  </a:tcPr>
                </a:tc>
                <a:tc>
                  <a:txBody>
                    <a:bodyPr/>
                    <a:lstStyle/>
                    <a:p>
                      <a:pPr algn="just">
                        <a:lnSpc>
                          <a:spcPct val="150000"/>
                        </a:lnSpc>
                      </a:pPr>
                      <a:r>
                        <a:rPr lang="en-GB" sz="2000" kern="100"/>
                        <a:t>R</a:t>
                      </a:r>
                      <a:r>
                        <a:rPr lang="en-GB" sz="2000" kern="100">
                          <a:effectLst/>
                        </a:rPr>
                        <a:t>efers to the effect of a </a:t>
                      </a:r>
                      <a:r>
                        <a:rPr lang="en-GB" sz="2000" b="1" kern="100">
                          <a:effectLst/>
                        </a:rPr>
                        <a:t>single</a:t>
                      </a:r>
                      <a:r>
                        <a:rPr lang="en-GB" sz="2000" kern="100">
                          <a:effectLst/>
                        </a:rPr>
                        <a:t> or a </a:t>
                      </a:r>
                      <a:r>
                        <a:rPr lang="en-GB" sz="2000" b="1" kern="100">
                          <a:effectLst/>
                        </a:rPr>
                        <a:t>few</a:t>
                      </a:r>
                      <a:r>
                        <a:rPr lang="en-GB" sz="2000" kern="100">
                          <a:effectLst/>
                        </a:rPr>
                        <a:t> gene variants and investigates the effects of </a:t>
                      </a:r>
                      <a:r>
                        <a:rPr lang="en-GB" sz="2000" b="1" kern="100">
                          <a:effectLst/>
                        </a:rPr>
                        <a:t>these genes only</a:t>
                      </a:r>
                      <a:r>
                        <a:rPr lang="en-GB" sz="2000" kern="100">
                          <a:effectLst/>
                        </a:rPr>
                        <a:t>. </a:t>
                      </a:r>
                    </a:p>
                  </a:txBody>
                  <a:tcPr>
                    <a:noFill/>
                  </a:tcPr>
                </a:tc>
                <a:extLst>
                  <a:ext uri="{0D108BD9-81ED-4DB2-BD59-A6C34878D82A}">
                    <a16:rowId xmlns:a16="http://schemas.microsoft.com/office/drawing/2014/main" val="3493500210"/>
                  </a:ext>
                </a:extLst>
              </a:tr>
            </a:tbl>
          </a:graphicData>
        </a:graphic>
      </p:graphicFrame>
      <p:sp>
        <p:nvSpPr>
          <p:cNvPr id="2" name="Content Placeholder 5">
            <a:extLst>
              <a:ext uri="{FF2B5EF4-FFF2-40B4-BE49-F238E27FC236}">
                <a16:creationId xmlns:a16="http://schemas.microsoft.com/office/drawing/2014/main" id="{0B11AEEC-212A-F75B-287F-F0ED4B367991}"/>
              </a:ext>
            </a:extLst>
          </p:cNvPr>
          <p:cNvSpPr txBox="1">
            <a:spLocks/>
          </p:cNvSpPr>
          <p:nvPr/>
        </p:nvSpPr>
        <p:spPr>
          <a:xfrm>
            <a:off x="1168983" y="3276600"/>
            <a:ext cx="6539917" cy="1037743"/>
          </a:xfrm>
          <a:prstGeom prst="rect">
            <a:avLst/>
          </a:prstGeom>
          <a:gradFill>
            <a:gsLst>
              <a:gs pos="0">
                <a:srgbClr val="A43D94"/>
              </a:gs>
              <a:gs pos="100000">
                <a:srgbClr val="551066"/>
              </a:gs>
            </a:gsLst>
            <a:lin ang="10800000" scaled="1"/>
          </a:gradFill>
          <a:ln w="19050">
            <a:noFill/>
          </a:ln>
          <a:effectLst>
            <a:outerShdw blurRad="50800" dist="38100" dir="2700000" algn="tl" rotWithShape="0">
              <a:prstClr val="black">
                <a:alpha val="40000"/>
              </a:prstClr>
            </a:outerShdw>
          </a:effectLst>
        </p:spPr>
        <p:txBody>
          <a:bodyP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720725" indent="-263525" algn="l" defTabSz="914400" rtl="0" eaLnBrk="1" latinLnBrk="0" hangingPunct="1">
              <a:lnSpc>
                <a:spcPct val="90000"/>
              </a:lnSpc>
              <a:spcBef>
                <a:spcPts val="500"/>
              </a:spcBef>
              <a:buClr>
                <a:schemeClr val="accent1"/>
              </a:buClr>
              <a:buFont typeface="Arial" panose="020B0604020202020204" pitchFamily="34" charset="0"/>
              <a:buChar char="–"/>
              <a:tabLst>
                <a:tab pos="720725" algn="l"/>
              </a:tabLst>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Font typeface="Arial" panose="020B0604020202020204" pitchFamily="34" charset="0"/>
              <a:buNone/>
            </a:pPr>
            <a:r>
              <a:rPr lang="en-GB" sz="1800" b="1" kern="100">
                <a:solidFill>
                  <a:schemeClr val="bg1"/>
                </a:solidFill>
                <a:ea typeface="Arial" panose="020B0604020202020204" pitchFamily="34" charset="0"/>
                <a:cs typeface="Times New Roman" panose="02020603050405020304" pitchFamily="18" charset="0"/>
              </a:rPr>
              <a:t>Pharmacology:</a:t>
            </a:r>
            <a:endParaRPr lang="en-GB" sz="1800">
              <a:solidFill>
                <a:schemeClr val="bg1"/>
              </a:solidFill>
            </a:endParaRPr>
          </a:p>
          <a:p>
            <a:pPr marL="0" indent="0" algn="ctr">
              <a:lnSpc>
                <a:spcPct val="150000"/>
              </a:lnSpc>
              <a:spcBef>
                <a:spcPts val="600"/>
              </a:spcBef>
              <a:buFont typeface="Arial" panose="020B0604020202020204" pitchFamily="34" charset="0"/>
              <a:buNone/>
            </a:pPr>
            <a:r>
              <a:rPr lang="en-GB" sz="1800">
                <a:solidFill>
                  <a:schemeClr val="bg1"/>
                </a:solidFill>
              </a:rPr>
              <a:t>The study of how drugs affect the body. (Not Pharmacy!)</a:t>
            </a:r>
            <a:endParaRPr lang="en-GB" sz="1800" kern="100">
              <a:solidFill>
                <a:schemeClr val="bg1"/>
              </a:solidFill>
              <a:ea typeface="Arial" panose="020B060402020202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92C15A1D-2183-2227-6184-C555D03EAA09}"/>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pic>
        <p:nvPicPr>
          <p:cNvPr id="12" name="Picture 11" descr="A pile of pills in blister packs">
            <a:extLst>
              <a:ext uri="{FF2B5EF4-FFF2-40B4-BE49-F238E27FC236}">
                <a16:creationId xmlns:a16="http://schemas.microsoft.com/office/drawing/2014/main" id="{8802DAE7-5B65-3DE7-135A-529362F448A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850051" y="1429964"/>
            <a:ext cx="3161040" cy="2104966"/>
          </a:xfrm>
          <a:prstGeom prst="rect">
            <a:avLst/>
          </a:prstGeom>
          <a:ln>
            <a:solidFill>
              <a:schemeClr val="tx1"/>
            </a:solidFill>
          </a:ln>
          <a:effectLst>
            <a:outerShdw blurRad="50800" dist="38100" dir="2700000" algn="tl" rotWithShape="0">
              <a:prstClr val="black">
                <a:alpha val="40000"/>
              </a:prstClr>
            </a:outerShdw>
          </a:effectLst>
        </p:spPr>
      </p:pic>
      <p:sp>
        <p:nvSpPr>
          <p:cNvPr id="20" name="TextBox 19">
            <a:extLst>
              <a:ext uri="{FF2B5EF4-FFF2-40B4-BE49-F238E27FC236}">
                <a16:creationId xmlns:a16="http://schemas.microsoft.com/office/drawing/2014/main" id="{9A11A438-0577-B5E2-DD8B-E987A7A38678}"/>
              </a:ext>
            </a:extLst>
          </p:cNvPr>
          <p:cNvSpPr txBox="1"/>
          <p:nvPr/>
        </p:nvSpPr>
        <p:spPr>
          <a:xfrm>
            <a:off x="0" y="109365"/>
            <a:ext cx="4083728" cy="385810"/>
          </a:xfrm>
          <a:prstGeom prst="rect">
            <a:avLst/>
          </a:prstGeom>
          <a:gradFill>
            <a:gsLst>
              <a:gs pos="0">
                <a:srgbClr val="A43D94"/>
              </a:gs>
              <a:gs pos="100000">
                <a:srgbClr val="551066"/>
              </a:gs>
            </a:gsLst>
            <a:lin ang="10800000" scaled="1"/>
          </a:gradFill>
        </p:spPr>
        <p:txBody>
          <a:bodyPr wrap="square" rtlCol="0">
            <a:noAutofit/>
          </a:bodyPr>
          <a:lstStyle/>
          <a:p>
            <a:pPr defTabSz="809625">
              <a:tabLst>
                <a:tab pos="806450" algn="l"/>
              </a:tabLst>
            </a:pPr>
            <a:r>
              <a:rPr lang="en-GB" b="1">
                <a:solidFill>
                  <a:schemeClr val="bg1"/>
                </a:solidFill>
              </a:rPr>
              <a:t>Background Notes</a:t>
            </a:r>
          </a:p>
        </p:txBody>
      </p:sp>
    </p:spTree>
    <p:extLst>
      <p:ext uri="{BB962C8B-B14F-4D97-AF65-F5344CB8AC3E}">
        <p14:creationId xmlns:p14="http://schemas.microsoft.com/office/powerpoint/2010/main" val="1768391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FADB3-50A9-F2F0-32D3-373347BAA7D4}"/>
            </a:ext>
          </a:extLst>
        </p:cNvPr>
        <p:cNvGrpSpPr/>
        <p:nvPr/>
      </p:nvGrpSpPr>
      <p:grpSpPr>
        <a:xfrm>
          <a:off x="0" y="0"/>
          <a:ext cx="0" cy="0"/>
          <a:chOff x="0" y="0"/>
          <a:chExt cx="0" cy="0"/>
        </a:xfrm>
      </p:grpSpPr>
      <p:sp>
        <p:nvSpPr>
          <p:cNvPr id="20" name="Partial Circle 19">
            <a:extLst>
              <a:ext uri="{FF2B5EF4-FFF2-40B4-BE49-F238E27FC236}">
                <a16:creationId xmlns:a16="http://schemas.microsoft.com/office/drawing/2014/main" id="{E60EF60A-2E9D-C1C4-19E2-E15551A4C191}"/>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C5B8275F-510E-00C4-06D4-ED38B1FB44A7}"/>
              </a:ext>
              <a:ext uri="{C183D7F6-B498-43B3-948B-1728B52AA6E4}">
                <adec:decorative xmlns:adec="http://schemas.microsoft.com/office/drawing/2017/decorative" val="1"/>
              </a:ext>
            </a:extLst>
          </p:cNvPr>
          <p:cNvGrpSpPr/>
          <p:nvPr/>
        </p:nvGrpSpPr>
        <p:grpSpPr>
          <a:xfrm rot="5400000">
            <a:off x="9269900" y="4162824"/>
            <a:ext cx="4150374" cy="4386224"/>
            <a:chOff x="8133860" y="1848495"/>
            <a:chExt cx="4150374" cy="4386224"/>
          </a:xfrm>
        </p:grpSpPr>
        <p:sp>
          <p:nvSpPr>
            <p:cNvPr id="9" name="Partial Circle 8">
              <a:extLst>
                <a:ext uri="{FF2B5EF4-FFF2-40B4-BE49-F238E27FC236}">
                  <a16:creationId xmlns:a16="http://schemas.microsoft.com/office/drawing/2014/main" id="{F3839BA6-F1C2-FD49-EBA3-C9EB3BCD0D41}"/>
                </a:ext>
              </a:extLst>
            </p:cNvPr>
            <p:cNvSpPr/>
            <p:nvPr/>
          </p:nvSpPr>
          <p:spPr>
            <a:xfrm rot="10800000" flipH="1">
              <a:off x="9178175" y="3144149"/>
              <a:ext cx="3106059" cy="3090570"/>
            </a:xfrm>
            <a:prstGeom prst="pie">
              <a:avLst>
                <a:gd name="adj1" fmla="val 5349327"/>
                <a:gd name="adj2" fmla="val 16130186"/>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hord 9">
              <a:extLst>
                <a:ext uri="{FF2B5EF4-FFF2-40B4-BE49-F238E27FC236}">
                  <a16:creationId xmlns:a16="http://schemas.microsoft.com/office/drawing/2014/main" id="{E9254DE5-46C3-EBC0-8C26-61EE62752E12}"/>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Title 4">
            <a:extLst>
              <a:ext uri="{FF2B5EF4-FFF2-40B4-BE49-F238E27FC236}">
                <a16:creationId xmlns:a16="http://schemas.microsoft.com/office/drawing/2014/main" id="{6E85D5F0-1606-0773-EB1F-5B34237104F7}"/>
              </a:ext>
            </a:extLst>
          </p:cNvPr>
          <p:cNvSpPr>
            <a:spLocks noGrp="1"/>
          </p:cNvSpPr>
          <p:nvPr>
            <p:ph type="title"/>
          </p:nvPr>
        </p:nvSpPr>
        <p:spPr>
          <a:xfrm>
            <a:off x="838200" y="365125"/>
            <a:ext cx="10515600" cy="1325563"/>
          </a:xfrm>
        </p:spPr>
        <p:txBody>
          <a:bodyPr>
            <a:normAutofit/>
          </a:bodyPr>
          <a:lstStyle/>
          <a:p>
            <a:r>
              <a:rPr lang="en-GB" b="1"/>
              <a:t>Genetic Variation</a:t>
            </a:r>
          </a:p>
        </p:txBody>
      </p:sp>
      <p:sp>
        <p:nvSpPr>
          <p:cNvPr id="6" name="Content Placeholder 5">
            <a:extLst>
              <a:ext uri="{FF2B5EF4-FFF2-40B4-BE49-F238E27FC236}">
                <a16:creationId xmlns:a16="http://schemas.microsoft.com/office/drawing/2014/main" id="{2F55E496-C50B-6E55-31B8-98FBEF5342FB}"/>
              </a:ext>
            </a:extLst>
          </p:cNvPr>
          <p:cNvSpPr>
            <a:spLocks noGrp="1"/>
          </p:cNvSpPr>
          <p:nvPr>
            <p:ph idx="1"/>
          </p:nvPr>
        </p:nvSpPr>
        <p:spPr>
          <a:xfrm>
            <a:off x="838200" y="1825625"/>
            <a:ext cx="10515600" cy="4351338"/>
          </a:xfrm>
        </p:spPr>
        <p:txBody>
          <a:bodyPr>
            <a:normAutofit/>
          </a:bodyPr>
          <a:lstStyle/>
          <a:p>
            <a:pPr>
              <a:lnSpc>
                <a:spcPct val="150000"/>
              </a:lnSpc>
            </a:pPr>
            <a:r>
              <a:rPr lang="en-GB"/>
              <a:t>We are different from one another.</a:t>
            </a:r>
          </a:p>
          <a:p>
            <a:pPr lvl="1">
              <a:lnSpc>
                <a:spcPct val="150000"/>
              </a:lnSpc>
            </a:pPr>
            <a:r>
              <a:rPr lang="en-GB"/>
              <a:t>Height, eye colour, hair colour, etc. </a:t>
            </a:r>
          </a:p>
          <a:p>
            <a:pPr>
              <a:lnSpc>
                <a:spcPct val="150000"/>
              </a:lnSpc>
            </a:pPr>
            <a:r>
              <a:rPr lang="en-GB"/>
              <a:t>This is controlled by our genetics.</a:t>
            </a:r>
          </a:p>
        </p:txBody>
      </p:sp>
      <p:pic>
        <p:nvPicPr>
          <p:cNvPr id="8" name="Picture 7">
            <a:extLst>
              <a:ext uri="{FF2B5EF4-FFF2-40B4-BE49-F238E27FC236}">
                <a16:creationId xmlns:a16="http://schemas.microsoft.com/office/drawing/2014/main" id="{57825191-6B03-E201-97BC-8F5AF5DB7CDE}"/>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pic>
        <p:nvPicPr>
          <p:cNvPr id="12" name="Picture 11" descr="An illustration of a large, diverse crowrd of people">
            <a:extLst>
              <a:ext uri="{FF2B5EF4-FFF2-40B4-BE49-F238E27FC236}">
                <a16:creationId xmlns:a16="http://schemas.microsoft.com/office/drawing/2014/main" id="{14BF0DF0-6970-00A1-E261-431756493D4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120674" y="1354467"/>
            <a:ext cx="3454601" cy="3454601"/>
          </a:xfrm>
          <a:prstGeom prst="rect">
            <a:avLst/>
          </a:prstGeom>
          <a:ln>
            <a:solidFill>
              <a:schemeClr val="tx1"/>
            </a:solidFill>
          </a:ln>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5E305ECF-B322-0F06-6255-F2D9FB2C65F6}"/>
              </a:ext>
            </a:extLst>
          </p:cNvPr>
          <p:cNvSpPr txBox="1"/>
          <p:nvPr/>
        </p:nvSpPr>
        <p:spPr>
          <a:xfrm rot="5400000">
            <a:off x="9733953" y="3155867"/>
            <a:ext cx="2050002" cy="230832"/>
          </a:xfrm>
          <a:prstGeom prst="rect">
            <a:avLst/>
          </a:prstGeom>
          <a:noFill/>
        </p:spPr>
        <p:txBody>
          <a:bodyPr wrap="square" rtlCol="0">
            <a:spAutoFit/>
          </a:bodyPr>
          <a:lstStyle/>
          <a:p>
            <a:r>
              <a:rPr lang="en-GB" sz="900">
                <a:hlinkClick r:id="rId5" tooltip="https://www.tahr.org.tw/civicrm/contribute/transact?reset=1&amp;id=16"/>
              </a:rPr>
              <a:t>This Photo</a:t>
            </a:r>
            <a:r>
              <a:rPr lang="en-GB" sz="900"/>
              <a:t> is licensed under </a:t>
            </a:r>
            <a:r>
              <a:rPr lang="en-GB" sz="900">
                <a:hlinkClick r:id="rId6" tooltip="https://creativecommons.org/licenses/by/3.0/"/>
              </a:rPr>
              <a:t>CC BY</a:t>
            </a:r>
            <a:endParaRPr lang="en-GB" sz="900"/>
          </a:p>
        </p:txBody>
      </p:sp>
      <p:pic>
        <p:nvPicPr>
          <p:cNvPr id="17" name="Graphic 16" descr="Medicine with solid fill">
            <a:extLst>
              <a:ext uri="{FF2B5EF4-FFF2-40B4-BE49-F238E27FC236}">
                <a16:creationId xmlns:a16="http://schemas.microsoft.com/office/drawing/2014/main" id="{15B1505A-4AAB-90EB-E825-C3E2630D4D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904054" y="5088910"/>
            <a:ext cx="1671222" cy="1671222"/>
          </a:xfrm>
          <a:prstGeom prst="rect">
            <a:avLst/>
          </a:prstGeom>
        </p:spPr>
      </p:pic>
      <p:sp>
        <p:nvSpPr>
          <p:cNvPr id="19" name="TextBox 18">
            <a:extLst>
              <a:ext uri="{FF2B5EF4-FFF2-40B4-BE49-F238E27FC236}">
                <a16:creationId xmlns:a16="http://schemas.microsoft.com/office/drawing/2014/main" id="{D439C5EC-024B-B15A-FABC-89A1250251F0}"/>
              </a:ext>
            </a:extLst>
          </p:cNvPr>
          <p:cNvSpPr txBox="1"/>
          <p:nvPr/>
        </p:nvSpPr>
        <p:spPr>
          <a:xfrm>
            <a:off x="838200" y="4939773"/>
            <a:ext cx="7912102" cy="1455976"/>
          </a:xfrm>
          <a:prstGeom prst="rect">
            <a:avLst/>
          </a:prstGeom>
          <a:noFill/>
        </p:spPr>
        <p:txBody>
          <a:bodyPr wrap="square">
            <a:spAutoFit/>
          </a:bodyPr>
          <a:lstStyle/>
          <a:p>
            <a:pPr marL="285750" indent="-285750" algn="just">
              <a:lnSpc>
                <a:spcPct val="170000"/>
              </a:lnSpc>
              <a:buClr>
                <a:srgbClr val="2266AE"/>
              </a:buClr>
              <a:buFont typeface="Arial" panose="020B0604020202020204" pitchFamily="34" charset="0"/>
              <a:buChar char="•"/>
            </a:pPr>
            <a:r>
              <a:rPr lang="en-GB" sz="2800"/>
              <a:t>Our genetics also control our responses to some </a:t>
            </a:r>
            <a:r>
              <a:rPr lang="en-GB" sz="2800" b="1">
                <a:solidFill>
                  <a:srgbClr val="2266AE"/>
                </a:solidFill>
              </a:rPr>
              <a:t>drugs/medicines.</a:t>
            </a:r>
          </a:p>
        </p:txBody>
      </p:sp>
      <p:sp>
        <p:nvSpPr>
          <p:cNvPr id="15" name="TextBox 14">
            <a:extLst>
              <a:ext uri="{FF2B5EF4-FFF2-40B4-BE49-F238E27FC236}">
                <a16:creationId xmlns:a16="http://schemas.microsoft.com/office/drawing/2014/main" id="{3BEF5208-8CBD-52CB-4828-D6B2D6B199D5}"/>
              </a:ext>
            </a:extLst>
          </p:cNvPr>
          <p:cNvSpPr txBox="1"/>
          <p:nvPr/>
        </p:nvSpPr>
        <p:spPr>
          <a:xfrm>
            <a:off x="0" y="109365"/>
            <a:ext cx="4083728" cy="385810"/>
          </a:xfrm>
          <a:prstGeom prst="rect">
            <a:avLst/>
          </a:prstGeom>
          <a:gradFill>
            <a:gsLst>
              <a:gs pos="0">
                <a:srgbClr val="A43D94"/>
              </a:gs>
              <a:gs pos="100000">
                <a:srgbClr val="551066"/>
              </a:gs>
            </a:gsLst>
            <a:lin ang="10800000" scaled="1"/>
          </a:gradFill>
        </p:spPr>
        <p:txBody>
          <a:bodyPr wrap="square" rtlCol="0">
            <a:noAutofit/>
          </a:bodyPr>
          <a:lstStyle/>
          <a:p>
            <a:pPr defTabSz="809625"/>
            <a:r>
              <a:rPr lang="en-GB" b="1">
                <a:solidFill>
                  <a:schemeClr val="bg1"/>
                </a:solidFill>
              </a:rPr>
              <a:t>Background Notes</a:t>
            </a:r>
          </a:p>
        </p:txBody>
      </p:sp>
    </p:spTree>
    <p:extLst>
      <p:ext uri="{BB962C8B-B14F-4D97-AF65-F5344CB8AC3E}">
        <p14:creationId xmlns:p14="http://schemas.microsoft.com/office/powerpoint/2010/main" val="2368757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7D90A-C83A-067A-A93D-7409C0FEC529}"/>
            </a:ext>
          </a:extLst>
        </p:cNvPr>
        <p:cNvGrpSpPr/>
        <p:nvPr/>
      </p:nvGrpSpPr>
      <p:grpSpPr>
        <a:xfrm>
          <a:off x="0" y="0"/>
          <a:ext cx="0" cy="0"/>
          <a:chOff x="0" y="0"/>
          <a:chExt cx="0" cy="0"/>
        </a:xfrm>
      </p:grpSpPr>
      <p:sp>
        <p:nvSpPr>
          <p:cNvPr id="19" name="Partial Circle 18">
            <a:extLst>
              <a:ext uri="{FF2B5EF4-FFF2-40B4-BE49-F238E27FC236}">
                <a16:creationId xmlns:a16="http://schemas.microsoft.com/office/drawing/2014/main" id="{5E0F3636-98C1-6D5C-6634-4498484022C2}"/>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6229DB51-B8A4-0F6F-7E1B-1056458E320B}"/>
              </a:ext>
              <a:ext uri="{C183D7F6-B498-43B3-948B-1728B52AA6E4}">
                <adec:decorative xmlns:adec="http://schemas.microsoft.com/office/drawing/2017/decorative" val="1"/>
              </a:ext>
            </a:extLst>
          </p:cNvPr>
          <p:cNvGrpSpPr/>
          <p:nvPr/>
        </p:nvGrpSpPr>
        <p:grpSpPr>
          <a:xfrm rot="5400000">
            <a:off x="9269900" y="4162824"/>
            <a:ext cx="4150374" cy="4386224"/>
            <a:chOff x="8133860" y="1848495"/>
            <a:chExt cx="4150374" cy="4386224"/>
          </a:xfrm>
        </p:grpSpPr>
        <p:sp>
          <p:nvSpPr>
            <p:cNvPr id="17" name="Partial Circle 16">
              <a:extLst>
                <a:ext uri="{FF2B5EF4-FFF2-40B4-BE49-F238E27FC236}">
                  <a16:creationId xmlns:a16="http://schemas.microsoft.com/office/drawing/2014/main" id="{16835625-67B0-6C92-F556-8ABA549E60B1}"/>
                </a:ext>
              </a:extLst>
            </p:cNvPr>
            <p:cNvSpPr/>
            <p:nvPr/>
          </p:nvSpPr>
          <p:spPr>
            <a:xfrm rot="10800000" flipH="1">
              <a:off x="9178175" y="3144149"/>
              <a:ext cx="3106059" cy="3090570"/>
            </a:xfrm>
            <a:prstGeom prst="pie">
              <a:avLst>
                <a:gd name="adj1" fmla="val 5349327"/>
                <a:gd name="adj2" fmla="val 16130186"/>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Chord 17">
              <a:extLst>
                <a:ext uri="{FF2B5EF4-FFF2-40B4-BE49-F238E27FC236}">
                  <a16:creationId xmlns:a16="http://schemas.microsoft.com/office/drawing/2014/main" id="{FE9A084B-D5A3-1A5B-E462-5C4200C7C63E}"/>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Title 4">
            <a:extLst>
              <a:ext uri="{FF2B5EF4-FFF2-40B4-BE49-F238E27FC236}">
                <a16:creationId xmlns:a16="http://schemas.microsoft.com/office/drawing/2014/main" id="{0124DB5E-9BA6-AB9E-E07B-8F0637C36025}"/>
              </a:ext>
            </a:extLst>
          </p:cNvPr>
          <p:cNvSpPr>
            <a:spLocks noGrp="1"/>
          </p:cNvSpPr>
          <p:nvPr>
            <p:ph type="title"/>
          </p:nvPr>
        </p:nvSpPr>
        <p:spPr>
          <a:xfrm>
            <a:off x="838200" y="365125"/>
            <a:ext cx="10515600" cy="1325563"/>
          </a:xfrm>
        </p:spPr>
        <p:txBody>
          <a:bodyPr>
            <a:normAutofit/>
          </a:bodyPr>
          <a:lstStyle/>
          <a:p>
            <a:r>
              <a:rPr lang="en-GB"/>
              <a:t>Drug metabolism</a:t>
            </a:r>
          </a:p>
        </p:txBody>
      </p:sp>
      <p:sp>
        <p:nvSpPr>
          <p:cNvPr id="6" name="Content Placeholder 5">
            <a:extLst>
              <a:ext uri="{FF2B5EF4-FFF2-40B4-BE49-F238E27FC236}">
                <a16:creationId xmlns:a16="http://schemas.microsoft.com/office/drawing/2014/main" id="{9B880B98-64D8-ABA2-AA62-5EF0736DFFA3}"/>
              </a:ext>
            </a:extLst>
          </p:cNvPr>
          <p:cNvSpPr>
            <a:spLocks noGrp="1"/>
          </p:cNvSpPr>
          <p:nvPr>
            <p:ph idx="1"/>
          </p:nvPr>
        </p:nvSpPr>
        <p:spPr>
          <a:xfrm>
            <a:off x="838200" y="1825625"/>
            <a:ext cx="9064385" cy="4351338"/>
          </a:xfrm>
        </p:spPr>
        <p:txBody>
          <a:bodyPr>
            <a:normAutofit/>
          </a:bodyPr>
          <a:lstStyle/>
          <a:p>
            <a:pPr>
              <a:lnSpc>
                <a:spcPct val="150000"/>
              </a:lnSpc>
            </a:pPr>
            <a:r>
              <a:rPr lang="en-GB"/>
              <a:t>Just like food, drugs need to be processed in the body.</a:t>
            </a:r>
          </a:p>
          <a:p>
            <a:pPr>
              <a:lnSpc>
                <a:spcPct val="150000"/>
              </a:lnSpc>
            </a:pPr>
            <a:r>
              <a:rPr lang="en-GB"/>
              <a:t>Most drugs undergo metabolic pathways within the body.</a:t>
            </a:r>
          </a:p>
          <a:p>
            <a:pPr>
              <a:lnSpc>
                <a:spcPct val="150000"/>
              </a:lnSpc>
            </a:pPr>
            <a:r>
              <a:rPr lang="en-GB"/>
              <a:t>These are controlled and performed by enzymes.</a:t>
            </a:r>
          </a:p>
          <a:p>
            <a:pPr>
              <a:lnSpc>
                <a:spcPct val="150000"/>
              </a:lnSpc>
            </a:pPr>
            <a:r>
              <a:rPr lang="en-GB"/>
              <a:t>Our genetics control how well these enzymes perform these reactions.</a:t>
            </a:r>
          </a:p>
        </p:txBody>
      </p:sp>
      <p:pic>
        <p:nvPicPr>
          <p:cNvPr id="8" name="Picture 7">
            <a:extLst>
              <a:ext uri="{FF2B5EF4-FFF2-40B4-BE49-F238E27FC236}">
                <a16:creationId xmlns:a16="http://schemas.microsoft.com/office/drawing/2014/main" id="{0CBA9AD1-4255-9840-B1E6-664875ACEDFB}"/>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grpSp>
        <p:nvGrpSpPr>
          <p:cNvPr id="38" name="Group 37" descr="A diagram showing the process of Drug Metabolism. The Substrate (Drug) interacts with the Enzyme to create an Enzyme-Substrate Complex, which turns the Substrate into a Product and seperates">
            <a:extLst>
              <a:ext uri="{FF2B5EF4-FFF2-40B4-BE49-F238E27FC236}">
                <a16:creationId xmlns:a16="http://schemas.microsoft.com/office/drawing/2014/main" id="{9011A2FB-CFF7-5EB8-E443-2FB19464D86B}"/>
              </a:ext>
            </a:extLst>
          </p:cNvPr>
          <p:cNvGrpSpPr/>
          <p:nvPr/>
        </p:nvGrpSpPr>
        <p:grpSpPr>
          <a:xfrm>
            <a:off x="10095331" y="1300317"/>
            <a:ext cx="2108572" cy="5459815"/>
            <a:chOff x="10095331" y="1300317"/>
            <a:chExt cx="2108572" cy="5459815"/>
          </a:xfrm>
        </p:grpSpPr>
        <p:grpSp>
          <p:nvGrpSpPr>
            <p:cNvPr id="30" name="Group 29">
              <a:extLst>
                <a:ext uri="{FF2B5EF4-FFF2-40B4-BE49-F238E27FC236}">
                  <a16:creationId xmlns:a16="http://schemas.microsoft.com/office/drawing/2014/main" id="{6FF4625E-DC7F-3006-D98F-90E5E1BF682A}"/>
                </a:ext>
              </a:extLst>
            </p:cNvPr>
            <p:cNvGrpSpPr/>
            <p:nvPr/>
          </p:nvGrpSpPr>
          <p:grpSpPr>
            <a:xfrm>
              <a:off x="10095331" y="1300317"/>
              <a:ext cx="1723206" cy="5459815"/>
              <a:chOff x="10351196" y="1226644"/>
              <a:chExt cx="1723206" cy="5459815"/>
            </a:xfrm>
          </p:grpSpPr>
          <p:grpSp>
            <p:nvGrpSpPr>
              <p:cNvPr id="10" name="Group 9">
                <a:extLst>
                  <a:ext uri="{FF2B5EF4-FFF2-40B4-BE49-F238E27FC236}">
                    <a16:creationId xmlns:a16="http://schemas.microsoft.com/office/drawing/2014/main" id="{88F3D39A-F461-DC5F-9ADF-9822EBCB59FD}"/>
                  </a:ext>
                </a:extLst>
              </p:cNvPr>
              <p:cNvGrpSpPr/>
              <p:nvPr/>
            </p:nvGrpSpPr>
            <p:grpSpPr>
              <a:xfrm>
                <a:off x="10697421" y="3437134"/>
                <a:ext cx="1030757" cy="966405"/>
                <a:chOff x="10124934" y="2945797"/>
                <a:chExt cx="1030757" cy="966405"/>
              </a:xfrm>
              <a:effectLst>
                <a:outerShdw blurRad="50800" dist="38100" dir="2700000" algn="tl" rotWithShape="0">
                  <a:prstClr val="black">
                    <a:alpha val="40000"/>
                  </a:prstClr>
                </a:outerShdw>
              </a:effectLst>
            </p:grpSpPr>
            <p:sp>
              <p:nvSpPr>
                <p:cNvPr id="2" name="Partial Circle 1">
                  <a:extLst>
                    <a:ext uri="{FF2B5EF4-FFF2-40B4-BE49-F238E27FC236}">
                      <a16:creationId xmlns:a16="http://schemas.microsoft.com/office/drawing/2014/main" id="{7991DC5A-0613-7BC1-7C82-2BECD495F393}"/>
                    </a:ext>
                  </a:extLst>
                </p:cNvPr>
                <p:cNvSpPr/>
                <p:nvPr/>
              </p:nvSpPr>
              <p:spPr>
                <a:xfrm rot="1352193">
                  <a:off x="10124934" y="294579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 name="Right Triangle 3">
                  <a:extLst>
                    <a:ext uri="{FF2B5EF4-FFF2-40B4-BE49-F238E27FC236}">
                      <a16:creationId xmlns:a16="http://schemas.microsoft.com/office/drawing/2014/main" id="{4828B9AF-6F7A-9793-86FA-B6DC7F6AB9B1}"/>
                    </a:ext>
                  </a:extLst>
                </p:cNvPr>
                <p:cNvSpPr/>
                <p:nvPr/>
              </p:nvSpPr>
              <p:spPr>
                <a:xfrm rot="1343619">
                  <a:off x="10709888" y="3060212"/>
                  <a:ext cx="445803" cy="458506"/>
                </a:xfrm>
                <a:prstGeom prst="rtTriangle">
                  <a:avLst/>
                </a:prstGeom>
                <a:solidFill>
                  <a:srgbClr val="AE0175"/>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grpSp>
          <p:grpSp>
            <p:nvGrpSpPr>
              <p:cNvPr id="24" name="Group 23">
                <a:extLst>
                  <a:ext uri="{FF2B5EF4-FFF2-40B4-BE49-F238E27FC236}">
                    <a16:creationId xmlns:a16="http://schemas.microsoft.com/office/drawing/2014/main" id="{73DC08F0-ECAC-D0F1-9A4B-359D5AAB4BE9}"/>
                  </a:ext>
                </a:extLst>
              </p:cNvPr>
              <p:cNvGrpSpPr/>
              <p:nvPr/>
            </p:nvGrpSpPr>
            <p:grpSpPr>
              <a:xfrm>
                <a:off x="10351196" y="1226644"/>
                <a:ext cx="1723206" cy="966405"/>
                <a:chOff x="10378814" y="1370327"/>
                <a:chExt cx="1723206" cy="966405"/>
              </a:xfrm>
              <a:effectLst>
                <a:outerShdw blurRad="50800" dist="38100" dir="2700000" algn="tl" rotWithShape="0">
                  <a:prstClr val="black">
                    <a:alpha val="40000"/>
                  </a:prstClr>
                </a:outerShdw>
              </a:effectLst>
            </p:grpSpPr>
            <p:sp>
              <p:nvSpPr>
                <p:cNvPr id="7" name="Right Triangle 6">
                  <a:extLst>
                    <a:ext uri="{FF2B5EF4-FFF2-40B4-BE49-F238E27FC236}">
                      <a16:creationId xmlns:a16="http://schemas.microsoft.com/office/drawing/2014/main" id="{9043DBBE-6036-737F-4B25-BBB8F175B9A3}"/>
                    </a:ext>
                  </a:extLst>
                </p:cNvPr>
                <p:cNvSpPr/>
                <p:nvPr/>
              </p:nvSpPr>
              <p:spPr>
                <a:xfrm rot="1343619">
                  <a:off x="11656217" y="1512193"/>
                  <a:ext cx="445803" cy="458506"/>
                </a:xfrm>
                <a:prstGeom prst="rtTriangle">
                  <a:avLst/>
                </a:prstGeom>
                <a:solidFill>
                  <a:srgbClr val="AE0175"/>
                </a:solidFill>
                <a:ln>
                  <a:noFill/>
                </a:ln>
                <a:effectLst>
                  <a:glow rad="63500">
                    <a:schemeClr val="accent5">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9" name="Partial Circle 8">
                  <a:extLst>
                    <a:ext uri="{FF2B5EF4-FFF2-40B4-BE49-F238E27FC236}">
                      <a16:creationId xmlns:a16="http://schemas.microsoft.com/office/drawing/2014/main" id="{A51BDB1D-B125-2744-E68A-82C8F9971583}"/>
                    </a:ext>
                  </a:extLst>
                </p:cNvPr>
                <p:cNvSpPr/>
                <p:nvPr/>
              </p:nvSpPr>
              <p:spPr>
                <a:xfrm rot="1352193">
                  <a:off x="10378814" y="137032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11" name="Arrow: Down 10">
                <a:extLst>
                  <a:ext uri="{FF2B5EF4-FFF2-40B4-BE49-F238E27FC236}">
                    <a16:creationId xmlns:a16="http://schemas.microsoft.com/office/drawing/2014/main" id="{4A5AB8B5-9A8D-C292-1F82-7660D3B078D0}"/>
                  </a:ext>
                </a:extLst>
              </p:cNvPr>
              <p:cNvSpPr/>
              <p:nvPr/>
            </p:nvSpPr>
            <p:spPr>
              <a:xfrm>
                <a:off x="10919369" y="2392169"/>
                <a:ext cx="586861" cy="916325"/>
              </a:xfrm>
              <a:prstGeom prst="downArrow">
                <a:avLst/>
              </a:prstGeom>
              <a:gradFill>
                <a:gsLst>
                  <a:gs pos="100000">
                    <a:srgbClr val="7D277D"/>
                  </a:gs>
                  <a:gs pos="0">
                    <a:srgbClr val="551066"/>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Down 11">
                <a:extLst>
                  <a:ext uri="{FF2B5EF4-FFF2-40B4-BE49-F238E27FC236}">
                    <a16:creationId xmlns:a16="http://schemas.microsoft.com/office/drawing/2014/main" id="{879302CF-218B-165F-CC79-EA84E027E471}"/>
                  </a:ext>
                </a:extLst>
              </p:cNvPr>
              <p:cNvSpPr/>
              <p:nvPr/>
            </p:nvSpPr>
            <p:spPr>
              <a:xfrm>
                <a:off x="10919369" y="4620870"/>
                <a:ext cx="586861" cy="916325"/>
              </a:xfrm>
              <a:prstGeom prst="downArrow">
                <a:avLst/>
              </a:prstGeom>
              <a:gradFill>
                <a:gsLst>
                  <a:gs pos="0">
                    <a:srgbClr val="7D277D"/>
                  </a:gs>
                  <a:gs pos="100000">
                    <a:srgbClr val="A43D94"/>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Group 26">
                <a:extLst>
                  <a:ext uri="{FF2B5EF4-FFF2-40B4-BE49-F238E27FC236}">
                    <a16:creationId xmlns:a16="http://schemas.microsoft.com/office/drawing/2014/main" id="{4626EE06-D520-1624-2053-E21265CFD87A}"/>
                  </a:ext>
                </a:extLst>
              </p:cNvPr>
              <p:cNvGrpSpPr/>
              <p:nvPr/>
            </p:nvGrpSpPr>
            <p:grpSpPr>
              <a:xfrm>
                <a:off x="10351196" y="5720054"/>
                <a:ext cx="1723206" cy="966405"/>
                <a:chOff x="10378814" y="1370327"/>
                <a:chExt cx="1723206" cy="966405"/>
              </a:xfrm>
              <a:effectLst>
                <a:outerShdw blurRad="50800" dist="38100" dir="2700000" algn="tl" rotWithShape="0">
                  <a:prstClr val="black">
                    <a:alpha val="40000"/>
                  </a:prstClr>
                </a:outerShdw>
              </a:effectLst>
            </p:grpSpPr>
            <p:sp>
              <p:nvSpPr>
                <p:cNvPr id="28" name="Right Triangle 27">
                  <a:extLst>
                    <a:ext uri="{FF2B5EF4-FFF2-40B4-BE49-F238E27FC236}">
                      <a16:creationId xmlns:a16="http://schemas.microsoft.com/office/drawing/2014/main" id="{E8F9429B-1B32-E0C6-3684-D518BCD1616C}"/>
                    </a:ext>
                  </a:extLst>
                </p:cNvPr>
                <p:cNvSpPr/>
                <p:nvPr/>
              </p:nvSpPr>
              <p:spPr>
                <a:xfrm rot="1343619">
                  <a:off x="11656217" y="1512193"/>
                  <a:ext cx="445803" cy="458506"/>
                </a:xfrm>
                <a:prstGeom prst="rtTriangle">
                  <a:avLst/>
                </a:prstGeom>
                <a:solidFill>
                  <a:srgbClr val="018F39"/>
                </a:solidFill>
                <a:ln>
                  <a:noFill/>
                </a:ln>
                <a:effectLst>
                  <a:glow rad="63500">
                    <a:schemeClr val="accent6">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29" name="Partial Circle 28">
                  <a:extLst>
                    <a:ext uri="{FF2B5EF4-FFF2-40B4-BE49-F238E27FC236}">
                      <a16:creationId xmlns:a16="http://schemas.microsoft.com/office/drawing/2014/main" id="{53BC7934-7356-279A-E6A1-28761534FEAB}"/>
                    </a:ext>
                  </a:extLst>
                </p:cNvPr>
                <p:cNvSpPr/>
                <p:nvPr/>
              </p:nvSpPr>
              <p:spPr>
                <a:xfrm rot="1352193">
                  <a:off x="10378814" y="137032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sp>
          <p:nvSpPr>
            <p:cNvPr id="33" name="TextBox 32">
              <a:extLst>
                <a:ext uri="{FF2B5EF4-FFF2-40B4-BE49-F238E27FC236}">
                  <a16:creationId xmlns:a16="http://schemas.microsoft.com/office/drawing/2014/main" id="{1A6A8F79-3644-A892-6482-E892D914903B}"/>
                </a:ext>
              </a:extLst>
            </p:cNvPr>
            <p:cNvSpPr txBox="1"/>
            <p:nvPr/>
          </p:nvSpPr>
          <p:spPr>
            <a:xfrm rot="1263082">
              <a:off x="10257894" y="1837513"/>
              <a:ext cx="775583" cy="261610"/>
            </a:xfrm>
            <a:prstGeom prst="rect">
              <a:avLst/>
            </a:prstGeom>
            <a:noFill/>
          </p:spPr>
          <p:txBody>
            <a:bodyPr wrap="square" rtlCol="0">
              <a:spAutoFit/>
            </a:bodyPr>
            <a:lstStyle/>
            <a:p>
              <a:r>
                <a:rPr lang="en-GB" sz="1100" b="1">
                  <a:solidFill>
                    <a:schemeClr val="bg1"/>
                  </a:solidFill>
                </a:rPr>
                <a:t>Enzyme</a:t>
              </a:r>
            </a:p>
          </p:txBody>
        </p:sp>
        <p:sp>
          <p:nvSpPr>
            <p:cNvPr id="34" name="TextBox 33">
              <a:extLst>
                <a:ext uri="{FF2B5EF4-FFF2-40B4-BE49-F238E27FC236}">
                  <a16:creationId xmlns:a16="http://schemas.microsoft.com/office/drawing/2014/main" id="{391B3954-43BD-1E35-E0E3-14C1D571CAC0}"/>
                </a:ext>
              </a:extLst>
            </p:cNvPr>
            <p:cNvSpPr txBox="1"/>
            <p:nvPr/>
          </p:nvSpPr>
          <p:spPr>
            <a:xfrm rot="1271727">
              <a:off x="11094715" y="1891232"/>
              <a:ext cx="834217" cy="430887"/>
            </a:xfrm>
            <a:prstGeom prst="rect">
              <a:avLst/>
            </a:prstGeom>
            <a:noFill/>
          </p:spPr>
          <p:txBody>
            <a:bodyPr wrap="square" rtlCol="0">
              <a:spAutoFit/>
            </a:bodyPr>
            <a:lstStyle/>
            <a:p>
              <a:r>
                <a:rPr lang="en-GB" sz="1100" b="1"/>
                <a:t>Substrate</a:t>
              </a:r>
            </a:p>
            <a:p>
              <a:r>
                <a:rPr lang="en-GB" sz="1100" b="1"/>
                <a:t>(Drug)</a:t>
              </a:r>
            </a:p>
          </p:txBody>
        </p:sp>
        <p:sp>
          <p:nvSpPr>
            <p:cNvPr id="35" name="TextBox 34">
              <a:extLst>
                <a:ext uri="{FF2B5EF4-FFF2-40B4-BE49-F238E27FC236}">
                  <a16:creationId xmlns:a16="http://schemas.microsoft.com/office/drawing/2014/main" id="{A2EA4EA8-4D03-BFDD-6712-359F81ADE5FF}"/>
                </a:ext>
              </a:extLst>
            </p:cNvPr>
            <p:cNvSpPr txBox="1"/>
            <p:nvPr/>
          </p:nvSpPr>
          <p:spPr>
            <a:xfrm>
              <a:off x="11363440" y="3765409"/>
              <a:ext cx="840463" cy="600164"/>
            </a:xfrm>
            <a:prstGeom prst="rect">
              <a:avLst/>
            </a:prstGeom>
            <a:noFill/>
          </p:spPr>
          <p:txBody>
            <a:bodyPr wrap="square" rtlCol="0">
              <a:spAutoFit/>
            </a:bodyPr>
            <a:lstStyle/>
            <a:p>
              <a:r>
                <a:rPr lang="en-GB" sz="1100" b="1"/>
                <a:t>Enzyme-Substrate</a:t>
              </a:r>
            </a:p>
            <a:p>
              <a:r>
                <a:rPr lang="en-GB" sz="1100" b="1"/>
                <a:t>Complex</a:t>
              </a:r>
            </a:p>
          </p:txBody>
        </p:sp>
        <p:sp>
          <p:nvSpPr>
            <p:cNvPr id="36" name="TextBox 35">
              <a:extLst>
                <a:ext uri="{FF2B5EF4-FFF2-40B4-BE49-F238E27FC236}">
                  <a16:creationId xmlns:a16="http://schemas.microsoft.com/office/drawing/2014/main" id="{EBE1F45E-F85E-BE86-190F-DA51B76C9C93}"/>
                </a:ext>
              </a:extLst>
            </p:cNvPr>
            <p:cNvSpPr txBox="1"/>
            <p:nvPr/>
          </p:nvSpPr>
          <p:spPr>
            <a:xfrm rot="1263082">
              <a:off x="10228041" y="6310473"/>
              <a:ext cx="775583" cy="261610"/>
            </a:xfrm>
            <a:prstGeom prst="rect">
              <a:avLst/>
            </a:prstGeom>
            <a:noFill/>
          </p:spPr>
          <p:txBody>
            <a:bodyPr wrap="square" rtlCol="0">
              <a:spAutoFit/>
            </a:bodyPr>
            <a:lstStyle/>
            <a:p>
              <a:r>
                <a:rPr lang="en-GB" sz="1100" b="1">
                  <a:solidFill>
                    <a:schemeClr val="bg1"/>
                  </a:solidFill>
                </a:rPr>
                <a:t>Enzyme</a:t>
              </a:r>
            </a:p>
          </p:txBody>
        </p:sp>
        <p:sp>
          <p:nvSpPr>
            <p:cNvPr id="37" name="TextBox 36">
              <a:extLst>
                <a:ext uri="{FF2B5EF4-FFF2-40B4-BE49-F238E27FC236}">
                  <a16:creationId xmlns:a16="http://schemas.microsoft.com/office/drawing/2014/main" id="{4AD12A6D-C01B-7A35-0A98-BB029D1F28B3}"/>
                </a:ext>
              </a:extLst>
            </p:cNvPr>
            <p:cNvSpPr txBox="1"/>
            <p:nvPr/>
          </p:nvSpPr>
          <p:spPr>
            <a:xfrm rot="1271727">
              <a:off x="11128010" y="6434882"/>
              <a:ext cx="834217" cy="261610"/>
            </a:xfrm>
            <a:prstGeom prst="rect">
              <a:avLst/>
            </a:prstGeom>
            <a:noFill/>
          </p:spPr>
          <p:txBody>
            <a:bodyPr wrap="square" rtlCol="0">
              <a:spAutoFit/>
            </a:bodyPr>
            <a:lstStyle/>
            <a:p>
              <a:r>
                <a:rPr lang="en-GB" sz="1100" b="1"/>
                <a:t>Product</a:t>
              </a:r>
            </a:p>
          </p:txBody>
        </p:sp>
      </p:grpSp>
      <p:sp>
        <p:nvSpPr>
          <p:cNvPr id="3" name="TextBox 2">
            <a:extLst>
              <a:ext uri="{FF2B5EF4-FFF2-40B4-BE49-F238E27FC236}">
                <a16:creationId xmlns:a16="http://schemas.microsoft.com/office/drawing/2014/main" id="{46D7A434-3FDC-3100-D9E8-6414EFE2E0DC}"/>
              </a:ext>
            </a:extLst>
          </p:cNvPr>
          <p:cNvSpPr txBox="1"/>
          <p:nvPr/>
        </p:nvSpPr>
        <p:spPr>
          <a:xfrm>
            <a:off x="0" y="109365"/>
            <a:ext cx="4083728" cy="385810"/>
          </a:xfrm>
          <a:prstGeom prst="rect">
            <a:avLst/>
          </a:prstGeom>
          <a:gradFill>
            <a:gsLst>
              <a:gs pos="0">
                <a:srgbClr val="A43D94"/>
              </a:gs>
              <a:gs pos="100000">
                <a:srgbClr val="551066"/>
              </a:gs>
            </a:gsLst>
            <a:lin ang="10800000" scaled="1"/>
          </a:gradFill>
        </p:spPr>
        <p:txBody>
          <a:bodyPr wrap="square" rtlCol="0">
            <a:noAutofit/>
          </a:bodyPr>
          <a:lstStyle/>
          <a:p>
            <a:pPr defTabSz="809625"/>
            <a:r>
              <a:rPr lang="en-GB" b="1">
                <a:solidFill>
                  <a:schemeClr val="bg1"/>
                </a:solidFill>
              </a:rPr>
              <a:t>Background Notes</a:t>
            </a:r>
          </a:p>
        </p:txBody>
      </p:sp>
    </p:spTree>
    <p:extLst>
      <p:ext uri="{BB962C8B-B14F-4D97-AF65-F5344CB8AC3E}">
        <p14:creationId xmlns:p14="http://schemas.microsoft.com/office/powerpoint/2010/main" val="1323419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F32E0-DA2B-4311-4A90-937D2263C7ED}"/>
            </a:ext>
          </a:extLst>
        </p:cNvPr>
        <p:cNvGrpSpPr/>
        <p:nvPr/>
      </p:nvGrpSpPr>
      <p:grpSpPr>
        <a:xfrm>
          <a:off x="0" y="0"/>
          <a:ext cx="0" cy="0"/>
          <a:chOff x="0" y="0"/>
          <a:chExt cx="0" cy="0"/>
        </a:xfrm>
      </p:grpSpPr>
      <p:sp>
        <p:nvSpPr>
          <p:cNvPr id="11" name="Partial Circle 10">
            <a:extLst>
              <a:ext uri="{FF2B5EF4-FFF2-40B4-BE49-F238E27FC236}">
                <a16:creationId xmlns:a16="http://schemas.microsoft.com/office/drawing/2014/main" id="{CD9BC4CB-F5DE-551B-7FF6-B0CDD07A3B72}"/>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2B63EBF0-4221-3B8C-0459-E9BD4267DAD1}"/>
              </a:ext>
              <a:ext uri="{C183D7F6-B498-43B3-948B-1728B52AA6E4}">
                <adec:decorative xmlns:adec="http://schemas.microsoft.com/office/drawing/2017/decorative" val="1"/>
              </a:ext>
            </a:extLst>
          </p:cNvPr>
          <p:cNvGrpSpPr/>
          <p:nvPr/>
        </p:nvGrpSpPr>
        <p:grpSpPr>
          <a:xfrm rot="5400000">
            <a:off x="9269900" y="4162824"/>
            <a:ext cx="4150374" cy="4386224"/>
            <a:chOff x="8133860" y="1848495"/>
            <a:chExt cx="4150374" cy="4386224"/>
          </a:xfrm>
        </p:grpSpPr>
        <p:sp>
          <p:nvSpPr>
            <p:cNvPr id="4" name="Partial Circle 3">
              <a:extLst>
                <a:ext uri="{FF2B5EF4-FFF2-40B4-BE49-F238E27FC236}">
                  <a16:creationId xmlns:a16="http://schemas.microsoft.com/office/drawing/2014/main" id="{2541163C-CDE9-6B76-1D68-A7890C52D65E}"/>
                </a:ext>
              </a:extLst>
            </p:cNvPr>
            <p:cNvSpPr/>
            <p:nvPr/>
          </p:nvSpPr>
          <p:spPr>
            <a:xfrm rot="10800000" flipH="1">
              <a:off x="9178175" y="3144149"/>
              <a:ext cx="3106059" cy="3090570"/>
            </a:xfrm>
            <a:prstGeom prst="pie">
              <a:avLst>
                <a:gd name="adj1" fmla="val 5349327"/>
                <a:gd name="adj2" fmla="val 16130186"/>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hord 6">
              <a:extLst>
                <a:ext uri="{FF2B5EF4-FFF2-40B4-BE49-F238E27FC236}">
                  <a16:creationId xmlns:a16="http://schemas.microsoft.com/office/drawing/2014/main" id="{B17732B0-7884-9C2C-9A08-A6956D6E3F56}"/>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Title 4">
            <a:extLst>
              <a:ext uri="{FF2B5EF4-FFF2-40B4-BE49-F238E27FC236}">
                <a16:creationId xmlns:a16="http://schemas.microsoft.com/office/drawing/2014/main" id="{7875C783-20E4-606C-ADCE-735DFFFB5C88}"/>
              </a:ext>
            </a:extLst>
          </p:cNvPr>
          <p:cNvSpPr>
            <a:spLocks noGrp="1"/>
          </p:cNvSpPr>
          <p:nvPr>
            <p:ph type="title"/>
          </p:nvPr>
        </p:nvSpPr>
        <p:spPr>
          <a:xfrm>
            <a:off x="838200" y="365125"/>
            <a:ext cx="10515600" cy="1325563"/>
          </a:xfrm>
        </p:spPr>
        <p:txBody>
          <a:bodyPr>
            <a:normAutofit/>
          </a:bodyPr>
          <a:lstStyle/>
          <a:p>
            <a:r>
              <a:rPr lang="en-GB"/>
              <a:t>Enzyme activity</a:t>
            </a:r>
          </a:p>
        </p:txBody>
      </p:sp>
      <p:sp>
        <p:nvSpPr>
          <p:cNvPr id="6" name="Content Placeholder 5">
            <a:extLst>
              <a:ext uri="{FF2B5EF4-FFF2-40B4-BE49-F238E27FC236}">
                <a16:creationId xmlns:a16="http://schemas.microsoft.com/office/drawing/2014/main" id="{FB937B95-C75F-8402-9E29-E8D2EA5E3F06}"/>
              </a:ext>
            </a:extLst>
          </p:cNvPr>
          <p:cNvSpPr>
            <a:spLocks noGrp="1"/>
          </p:cNvSpPr>
          <p:nvPr>
            <p:ph idx="1"/>
          </p:nvPr>
        </p:nvSpPr>
        <p:spPr>
          <a:xfrm>
            <a:off x="838200" y="1569335"/>
            <a:ext cx="5641598" cy="4995704"/>
          </a:xfrm>
        </p:spPr>
        <p:txBody>
          <a:bodyPr>
            <a:normAutofit/>
          </a:bodyPr>
          <a:lstStyle/>
          <a:p>
            <a:pPr>
              <a:lnSpc>
                <a:spcPct val="150000"/>
              </a:lnSpc>
            </a:pPr>
            <a:r>
              <a:rPr lang="en-GB" sz="2400"/>
              <a:t>The activity of drug-processing enzymes is different from person-to-person.</a:t>
            </a:r>
          </a:p>
          <a:p>
            <a:pPr>
              <a:lnSpc>
                <a:spcPct val="150000"/>
              </a:lnSpc>
            </a:pPr>
            <a:r>
              <a:rPr lang="en-GB" sz="2400"/>
              <a:t>For most people, their enzymes function normally.</a:t>
            </a:r>
          </a:p>
          <a:p>
            <a:pPr>
              <a:lnSpc>
                <a:spcPct val="150000"/>
              </a:lnSpc>
            </a:pPr>
            <a:r>
              <a:rPr lang="en-GB" sz="2400"/>
              <a:t>This means they have normal drug responses.</a:t>
            </a:r>
          </a:p>
          <a:p>
            <a:pPr>
              <a:lnSpc>
                <a:spcPct val="150000"/>
              </a:lnSpc>
            </a:pPr>
            <a:endParaRPr lang="en-GB" sz="2400"/>
          </a:p>
        </p:txBody>
      </p:sp>
      <p:pic>
        <p:nvPicPr>
          <p:cNvPr id="8" name="Picture 7">
            <a:extLst>
              <a:ext uri="{FF2B5EF4-FFF2-40B4-BE49-F238E27FC236}">
                <a16:creationId xmlns:a16="http://schemas.microsoft.com/office/drawing/2014/main" id="{3D6C2AC3-DE78-1D51-E0EA-A8D97BCEAFB2}"/>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grpSp>
        <p:nvGrpSpPr>
          <p:cNvPr id="35" name="Group 34" descr="A diagram showing the process of Drug Metabolism. The Substrate (Drug) interacts with the Enzyme to create an Enzyme-Substrate Complex, which turns the Substrate into a Product and seperates">
            <a:extLst>
              <a:ext uri="{FF2B5EF4-FFF2-40B4-BE49-F238E27FC236}">
                <a16:creationId xmlns:a16="http://schemas.microsoft.com/office/drawing/2014/main" id="{42E90DF9-CA7D-C407-220C-60562A8C76E8}"/>
              </a:ext>
            </a:extLst>
          </p:cNvPr>
          <p:cNvGrpSpPr>
            <a:grpSpLocks noChangeAspect="1"/>
          </p:cNvGrpSpPr>
          <p:nvPr/>
        </p:nvGrpSpPr>
        <p:grpSpPr>
          <a:xfrm>
            <a:off x="6936130" y="1162706"/>
            <a:ext cx="2108572" cy="5459815"/>
            <a:chOff x="10095331" y="1300317"/>
            <a:chExt cx="2108572" cy="5459815"/>
          </a:xfrm>
        </p:grpSpPr>
        <p:grpSp>
          <p:nvGrpSpPr>
            <p:cNvPr id="36" name="Group 35">
              <a:extLst>
                <a:ext uri="{FF2B5EF4-FFF2-40B4-BE49-F238E27FC236}">
                  <a16:creationId xmlns:a16="http://schemas.microsoft.com/office/drawing/2014/main" id="{7DC50907-E749-2A25-B9E9-61A7DBE9F270}"/>
                </a:ext>
              </a:extLst>
            </p:cNvPr>
            <p:cNvGrpSpPr/>
            <p:nvPr/>
          </p:nvGrpSpPr>
          <p:grpSpPr>
            <a:xfrm>
              <a:off x="10095331" y="1300317"/>
              <a:ext cx="1723206" cy="5459815"/>
              <a:chOff x="10351196" y="1226644"/>
              <a:chExt cx="1723206" cy="5459815"/>
            </a:xfrm>
          </p:grpSpPr>
          <p:grpSp>
            <p:nvGrpSpPr>
              <p:cNvPr id="42" name="Group 41">
                <a:extLst>
                  <a:ext uri="{FF2B5EF4-FFF2-40B4-BE49-F238E27FC236}">
                    <a16:creationId xmlns:a16="http://schemas.microsoft.com/office/drawing/2014/main" id="{61E408EB-BE47-174B-1D4E-4AF0F5718054}"/>
                  </a:ext>
                </a:extLst>
              </p:cNvPr>
              <p:cNvGrpSpPr/>
              <p:nvPr/>
            </p:nvGrpSpPr>
            <p:grpSpPr>
              <a:xfrm>
                <a:off x="10697421" y="3437134"/>
                <a:ext cx="1030757" cy="966405"/>
                <a:chOff x="10124934" y="2945797"/>
                <a:chExt cx="1030757" cy="966405"/>
              </a:xfrm>
              <a:effectLst>
                <a:outerShdw blurRad="50800" dist="38100" dir="2700000" algn="tl" rotWithShape="0">
                  <a:prstClr val="black">
                    <a:alpha val="40000"/>
                  </a:prstClr>
                </a:outerShdw>
              </a:effectLst>
            </p:grpSpPr>
            <p:sp>
              <p:nvSpPr>
                <p:cNvPr id="51" name="Partial Circle 50">
                  <a:extLst>
                    <a:ext uri="{FF2B5EF4-FFF2-40B4-BE49-F238E27FC236}">
                      <a16:creationId xmlns:a16="http://schemas.microsoft.com/office/drawing/2014/main" id="{746187E5-F8E9-C3FE-C55B-D5B767AC94BF}"/>
                    </a:ext>
                  </a:extLst>
                </p:cNvPr>
                <p:cNvSpPr/>
                <p:nvPr/>
              </p:nvSpPr>
              <p:spPr>
                <a:xfrm rot="1352193">
                  <a:off x="10124934" y="294579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2" name="Right Triangle 51">
                  <a:extLst>
                    <a:ext uri="{FF2B5EF4-FFF2-40B4-BE49-F238E27FC236}">
                      <a16:creationId xmlns:a16="http://schemas.microsoft.com/office/drawing/2014/main" id="{6D57D8C4-10DF-DB56-6ABA-1FA94B7582FA}"/>
                    </a:ext>
                  </a:extLst>
                </p:cNvPr>
                <p:cNvSpPr/>
                <p:nvPr/>
              </p:nvSpPr>
              <p:spPr>
                <a:xfrm rot="1343619">
                  <a:off x="10709888" y="3060212"/>
                  <a:ext cx="445803" cy="458506"/>
                </a:xfrm>
                <a:prstGeom prst="rtTriangle">
                  <a:avLst/>
                </a:prstGeom>
                <a:solidFill>
                  <a:srgbClr val="AE0175"/>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grpSp>
          <p:grpSp>
            <p:nvGrpSpPr>
              <p:cNvPr id="43" name="Group 42">
                <a:extLst>
                  <a:ext uri="{FF2B5EF4-FFF2-40B4-BE49-F238E27FC236}">
                    <a16:creationId xmlns:a16="http://schemas.microsoft.com/office/drawing/2014/main" id="{6C7DD723-EE49-8453-82C7-18AD97590CC6}"/>
                  </a:ext>
                </a:extLst>
              </p:cNvPr>
              <p:cNvGrpSpPr/>
              <p:nvPr/>
            </p:nvGrpSpPr>
            <p:grpSpPr>
              <a:xfrm>
                <a:off x="10351196" y="1226644"/>
                <a:ext cx="1723206" cy="966405"/>
                <a:chOff x="10378814" y="1370327"/>
                <a:chExt cx="1723206" cy="966405"/>
              </a:xfrm>
              <a:effectLst>
                <a:outerShdw blurRad="50800" dist="38100" dir="2700000" algn="tl" rotWithShape="0">
                  <a:prstClr val="black">
                    <a:alpha val="40000"/>
                  </a:prstClr>
                </a:outerShdw>
              </a:effectLst>
            </p:grpSpPr>
            <p:sp>
              <p:nvSpPr>
                <p:cNvPr id="49" name="Right Triangle 48">
                  <a:extLst>
                    <a:ext uri="{FF2B5EF4-FFF2-40B4-BE49-F238E27FC236}">
                      <a16:creationId xmlns:a16="http://schemas.microsoft.com/office/drawing/2014/main" id="{13AD4DC0-6DCB-28F5-C8AA-D8A986D9DAE8}"/>
                    </a:ext>
                  </a:extLst>
                </p:cNvPr>
                <p:cNvSpPr/>
                <p:nvPr/>
              </p:nvSpPr>
              <p:spPr>
                <a:xfrm rot="1343619">
                  <a:off x="11656217" y="1512193"/>
                  <a:ext cx="445803" cy="458506"/>
                </a:xfrm>
                <a:prstGeom prst="rtTriangle">
                  <a:avLst/>
                </a:prstGeom>
                <a:solidFill>
                  <a:srgbClr val="AE0175"/>
                </a:solidFill>
                <a:ln>
                  <a:noFill/>
                </a:ln>
                <a:effectLst>
                  <a:glow rad="63500">
                    <a:schemeClr val="accent5">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50" name="Partial Circle 49">
                  <a:extLst>
                    <a:ext uri="{FF2B5EF4-FFF2-40B4-BE49-F238E27FC236}">
                      <a16:creationId xmlns:a16="http://schemas.microsoft.com/office/drawing/2014/main" id="{B4B75F99-76D8-D37E-1F7F-DBDFA3B9EFC5}"/>
                    </a:ext>
                  </a:extLst>
                </p:cNvPr>
                <p:cNvSpPr/>
                <p:nvPr/>
              </p:nvSpPr>
              <p:spPr>
                <a:xfrm rot="1352193">
                  <a:off x="10378814" y="137032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44" name="Arrow: Down 43">
                <a:extLst>
                  <a:ext uri="{FF2B5EF4-FFF2-40B4-BE49-F238E27FC236}">
                    <a16:creationId xmlns:a16="http://schemas.microsoft.com/office/drawing/2014/main" id="{105281B8-AF2B-4674-DC59-FC7D64E28BDC}"/>
                  </a:ext>
                </a:extLst>
              </p:cNvPr>
              <p:cNvSpPr/>
              <p:nvPr/>
            </p:nvSpPr>
            <p:spPr>
              <a:xfrm>
                <a:off x="10919369" y="2392169"/>
                <a:ext cx="586861" cy="916325"/>
              </a:xfrm>
              <a:prstGeom prst="downArrow">
                <a:avLst/>
              </a:prstGeom>
              <a:gradFill>
                <a:gsLst>
                  <a:gs pos="100000">
                    <a:srgbClr val="7D277D"/>
                  </a:gs>
                  <a:gs pos="0">
                    <a:srgbClr val="551066"/>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Arrow: Down 44">
                <a:extLst>
                  <a:ext uri="{FF2B5EF4-FFF2-40B4-BE49-F238E27FC236}">
                    <a16:creationId xmlns:a16="http://schemas.microsoft.com/office/drawing/2014/main" id="{3DE00811-22CC-0CF3-FF89-A251B8B0562E}"/>
                  </a:ext>
                </a:extLst>
              </p:cNvPr>
              <p:cNvSpPr/>
              <p:nvPr/>
            </p:nvSpPr>
            <p:spPr>
              <a:xfrm>
                <a:off x="10919369" y="4620870"/>
                <a:ext cx="586861" cy="916325"/>
              </a:xfrm>
              <a:prstGeom prst="downArrow">
                <a:avLst/>
              </a:prstGeom>
              <a:gradFill>
                <a:gsLst>
                  <a:gs pos="0">
                    <a:srgbClr val="7D277D"/>
                  </a:gs>
                  <a:gs pos="100000">
                    <a:srgbClr val="A43D94"/>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6" name="Group 45">
                <a:extLst>
                  <a:ext uri="{FF2B5EF4-FFF2-40B4-BE49-F238E27FC236}">
                    <a16:creationId xmlns:a16="http://schemas.microsoft.com/office/drawing/2014/main" id="{46317A42-2735-31EE-3629-ED1DA1C56D16}"/>
                  </a:ext>
                </a:extLst>
              </p:cNvPr>
              <p:cNvGrpSpPr/>
              <p:nvPr/>
            </p:nvGrpSpPr>
            <p:grpSpPr>
              <a:xfrm>
                <a:off x="10351196" y="5720054"/>
                <a:ext cx="1723206" cy="966405"/>
                <a:chOff x="10378814" y="1370327"/>
                <a:chExt cx="1723206" cy="966405"/>
              </a:xfrm>
              <a:effectLst>
                <a:outerShdw blurRad="50800" dist="38100" dir="2700000" algn="tl" rotWithShape="0">
                  <a:prstClr val="black">
                    <a:alpha val="40000"/>
                  </a:prstClr>
                </a:outerShdw>
              </a:effectLst>
            </p:grpSpPr>
            <p:sp>
              <p:nvSpPr>
                <p:cNvPr id="47" name="Right Triangle 46">
                  <a:extLst>
                    <a:ext uri="{FF2B5EF4-FFF2-40B4-BE49-F238E27FC236}">
                      <a16:creationId xmlns:a16="http://schemas.microsoft.com/office/drawing/2014/main" id="{B179067E-E896-4E7A-C9E4-66C0764F4396}"/>
                    </a:ext>
                  </a:extLst>
                </p:cNvPr>
                <p:cNvSpPr/>
                <p:nvPr/>
              </p:nvSpPr>
              <p:spPr>
                <a:xfrm rot="1343619">
                  <a:off x="11656217" y="1512193"/>
                  <a:ext cx="445803" cy="458506"/>
                </a:xfrm>
                <a:prstGeom prst="rtTriangle">
                  <a:avLst/>
                </a:prstGeom>
                <a:solidFill>
                  <a:srgbClr val="018F39"/>
                </a:solidFill>
                <a:ln>
                  <a:noFill/>
                </a:ln>
                <a:effectLst>
                  <a:glow rad="63500">
                    <a:schemeClr val="accent6">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48" name="Partial Circle 47">
                  <a:extLst>
                    <a:ext uri="{FF2B5EF4-FFF2-40B4-BE49-F238E27FC236}">
                      <a16:creationId xmlns:a16="http://schemas.microsoft.com/office/drawing/2014/main" id="{8A19E1D9-448A-BD03-9D72-7B88D90F3C06}"/>
                    </a:ext>
                  </a:extLst>
                </p:cNvPr>
                <p:cNvSpPr/>
                <p:nvPr/>
              </p:nvSpPr>
              <p:spPr>
                <a:xfrm rot="1352193">
                  <a:off x="10378814" y="137032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sp>
          <p:nvSpPr>
            <p:cNvPr id="37" name="TextBox 36">
              <a:extLst>
                <a:ext uri="{FF2B5EF4-FFF2-40B4-BE49-F238E27FC236}">
                  <a16:creationId xmlns:a16="http://schemas.microsoft.com/office/drawing/2014/main" id="{502C7F4B-B205-F38D-ED75-4E5AAD7B6516}"/>
                </a:ext>
              </a:extLst>
            </p:cNvPr>
            <p:cNvSpPr txBox="1"/>
            <p:nvPr/>
          </p:nvSpPr>
          <p:spPr>
            <a:xfrm rot="1263082">
              <a:off x="10257894" y="1837513"/>
              <a:ext cx="775583" cy="261610"/>
            </a:xfrm>
            <a:prstGeom prst="rect">
              <a:avLst/>
            </a:prstGeom>
            <a:noFill/>
          </p:spPr>
          <p:txBody>
            <a:bodyPr wrap="square" rtlCol="0">
              <a:spAutoFit/>
            </a:bodyPr>
            <a:lstStyle/>
            <a:p>
              <a:r>
                <a:rPr lang="en-GB" sz="1100" b="1">
                  <a:solidFill>
                    <a:schemeClr val="bg1"/>
                  </a:solidFill>
                </a:rPr>
                <a:t>Enzyme</a:t>
              </a:r>
            </a:p>
          </p:txBody>
        </p:sp>
        <p:sp>
          <p:nvSpPr>
            <p:cNvPr id="38" name="TextBox 37">
              <a:extLst>
                <a:ext uri="{FF2B5EF4-FFF2-40B4-BE49-F238E27FC236}">
                  <a16:creationId xmlns:a16="http://schemas.microsoft.com/office/drawing/2014/main" id="{DA6470B2-4B36-FECE-5883-BD168489251D}"/>
                </a:ext>
              </a:extLst>
            </p:cNvPr>
            <p:cNvSpPr txBox="1"/>
            <p:nvPr/>
          </p:nvSpPr>
          <p:spPr>
            <a:xfrm rot="1271727">
              <a:off x="11094715" y="1891232"/>
              <a:ext cx="834217" cy="430887"/>
            </a:xfrm>
            <a:prstGeom prst="rect">
              <a:avLst/>
            </a:prstGeom>
            <a:noFill/>
          </p:spPr>
          <p:txBody>
            <a:bodyPr wrap="square" rtlCol="0">
              <a:spAutoFit/>
            </a:bodyPr>
            <a:lstStyle/>
            <a:p>
              <a:r>
                <a:rPr lang="en-GB" sz="1100" b="1"/>
                <a:t>Substrate</a:t>
              </a:r>
            </a:p>
            <a:p>
              <a:r>
                <a:rPr lang="en-GB" sz="1100" b="1"/>
                <a:t>(Drug)</a:t>
              </a:r>
            </a:p>
          </p:txBody>
        </p:sp>
        <p:sp>
          <p:nvSpPr>
            <p:cNvPr id="39" name="TextBox 38">
              <a:extLst>
                <a:ext uri="{FF2B5EF4-FFF2-40B4-BE49-F238E27FC236}">
                  <a16:creationId xmlns:a16="http://schemas.microsoft.com/office/drawing/2014/main" id="{7D74BFBB-36BD-7D28-F753-02086AFE667C}"/>
                </a:ext>
              </a:extLst>
            </p:cNvPr>
            <p:cNvSpPr txBox="1"/>
            <p:nvPr/>
          </p:nvSpPr>
          <p:spPr>
            <a:xfrm>
              <a:off x="11363440" y="3765409"/>
              <a:ext cx="840463" cy="600164"/>
            </a:xfrm>
            <a:prstGeom prst="rect">
              <a:avLst/>
            </a:prstGeom>
            <a:noFill/>
          </p:spPr>
          <p:txBody>
            <a:bodyPr wrap="square" rtlCol="0">
              <a:spAutoFit/>
            </a:bodyPr>
            <a:lstStyle/>
            <a:p>
              <a:r>
                <a:rPr lang="en-GB" sz="1100" b="1"/>
                <a:t>Enzyme-Substrate</a:t>
              </a:r>
            </a:p>
            <a:p>
              <a:r>
                <a:rPr lang="en-GB" sz="1100" b="1"/>
                <a:t>Complex</a:t>
              </a:r>
            </a:p>
          </p:txBody>
        </p:sp>
        <p:sp>
          <p:nvSpPr>
            <p:cNvPr id="40" name="TextBox 39">
              <a:extLst>
                <a:ext uri="{FF2B5EF4-FFF2-40B4-BE49-F238E27FC236}">
                  <a16:creationId xmlns:a16="http://schemas.microsoft.com/office/drawing/2014/main" id="{A3AF8F9B-E316-E157-B42B-00027E498BCF}"/>
                </a:ext>
              </a:extLst>
            </p:cNvPr>
            <p:cNvSpPr txBox="1"/>
            <p:nvPr/>
          </p:nvSpPr>
          <p:spPr>
            <a:xfrm rot="1263082">
              <a:off x="10228041" y="6310473"/>
              <a:ext cx="775583" cy="261610"/>
            </a:xfrm>
            <a:prstGeom prst="rect">
              <a:avLst/>
            </a:prstGeom>
            <a:noFill/>
          </p:spPr>
          <p:txBody>
            <a:bodyPr wrap="square" rtlCol="0">
              <a:spAutoFit/>
            </a:bodyPr>
            <a:lstStyle/>
            <a:p>
              <a:r>
                <a:rPr lang="en-GB" sz="1100" b="1">
                  <a:solidFill>
                    <a:schemeClr val="bg1"/>
                  </a:solidFill>
                </a:rPr>
                <a:t>Enzyme</a:t>
              </a:r>
            </a:p>
          </p:txBody>
        </p:sp>
        <p:sp>
          <p:nvSpPr>
            <p:cNvPr id="41" name="TextBox 40">
              <a:extLst>
                <a:ext uri="{FF2B5EF4-FFF2-40B4-BE49-F238E27FC236}">
                  <a16:creationId xmlns:a16="http://schemas.microsoft.com/office/drawing/2014/main" id="{F01D21C1-778C-2556-070E-56DDA36E97D6}"/>
                </a:ext>
              </a:extLst>
            </p:cNvPr>
            <p:cNvSpPr txBox="1"/>
            <p:nvPr/>
          </p:nvSpPr>
          <p:spPr>
            <a:xfrm rot="1271727">
              <a:off x="11128010" y="6434882"/>
              <a:ext cx="834217" cy="261610"/>
            </a:xfrm>
            <a:prstGeom prst="rect">
              <a:avLst/>
            </a:prstGeom>
            <a:noFill/>
          </p:spPr>
          <p:txBody>
            <a:bodyPr wrap="square" rtlCol="0">
              <a:spAutoFit/>
            </a:bodyPr>
            <a:lstStyle/>
            <a:p>
              <a:r>
                <a:rPr lang="en-GB" sz="1100" b="1"/>
                <a:t>Product</a:t>
              </a:r>
            </a:p>
          </p:txBody>
        </p:sp>
      </p:grpSp>
      <p:sp>
        <p:nvSpPr>
          <p:cNvPr id="53" name="TextBox 52">
            <a:extLst>
              <a:ext uri="{FF2B5EF4-FFF2-40B4-BE49-F238E27FC236}">
                <a16:creationId xmlns:a16="http://schemas.microsoft.com/office/drawing/2014/main" id="{03A98BEE-5103-B20F-68E9-6389EC5204D8}"/>
              </a:ext>
            </a:extLst>
          </p:cNvPr>
          <p:cNvSpPr txBox="1"/>
          <p:nvPr/>
        </p:nvSpPr>
        <p:spPr>
          <a:xfrm>
            <a:off x="9783336" y="3189216"/>
            <a:ext cx="2227754" cy="1477328"/>
          </a:xfrm>
          <a:prstGeom prst="rect">
            <a:avLst/>
          </a:prstGeom>
          <a:noFill/>
        </p:spPr>
        <p:txBody>
          <a:bodyPr wrap="square" rtlCol="0">
            <a:spAutoFit/>
          </a:bodyPr>
          <a:lstStyle/>
          <a:p>
            <a:pPr algn="ctr"/>
            <a:r>
              <a:rPr lang="en-GB"/>
              <a:t>Enzyme functioning properly</a:t>
            </a:r>
          </a:p>
          <a:p>
            <a:pPr algn="ctr"/>
            <a:r>
              <a:rPr lang="en-GB"/>
              <a:t>=</a:t>
            </a:r>
          </a:p>
          <a:p>
            <a:pPr algn="ctr"/>
            <a:r>
              <a:rPr lang="en-GB"/>
              <a:t>Normal drug response</a:t>
            </a:r>
          </a:p>
        </p:txBody>
      </p:sp>
      <p:sp>
        <p:nvSpPr>
          <p:cNvPr id="54" name="Right Brace 53">
            <a:extLst>
              <a:ext uri="{FF2B5EF4-FFF2-40B4-BE49-F238E27FC236}">
                <a16:creationId xmlns:a16="http://schemas.microsoft.com/office/drawing/2014/main" id="{4AF7AD8E-FE95-5FC8-8607-ACE3F72A9495}"/>
              </a:ext>
              <a:ext uri="{C183D7F6-B498-43B3-948B-1728B52AA6E4}">
                <adec:decorative xmlns:adec="http://schemas.microsoft.com/office/drawing/2017/decorative" val="1"/>
              </a:ext>
            </a:extLst>
          </p:cNvPr>
          <p:cNvSpPr/>
          <p:nvPr/>
        </p:nvSpPr>
        <p:spPr>
          <a:xfrm>
            <a:off x="8624470" y="1038464"/>
            <a:ext cx="1163825" cy="5686125"/>
          </a:xfrm>
          <a:prstGeom prst="rightBrace">
            <a:avLst>
              <a:gd name="adj1" fmla="val 0"/>
              <a:gd name="adj2" fmla="val 50627"/>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pic>
        <p:nvPicPr>
          <p:cNvPr id="56" name="Graphic 55" descr="Checkmark with solid fill">
            <a:extLst>
              <a:ext uri="{FF2B5EF4-FFF2-40B4-BE49-F238E27FC236}">
                <a16:creationId xmlns:a16="http://schemas.microsoft.com/office/drawing/2014/main" id="{452095B2-EB16-B6F7-05A5-E06147A121D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42492" y="4815952"/>
            <a:ext cx="914400" cy="914400"/>
          </a:xfrm>
          <a:prstGeom prst="rect">
            <a:avLst/>
          </a:prstGeom>
        </p:spPr>
      </p:pic>
      <p:sp>
        <p:nvSpPr>
          <p:cNvPr id="2" name="TextBox 1">
            <a:extLst>
              <a:ext uri="{FF2B5EF4-FFF2-40B4-BE49-F238E27FC236}">
                <a16:creationId xmlns:a16="http://schemas.microsoft.com/office/drawing/2014/main" id="{C07051F5-6CB1-D490-6DFD-FDF5CB32B2B0}"/>
              </a:ext>
            </a:extLst>
          </p:cNvPr>
          <p:cNvSpPr txBox="1"/>
          <p:nvPr/>
        </p:nvSpPr>
        <p:spPr>
          <a:xfrm>
            <a:off x="0" y="109365"/>
            <a:ext cx="4083728" cy="385810"/>
          </a:xfrm>
          <a:prstGeom prst="rect">
            <a:avLst/>
          </a:prstGeom>
          <a:gradFill>
            <a:gsLst>
              <a:gs pos="0">
                <a:srgbClr val="A43D94"/>
              </a:gs>
              <a:gs pos="100000">
                <a:srgbClr val="551066"/>
              </a:gs>
            </a:gsLst>
            <a:lin ang="10800000" scaled="1"/>
          </a:gradFill>
        </p:spPr>
        <p:txBody>
          <a:bodyPr wrap="square" rtlCol="0">
            <a:noAutofit/>
          </a:bodyPr>
          <a:lstStyle/>
          <a:p>
            <a:pPr defTabSz="809625"/>
            <a:r>
              <a:rPr lang="en-GB" b="1">
                <a:solidFill>
                  <a:schemeClr val="bg1"/>
                </a:solidFill>
              </a:rPr>
              <a:t>Background Notes</a:t>
            </a:r>
          </a:p>
        </p:txBody>
      </p:sp>
    </p:spTree>
    <p:extLst>
      <p:ext uri="{BB962C8B-B14F-4D97-AF65-F5344CB8AC3E}">
        <p14:creationId xmlns:p14="http://schemas.microsoft.com/office/powerpoint/2010/main" val="2146120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7A9CD-0E25-98EC-E757-B169B77EC3DF}"/>
            </a:ext>
          </a:extLst>
        </p:cNvPr>
        <p:cNvGrpSpPr/>
        <p:nvPr/>
      </p:nvGrpSpPr>
      <p:grpSpPr>
        <a:xfrm>
          <a:off x="0" y="0"/>
          <a:ext cx="0" cy="0"/>
          <a:chOff x="0" y="0"/>
          <a:chExt cx="0" cy="0"/>
        </a:xfrm>
      </p:grpSpPr>
      <p:sp>
        <p:nvSpPr>
          <p:cNvPr id="12" name="Partial Circle 11">
            <a:extLst>
              <a:ext uri="{FF2B5EF4-FFF2-40B4-BE49-F238E27FC236}">
                <a16:creationId xmlns:a16="http://schemas.microsoft.com/office/drawing/2014/main" id="{D3566C70-77B6-A8B4-172D-A2689DC94DFA}"/>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8229DACD-8BC8-3AE5-F5CD-AAAC35C7965D}"/>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4" name="Partial Circle 3">
              <a:extLst>
                <a:ext uri="{FF2B5EF4-FFF2-40B4-BE49-F238E27FC236}">
                  <a16:creationId xmlns:a16="http://schemas.microsoft.com/office/drawing/2014/main" id="{6481BF8D-816F-C219-4E9A-35FF23F7483F}"/>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hord 6">
              <a:extLst>
                <a:ext uri="{FF2B5EF4-FFF2-40B4-BE49-F238E27FC236}">
                  <a16:creationId xmlns:a16="http://schemas.microsoft.com/office/drawing/2014/main" id="{016E35F1-31D0-ADDC-52F7-4CECAB2AF728}"/>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Title 4">
            <a:extLst>
              <a:ext uri="{FF2B5EF4-FFF2-40B4-BE49-F238E27FC236}">
                <a16:creationId xmlns:a16="http://schemas.microsoft.com/office/drawing/2014/main" id="{C8DBDCD7-E491-2AB3-9832-D5D21EF9B879}"/>
              </a:ext>
            </a:extLst>
          </p:cNvPr>
          <p:cNvSpPr>
            <a:spLocks noGrp="1"/>
          </p:cNvSpPr>
          <p:nvPr>
            <p:ph type="title"/>
          </p:nvPr>
        </p:nvSpPr>
        <p:spPr>
          <a:xfrm>
            <a:off x="838200" y="365125"/>
            <a:ext cx="10515600" cy="1325563"/>
          </a:xfrm>
        </p:spPr>
        <p:txBody>
          <a:bodyPr>
            <a:normAutofit/>
          </a:bodyPr>
          <a:lstStyle/>
          <a:p>
            <a:r>
              <a:rPr lang="en-GB"/>
              <a:t>Different Enzyme Activity</a:t>
            </a:r>
          </a:p>
        </p:txBody>
      </p:sp>
      <p:sp>
        <p:nvSpPr>
          <p:cNvPr id="6" name="Content Placeholder 5">
            <a:extLst>
              <a:ext uri="{FF2B5EF4-FFF2-40B4-BE49-F238E27FC236}">
                <a16:creationId xmlns:a16="http://schemas.microsoft.com/office/drawing/2014/main" id="{D9F7F5AA-330D-1496-B006-C9D0EB687428}"/>
              </a:ext>
            </a:extLst>
          </p:cNvPr>
          <p:cNvSpPr>
            <a:spLocks noGrp="1"/>
          </p:cNvSpPr>
          <p:nvPr>
            <p:ph idx="1"/>
          </p:nvPr>
        </p:nvSpPr>
        <p:spPr>
          <a:xfrm>
            <a:off x="838200" y="1825625"/>
            <a:ext cx="5603620" cy="4667250"/>
          </a:xfrm>
        </p:spPr>
        <p:txBody>
          <a:bodyPr>
            <a:normAutofit/>
          </a:bodyPr>
          <a:lstStyle/>
          <a:p>
            <a:pPr marL="0" indent="0">
              <a:lnSpc>
                <a:spcPct val="150000"/>
              </a:lnSpc>
              <a:buNone/>
            </a:pPr>
            <a:r>
              <a:rPr lang="en-GB" sz="2400" b="1">
                <a:solidFill>
                  <a:srgbClr val="1A60AB"/>
                </a:solidFill>
              </a:rPr>
              <a:t>However,…</a:t>
            </a:r>
          </a:p>
          <a:p>
            <a:pPr>
              <a:lnSpc>
                <a:spcPct val="150000"/>
              </a:lnSpc>
            </a:pPr>
            <a:r>
              <a:rPr lang="en-GB" sz="2400"/>
              <a:t>Some people have under-functional or over-functional enzymes which can lead to side effects.</a:t>
            </a:r>
          </a:p>
          <a:p>
            <a:pPr>
              <a:lnSpc>
                <a:spcPct val="150000"/>
              </a:lnSpc>
            </a:pPr>
            <a:r>
              <a:rPr lang="en-GB" sz="2400"/>
              <a:t>This is controlled by our genetics.</a:t>
            </a:r>
          </a:p>
          <a:p>
            <a:pPr>
              <a:lnSpc>
                <a:spcPct val="150000"/>
              </a:lnSpc>
            </a:pPr>
            <a:endParaRPr lang="en-GB" sz="2400"/>
          </a:p>
        </p:txBody>
      </p:sp>
      <p:pic>
        <p:nvPicPr>
          <p:cNvPr id="8" name="Picture 7">
            <a:extLst>
              <a:ext uri="{FF2B5EF4-FFF2-40B4-BE49-F238E27FC236}">
                <a16:creationId xmlns:a16="http://schemas.microsoft.com/office/drawing/2014/main" id="{1499473E-D97B-AB0C-750B-789B434139C3}"/>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90" name="TextBox 89">
            <a:extLst>
              <a:ext uri="{FF2B5EF4-FFF2-40B4-BE49-F238E27FC236}">
                <a16:creationId xmlns:a16="http://schemas.microsoft.com/office/drawing/2014/main" id="{B2EE8DBC-C640-603E-869E-29B12D19BA74}"/>
              </a:ext>
            </a:extLst>
          </p:cNvPr>
          <p:cNvSpPr txBox="1"/>
          <p:nvPr/>
        </p:nvSpPr>
        <p:spPr>
          <a:xfrm>
            <a:off x="9783337" y="3125419"/>
            <a:ext cx="2227754" cy="1477328"/>
          </a:xfrm>
          <a:prstGeom prst="rect">
            <a:avLst/>
          </a:prstGeom>
          <a:noFill/>
        </p:spPr>
        <p:txBody>
          <a:bodyPr wrap="square" rtlCol="0">
            <a:spAutoFit/>
          </a:bodyPr>
          <a:lstStyle/>
          <a:p>
            <a:pPr algn="ctr"/>
            <a:r>
              <a:rPr lang="en-GB"/>
              <a:t>Enzyme </a:t>
            </a:r>
            <a:r>
              <a:rPr lang="en-GB" b="1"/>
              <a:t>NOT </a:t>
            </a:r>
            <a:r>
              <a:rPr lang="en-GB"/>
              <a:t>functioning properly</a:t>
            </a:r>
          </a:p>
          <a:p>
            <a:pPr algn="ctr"/>
            <a:r>
              <a:rPr lang="en-GB"/>
              <a:t>=</a:t>
            </a:r>
          </a:p>
          <a:p>
            <a:pPr algn="ctr"/>
            <a:r>
              <a:rPr lang="en-GB"/>
              <a:t>Possible Side Effects</a:t>
            </a:r>
          </a:p>
        </p:txBody>
      </p:sp>
      <p:sp>
        <p:nvSpPr>
          <p:cNvPr id="91" name="Right Brace 90">
            <a:extLst>
              <a:ext uri="{FF2B5EF4-FFF2-40B4-BE49-F238E27FC236}">
                <a16:creationId xmlns:a16="http://schemas.microsoft.com/office/drawing/2014/main" id="{3DA5EAE8-B1D0-B897-0631-6D155E343C35}"/>
              </a:ext>
              <a:ext uri="{C183D7F6-B498-43B3-948B-1728B52AA6E4}">
                <adec:decorative xmlns:adec="http://schemas.microsoft.com/office/drawing/2017/decorative" val="1"/>
              </a:ext>
            </a:extLst>
          </p:cNvPr>
          <p:cNvSpPr/>
          <p:nvPr/>
        </p:nvSpPr>
        <p:spPr>
          <a:xfrm>
            <a:off x="8581457" y="2208811"/>
            <a:ext cx="1201879" cy="3075709"/>
          </a:xfrm>
          <a:prstGeom prst="rightBrace">
            <a:avLst>
              <a:gd name="adj1" fmla="val 0"/>
              <a:gd name="adj2" fmla="val 50627"/>
            </a:avLst>
          </a:prstGeom>
        </p:spPr>
        <p:style>
          <a:lnRef idx="2">
            <a:schemeClr val="accent1"/>
          </a:lnRef>
          <a:fillRef idx="0">
            <a:schemeClr val="accent1"/>
          </a:fillRef>
          <a:effectRef idx="1">
            <a:schemeClr val="accent1"/>
          </a:effectRef>
          <a:fontRef idx="minor">
            <a:schemeClr val="tx1"/>
          </a:fontRef>
        </p:style>
        <p:txBody>
          <a:bodyPr lIns="91440" tIns="45720" rIns="91440" bIns="45720" rtlCol="0" anchor="ctr"/>
          <a:lstStyle/>
          <a:p>
            <a:pPr algn="ctr"/>
            <a:endParaRPr lang="en-GB">
              <a:cs typeface="Arial"/>
            </a:endParaRPr>
          </a:p>
        </p:txBody>
      </p:sp>
      <p:grpSp>
        <p:nvGrpSpPr>
          <p:cNvPr id="103" name="Group 102" descr="Diagram showing the Substrate (Drug) interacting with a Mutated Enzyme">
            <a:extLst>
              <a:ext uri="{FF2B5EF4-FFF2-40B4-BE49-F238E27FC236}">
                <a16:creationId xmlns:a16="http://schemas.microsoft.com/office/drawing/2014/main" id="{8AB4BBFE-18DE-5319-810A-AE4FDEB8F358}"/>
              </a:ext>
            </a:extLst>
          </p:cNvPr>
          <p:cNvGrpSpPr/>
          <p:nvPr/>
        </p:nvGrpSpPr>
        <p:grpSpPr>
          <a:xfrm>
            <a:off x="6576527" y="2375618"/>
            <a:ext cx="2629856" cy="2486775"/>
            <a:chOff x="6564475" y="1237140"/>
            <a:chExt cx="2629856" cy="2486775"/>
          </a:xfrm>
        </p:grpSpPr>
        <p:grpSp>
          <p:nvGrpSpPr>
            <p:cNvPr id="72" name="Group 71">
              <a:extLst>
                <a:ext uri="{FF2B5EF4-FFF2-40B4-BE49-F238E27FC236}">
                  <a16:creationId xmlns:a16="http://schemas.microsoft.com/office/drawing/2014/main" id="{70E0DA2D-59DA-F404-36F4-AAD25E31C01F}"/>
                </a:ext>
              </a:extLst>
            </p:cNvPr>
            <p:cNvGrpSpPr>
              <a:grpSpLocks noChangeAspect="1"/>
            </p:cNvGrpSpPr>
            <p:nvPr/>
          </p:nvGrpSpPr>
          <p:grpSpPr>
            <a:xfrm>
              <a:off x="7382540" y="1237140"/>
              <a:ext cx="1811791" cy="2486775"/>
              <a:chOff x="10709352" y="943172"/>
              <a:chExt cx="1662999" cy="2282551"/>
            </a:xfrm>
          </p:grpSpPr>
          <p:grpSp>
            <p:nvGrpSpPr>
              <p:cNvPr id="73" name="Group 72">
                <a:extLst>
                  <a:ext uri="{FF2B5EF4-FFF2-40B4-BE49-F238E27FC236}">
                    <a16:creationId xmlns:a16="http://schemas.microsoft.com/office/drawing/2014/main" id="{33586E8D-2701-CA95-30AA-9EA676D5E653}"/>
                  </a:ext>
                </a:extLst>
              </p:cNvPr>
              <p:cNvGrpSpPr/>
              <p:nvPr/>
            </p:nvGrpSpPr>
            <p:grpSpPr>
              <a:xfrm>
                <a:off x="10709352" y="1055655"/>
                <a:ext cx="1018866" cy="2170068"/>
                <a:chOff x="10965217" y="981982"/>
                <a:chExt cx="1018866" cy="2170068"/>
              </a:xfrm>
            </p:grpSpPr>
            <p:sp>
              <p:nvSpPr>
                <p:cNvPr id="86" name="Right Triangle 85">
                  <a:extLst>
                    <a:ext uri="{FF2B5EF4-FFF2-40B4-BE49-F238E27FC236}">
                      <a16:creationId xmlns:a16="http://schemas.microsoft.com/office/drawing/2014/main" id="{3EF9AB13-F5EE-C41B-559D-7E7F8786A86C}"/>
                    </a:ext>
                  </a:extLst>
                </p:cNvPr>
                <p:cNvSpPr/>
                <p:nvPr/>
              </p:nvSpPr>
              <p:spPr>
                <a:xfrm rot="1343619">
                  <a:off x="11538280" y="981982"/>
                  <a:ext cx="445803" cy="458506"/>
                </a:xfrm>
                <a:prstGeom prst="rtTriangle">
                  <a:avLst/>
                </a:prstGeom>
                <a:solidFill>
                  <a:srgbClr val="AE0175"/>
                </a:solidFill>
                <a:ln>
                  <a:noFill/>
                </a:ln>
                <a:effectLst>
                  <a:glow rad="63500">
                    <a:schemeClr val="accent5">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81" name="Arrow: Down 80">
                  <a:extLst>
                    <a:ext uri="{FF2B5EF4-FFF2-40B4-BE49-F238E27FC236}">
                      <a16:creationId xmlns:a16="http://schemas.microsoft.com/office/drawing/2014/main" id="{95623181-9B01-ADF2-DAB2-AD38FC0577B2}"/>
                    </a:ext>
                  </a:extLst>
                </p:cNvPr>
                <p:cNvSpPr/>
                <p:nvPr/>
              </p:nvSpPr>
              <p:spPr>
                <a:xfrm>
                  <a:off x="10965217" y="2235725"/>
                  <a:ext cx="586861" cy="916325"/>
                </a:xfrm>
                <a:prstGeom prst="downArrow">
                  <a:avLst/>
                </a:prstGeom>
                <a:gradFill>
                  <a:gsLst>
                    <a:gs pos="100000">
                      <a:srgbClr val="7D277D"/>
                    </a:gs>
                    <a:gs pos="0">
                      <a:srgbClr val="551066"/>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5" name="TextBox 74">
                <a:extLst>
                  <a:ext uri="{FF2B5EF4-FFF2-40B4-BE49-F238E27FC236}">
                    <a16:creationId xmlns:a16="http://schemas.microsoft.com/office/drawing/2014/main" id="{16443E65-A45D-4F16-3D57-C87D05385564}"/>
                  </a:ext>
                </a:extLst>
              </p:cNvPr>
              <p:cNvSpPr txBox="1"/>
              <p:nvPr/>
            </p:nvSpPr>
            <p:spPr>
              <a:xfrm>
                <a:off x="11538134" y="943172"/>
                <a:ext cx="834217" cy="430887"/>
              </a:xfrm>
              <a:prstGeom prst="rect">
                <a:avLst/>
              </a:prstGeom>
              <a:noFill/>
            </p:spPr>
            <p:txBody>
              <a:bodyPr wrap="square" rtlCol="0">
                <a:spAutoFit/>
              </a:bodyPr>
              <a:lstStyle/>
              <a:p>
                <a:r>
                  <a:rPr lang="en-GB" sz="1100" b="1"/>
                  <a:t>Substrate</a:t>
                </a:r>
              </a:p>
              <a:p>
                <a:r>
                  <a:rPr lang="en-GB" sz="1100" b="1"/>
                  <a:t>(Drug)</a:t>
                </a:r>
              </a:p>
            </p:txBody>
          </p:sp>
        </p:grpSp>
        <p:pic>
          <p:nvPicPr>
            <p:cNvPr id="95" name="Graphic 94" descr="Close with solid fill">
              <a:extLst>
                <a:ext uri="{FF2B5EF4-FFF2-40B4-BE49-F238E27FC236}">
                  <a16:creationId xmlns:a16="http://schemas.microsoft.com/office/drawing/2014/main" id="{868C3D9D-A772-48B7-E825-B6000D688D8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53721" y="2797490"/>
              <a:ext cx="914400" cy="914400"/>
            </a:xfrm>
            <a:prstGeom prst="rect">
              <a:avLst/>
            </a:prstGeom>
          </p:spPr>
        </p:pic>
        <p:sp>
          <p:nvSpPr>
            <p:cNvPr id="101" name="Freeform: Shape 100">
              <a:extLst>
                <a:ext uri="{FF2B5EF4-FFF2-40B4-BE49-F238E27FC236}">
                  <a16:creationId xmlns:a16="http://schemas.microsoft.com/office/drawing/2014/main" id="{BEFEB488-FAD2-27E0-53BB-BA357E16849C}"/>
                </a:ext>
              </a:extLst>
            </p:cNvPr>
            <p:cNvSpPr/>
            <p:nvPr/>
          </p:nvSpPr>
          <p:spPr>
            <a:xfrm rot="20148007">
              <a:off x="6564475" y="1363697"/>
              <a:ext cx="1252523" cy="1268276"/>
            </a:xfrm>
            <a:custGeom>
              <a:avLst/>
              <a:gdLst>
                <a:gd name="connsiteX0" fmla="*/ 678357 w 834699"/>
                <a:gd name="connsiteY0" fmla="*/ 40900 h 965557"/>
                <a:gd name="connsiteX1" fmla="*/ 834699 w 834699"/>
                <a:gd name="connsiteY1" fmla="*/ 151613 h 965557"/>
                <a:gd name="connsiteX2" fmla="*/ 662728 w 834699"/>
                <a:gd name="connsiteY2" fmla="*/ 313465 h 965557"/>
                <a:gd name="connsiteX3" fmla="*/ 631449 w 834699"/>
                <a:gd name="connsiteY3" fmla="*/ 388912 h 965557"/>
                <a:gd name="connsiteX4" fmla="*/ 618284 w 834699"/>
                <a:gd name="connsiteY4" fmla="*/ 487415 h 965557"/>
                <a:gd name="connsiteX5" fmla="*/ 669593 w 834699"/>
                <a:gd name="connsiteY5" fmla="*/ 677925 h 965557"/>
                <a:gd name="connsiteX6" fmla="*/ 681414 w 834699"/>
                <a:gd name="connsiteY6" fmla="*/ 693783 h 965557"/>
                <a:gd name="connsiteX7" fmla="*/ 790642 w 834699"/>
                <a:gd name="connsiteY7" fmla="*/ 809840 h 965557"/>
                <a:gd name="connsiteX8" fmla="*/ 812686 w 834699"/>
                <a:gd name="connsiteY8" fmla="*/ 828210 h 965557"/>
                <a:gd name="connsiteX9" fmla="*/ 807499 w 834699"/>
                <a:gd name="connsiteY9" fmla="*/ 827752 h 965557"/>
                <a:gd name="connsiteX10" fmla="*/ 813442 w 834699"/>
                <a:gd name="connsiteY10" fmla="*/ 834067 h 965557"/>
                <a:gd name="connsiteX11" fmla="*/ 130954 w 834699"/>
                <a:gd name="connsiteY11" fmla="*/ 813944 h 965557"/>
                <a:gd name="connsiteX12" fmla="*/ 152211 w 834699"/>
                <a:gd name="connsiteY12" fmla="*/ 131491 h 965557"/>
                <a:gd name="connsiteX13" fmla="*/ 678357 w 834699"/>
                <a:gd name="connsiteY13" fmla="*/ 40900 h 965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4699" h="965557">
                  <a:moveTo>
                    <a:pt x="678357" y="40900"/>
                  </a:moveTo>
                  <a:cubicBezTo>
                    <a:pt x="735717" y="66170"/>
                    <a:pt x="789051" y="103110"/>
                    <a:pt x="834699" y="151613"/>
                  </a:cubicBezTo>
                  <a:lnTo>
                    <a:pt x="662728" y="313465"/>
                  </a:lnTo>
                  <a:lnTo>
                    <a:pt x="631449" y="388912"/>
                  </a:lnTo>
                  <a:cubicBezTo>
                    <a:pt x="622785" y="420862"/>
                    <a:pt x="618284" y="453894"/>
                    <a:pt x="618284" y="487415"/>
                  </a:cubicBezTo>
                  <a:cubicBezTo>
                    <a:pt x="618284" y="554458"/>
                    <a:pt x="636290" y="619544"/>
                    <a:pt x="669593" y="677925"/>
                  </a:cubicBezTo>
                  <a:lnTo>
                    <a:pt x="681414" y="693783"/>
                  </a:lnTo>
                  <a:lnTo>
                    <a:pt x="790642" y="809840"/>
                  </a:lnTo>
                  <a:lnTo>
                    <a:pt x="812686" y="828210"/>
                  </a:lnTo>
                  <a:lnTo>
                    <a:pt x="807499" y="827752"/>
                  </a:lnTo>
                  <a:lnTo>
                    <a:pt x="813442" y="834067"/>
                  </a:lnTo>
                  <a:cubicBezTo>
                    <a:pt x="619108" y="1016965"/>
                    <a:pt x="313548" y="1007955"/>
                    <a:pt x="130954" y="813944"/>
                  </a:cubicBezTo>
                  <a:cubicBezTo>
                    <a:pt x="-51640" y="619934"/>
                    <a:pt x="-42123" y="314389"/>
                    <a:pt x="152211" y="131491"/>
                  </a:cubicBezTo>
                  <a:cubicBezTo>
                    <a:pt x="297962" y="-5683"/>
                    <a:pt x="506277" y="-34909"/>
                    <a:pt x="678357" y="40900"/>
                  </a:cubicBezTo>
                  <a:close/>
                </a:path>
              </a:pathLst>
            </a:cu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2" name="TextBox 101">
              <a:extLst>
                <a:ext uri="{FF2B5EF4-FFF2-40B4-BE49-F238E27FC236}">
                  <a16:creationId xmlns:a16="http://schemas.microsoft.com/office/drawing/2014/main" id="{351B1E8C-FACB-0786-0897-09B30D0FDC6D}"/>
                </a:ext>
              </a:extLst>
            </p:cNvPr>
            <p:cNvSpPr txBox="1"/>
            <p:nvPr/>
          </p:nvSpPr>
          <p:spPr>
            <a:xfrm rot="1263082">
              <a:off x="6683582" y="1869870"/>
              <a:ext cx="992641" cy="430887"/>
            </a:xfrm>
            <a:prstGeom prst="rect">
              <a:avLst/>
            </a:prstGeom>
            <a:noFill/>
          </p:spPr>
          <p:txBody>
            <a:bodyPr wrap="square" rtlCol="0">
              <a:spAutoFit/>
            </a:bodyPr>
            <a:lstStyle/>
            <a:p>
              <a:r>
                <a:rPr lang="en-GB" sz="1100" b="1">
                  <a:solidFill>
                    <a:schemeClr val="bg1"/>
                  </a:solidFill>
                </a:rPr>
                <a:t>MUTATED Enzyme</a:t>
              </a:r>
            </a:p>
          </p:txBody>
        </p:sp>
      </p:grpSp>
      <p:pic>
        <p:nvPicPr>
          <p:cNvPr id="105" name="Graphic 104" descr="Fever with solid fill">
            <a:extLst>
              <a:ext uri="{FF2B5EF4-FFF2-40B4-BE49-F238E27FC236}">
                <a16:creationId xmlns:a16="http://schemas.microsoft.com/office/drawing/2014/main" id="{86BD09EC-473A-F95D-8FEB-961D7489229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440014" y="4862393"/>
            <a:ext cx="914400" cy="914400"/>
          </a:xfrm>
          <a:prstGeom prst="rect">
            <a:avLst/>
          </a:prstGeom>
        </p:spPr>
      </p:pic>
      <p:sp>
        <p:nvSpPr>
          <p:cNvPr id="2" name="TextBox 1">
            <a:extLst>
              <a:ext uri="{FF2B5EF4-FFF2-40B4-BE49-F238E27FC236}">
                <a16:creationId xmlns:a16="http://schemas.microsoft.com/office/drawing/2014/main" id="{62E38632-23DF-45FE-CF1F-A4CB482D5B8C}"/>
              </a:ext>
            </a:extLst>
          </p:cNvPr>
          <p:cNvSpPr txBox="1"/>
          <p:nvPr/>
        </p:nvSpPr>
        <p:spPr>
          <a:xfrm>
            <a:off x="0" y="109365"/>
            <a:ext cx="4083728" cy="385810"/>
          </a:xfrm>
          <a:prstGeom prst="rect">
            <a:avLst/>
          </a:prstGeom>
          <a:gradFill>
            <a:gsLst>
              <a:gs pos="0">
                <a:srgbClr val="A43D94"/>
              </a:gs>
              <a:gs pos="100000">
                <a:srgbClr val="551066"/>
              </a:gs>
            </a:gsLst>
            <a:lin ang="10800000" scaled="1"/>
          </a:gradFill>
        </p:spPr>
        <p:txBody>
          <a:bodyPr wrap="square" rtlCol="0">
            <a:noAutofit/>
          </a:bodyPr>
          <a:lstStyle/>
          <a:p>
            <a:pPr defTabSz="809625"/>
            <a:r>
              <a:rPr lang="en-GB" b="1">
                <a:solidFill>
                  <a:schemeClr val="bg1"/>
                </a:solidFill>
              </a:rPr>
              <a:t>Background Notes</a:t>
            </a:r>
          </a:p>
        </p:txBody>
      </p:sp>
    </p:spTree>
    <p:extLst>
      <p:ext uri="{BB962C8B-B14F-4D97-AF65-F5344CB8AC3E}">
        <p14:creationId xmlns:p14="http://schemas.microsoft.com/office/powerpoint/2010/main" val="2795375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0" grpId="0"/>
      <p:bldP spid="9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C23790EF-5D2A-BD03-9B70-3B232ABE5800}"/>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13" name="Partial Circle 12">
              <a:extLst>
                <a:ext uri="{FF2B5EF4-FFF2-40B4-BE49-F238E27FC236}">
                  <a16:creationId xmlns:a16="http://schemas.microsoft.com/office/drawing/2014/main" id="{07947D4B-4436-995C-FF8D-80D9593D91D9}"/>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Chord 17">
              <a:extLst>
                <a:ext uri="{FF2B5EF4-FFF2-40B4-BE49-F238E27FC236}">
                  <a16:creationId xmlns:a16="http://schemas.microsoft.com/office/drawing/2014/main" id="{FD91139F-EEC7-581B-177D-E62D82EDB19D}"/>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Partial Circle 10">
            <a:extLst>
              <a:ext uri="{FF2B5EF4-FFF2-40B4-BE49-F238E27FC236}">
                <a16:creationId xmlns:a16="http://schemas.microsoft.com/office/drawing/2014/main" id="{D84D12E1-CAD7-2020-C636-FEEE049BC766}"/>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89C6589-D340-9DD7-BE46-B608E54E73FC}"/>
              </a:ext>
            </a:extLst>
          </p:cNvPr>
          <p:cNvSpPr>
            <a:spLocks noGrp="1"/>
          </p:cNvSpPr>
          <p:nvPr>
            <p:ph type="title"/>
          </p:nvPr>
        </p:nvSpPr>
        <p:spPr>
          <a:xfrm>
            <a:off x="838200" y="365125"/>
            <a:ext cx="10515600" cy="1325563"/>
          </a:xfrm>
        </p:spPr>
        <p:txBody>
          <a:bodyPr>
            <a:normAutofit/>
          </a:bodyPr>
          <a:lstStyle/>
          <a:p>
            <a:r>
              <a:rPr lang="en-GB"/>
              <a:t>Adverse Drug Reactions (ADRs)</a:t>
            </a:r>
          </a:p>
        </p:txBody>
      </p:sp>
      <p:sp>
        <p:nvSpPr>
          <p:cNvPr id="3" name="Content Placeholder 2">
            <a:extLst>
              <a:ext uri="{FF2B5EF4-FFF2-40B4-BE49-F238E27FC236}">
                <a16:creationId xmlns:a16="http://schemas.microsoft.com/office/drawing/2014/main" id="{ABD2CF37-B69E-38D8-2E07-40DF17E5C777}"/>
              </a:ext>
            </a:extLst>
          </p:cNvPr>
          <p:cNvSpPr>
            <a:spLocks noGrp="1"/>
          </p:cNvSpPr>
          <p:nvPr>
            <p:ph idx="1"/>
          </p:nvPr>
        </p:nvSpPr>
        <p:spPr>
          <a:xfrm>
            <a:off x="838200" y="1825625"/>
            <a:ext cx="10515600" cy="4351338"/>
          </a:xfrm>
        </p:spPr>
        <p:txBody>
          <a:bodyPr>
            <a:normAutofit/>
          </a:bodyPr>
          <a:lstStyle/>
          <a:p>
            <a:pPr>
              <a:lnSpc>
                <a:spcPct val="150000"/>
              </a:lnSpc>
            </a:pPr>
            <a:r>
              <a:rPr lang="en-GB"/>
              <a:t>These side effects are called Adverse Drug Reactions (ADRs).</a:t>
            </a:r>
          </a:p>
        </p:txBody>
      </p:sp>
      <p:sp>
        <p:nvSpPr>
          <p:cNvPr id="4" name="TextBox 3">
            <a:extLst>
              <a:ext uri="{FF2B5EF4-FFF2-40B4-BE49-F238E27FC236}">
                <a16:creationId xmlns:a16="http://schemas.microsoft.com/office/drawing/2014/main" id="{615031D3-5AA6-A30D-7D9F-8537B5541508}"/>
              </a:ext>
            </a:extLst>
          </p:cNvPr>
          <p:cNvSpPr txBox="1"/>
          <p:nvPr/>
        </p:nvSpPr>
        <p:spPr>
          <a:xfrm>
            <a:off x="0" y="6488668"/>
            <a:ext cx="12192000" cy="369332"/>
          </a:xfrm>
          <a:prstGeom prst="rect">
            <a:avLst/>
          </a:prstGeom>
          <a:noFill/>
        </p:spPr>
        <p:txBody>
          <a:bodyPr wrap="square" rtlCol="0">
            <a:spAutoFit/>
          </a:bodyPr>
          <a:lstStyle/>
          <a:p>
            <a:pPr marL="342900" indent="-342900">
              <a:buClr>
                <a:schemeClr val="accent1"/>
              </a:buClr>
              <a:buFont typeface="+mj-lt"/>
              <a:buAutoNum type="arabicPeriod"/>
            </a:pPr>
            <a:r>
              <a:rPr lang="en-GB" sz="900" err="1"/>
              <a:t>Osanlou</a:t>
            </a:r>
            <a:r>
              <a:rPr lang="en-GB" sz="900"/>
              <a:t>, R., Walker, L., Hughes, D.A., Burnside, G., and </a:t>
            </a:r>
            <a:r>
              <a:rPr lang="en-GB" sz="900" err="1"/>
              <a:t>Pirmohamed</a:t>
            </a:r>
            <a:r>
              <a:rPr lang="en-GB" sz="900"/>
              <a:t>, M. (2022). Adverse drug reactions, multimorbidity and polypharmacy: a prospective analysis of 1 month of medical admissions. BMJ Open </a:t>
            </a:r>
            <a:r>
              <a:rPr lang="en-GB" sz="900" i="1"/>
              <a:t>12</a:t>
            </a:r>
            <a:r>
              <a:rPr lang="en-GB" sz="900"/>
              <a:t>, e055551. 10.1136/bmjopen-2021-055551.</a:t>
            </a:r>
          </a:p>
        </p:txBody>
      </p:sp>
      <p:pic>
        <p:nvPicPr>
          <p:cNvPr id="6" name="Picture 5">
            <a:extLst>
              <a:ext uri="{FF2B5EF4-FFF2-40B4-BE49-F238E27FC236}">
                <a16:creationId xmlns:a16="http://schemas.microsoft.com/office/drawing/2014/main" id="{61FF3610-59CD-C0A3-ABB2-6011C639A8A5}"/>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10" name="TextBox 9">
            <a:extLst>
              <a:ext uri="{FF2B5EF4-FFF2-40B4-BE49-F238E27FC236}">
                <a16:creationId xmlns:a16="http://schemas.microsoft.com/office/drawing/2014/main" id="{C9077BAB-915A-BD60-06C0-CDF2B8F2AE80}"/>
              </a:ext>
              <a:ext uri="{C183D7F6-B498-43B3-948B-1728B52AA6E4}">
                <adec:decorative xmlns:adec="http://schemas.microsoft.com/office/drawing/2017/decorative" val="1"/>
              </a:ext>
            </a:extLst>
          </p:cNvPr>
          <p:cNvSpPr txBox="1"/>
          <p:nvPr/>
        </p:nvSpPr>
        <p:spPr>
          <a:xfrm>
            <a:off x="838199" y="2832448"/>
            <a:ext cx="8028899" cy="1868091"/>
          </a:xfrm>
          <a:prstGeom prst="rect">
            <a:avLst/>
          </a:prstGeom>
          <a:gradFill>
            <a:gsLst>
              <a:gs pos="0">
                <a:srgbClr val="A43D94"/>
              </a:gs>
              <a:gs pos="100000">
                <a:srgbClr val="551066"/>
              </a:gs>
            </a:gsLst>
            <a:lin ang="10800000" scaled="1"/>
          </a:gradFill>
        </p:spPr>
        <p:txBody>
          <a:bodyPr wrap="square" rtlCol="0">
            <a:noAutofit/>
          </a:bodyPr>
          <a:lstStyle/>
          <a:p>
            <a:pPr defTabSz="809625"/>
            <a:endParaRPr lang="en-GB" b="1">
              <a:solidFill>
                <a:schemeClr val="bg1"/>
              </a:solidFill>
            </a:endParaRPr>
          </a:p>
        </p:txBody>
      </p:sp>
      <p:sp>
        <p:nvSpPr>
          <p:cNvPr id="8" name="TextBox 7">
            <a:extLst>
              <a:ext uri="{FF2B5EF4-FFF2-40B4-BE49-F238E27FC236}">
                <a16:creationId xmlns:a16="http://schemas.microsoft.com/office/drawing/2014/main" id="{C1B6CEE0-3D2C-E9FB-5EC3-87E293034E18}"/>
              </a:ext>
            </a:extLst>
          </p:cNvPr>
          <p:cNvSpPr txBox="1"/>
          <p:nvPr/>
        </p:nvSpPr>
        <p:spPr>
          <a:xfrm>
            <a:off x="838199" y="5055155"/>
            <a:ext cx="10515600" cy="658835"/>
          </a:xfrm>
          <a:prstGeom prst="rect">
            <a:avLst/>
          </a:prstGeom>
          <a:noFill/>
        </p:spPr>
        <p:txBody>
          <a:bodyPr wrap="square">
            <a:spAutoFit/>
          </a:bodyPr>
          <a:lstStyle/>
          <a:p>
            <a:pPr marL="273050" indent="-273050" algn="just">
              <a:lnSpc>
                <a:spcPct val="150000"/>
              </a:lnSpc>
              <a:buClr>
                <a:srgbClr val="2266AE"/>
              </a:buClr>
              <a:buFont typeface="Arial" panose="020B0604020202020204" pitchFamily="34" charset="0"/>
              <a:buChar char="•"/>
            </a:pPr>
            <a:r>
              <a:rPr lang="en-GB" sz="2800">
                <a:effectLst/>
                <a:latin typeface="Arial" panose="020B0604020202020204" pitchFamily="34" charset="0"/>
                <a:ea typeface="SimHei" panose="02010609060101010101" pitchFamily="49" charset="-122"/>
              </a:rPr>
              <a:t>ADR admissions cost NHS England </a:t>
            </a:r>
            <a:r>
              <a:rPr lang="en-GB" sz="2800" b="1">
                <a:effectLst/>
                <a:latin typeface="Arial" panose="020B0604020202020204" pitchFamily="34" charset="0"/>
                <a:ea typeface="SimHei" panose="02010609060101010101" pitchFamily="49" charset="-122"/>
              </a:rPr>
              <a:t>£2.21 billion</a:t>
            </a:r>
            <a:r>
              <a:rPr lang="en-GB" sz="2800">
                <a:effectLst/>
                <a:latin typeface="Arial" panose="020B0604020202020204" pitchFamily="34" charset="0"/>
                <a:ea typeface="SimHei" panose="02010609060101010101" pitchFamily="49" charset="-122"/>
              </a:rPr>
              <a:t> per year.</a:t>
            </a:r>
            <a:r>
              <a:rPr lang="en-GB" sz="2800" baseline="30000">
                <a:effectLst/>
                <a:latin typeface="Arial" panose="020B0604020202020204" pitchFamily="34" charset="0"/>
                <a:ea typeface="SimHei" panose="02010609060101010101" pitchFamily="49" charset="-122"/>
              </a:rPr>
              <a:t>1</a:t>
            </a:r>
            <a:endParaRPr lang="en-GB" sz="5400"/>
          </a:p>
        </p:txBody>
      </p:sp>
      <p:pic>
        <p:nvPicPr>
          <p:cNvPr id="14" name="Picture 6" descr="Why do some people get motion sickness? | The Independent">
            <a:extLst>
              <a:ext uri="{FF2B5EF4-FFF2-40B4-BE49-F238E27FC236}">
                <a16:creationId xmlns:a16="http://schemas.microsoft.com/office/drawing/2014/main" id="{1E80D0DB-F73D-4E31-F262-52005B498A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14823" y="2639451"/>
            <a:ext cx="3017600" cy="226516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355C43B2-54AC-1C78-62BA-7E57B3B0D193}"/>
              </a:ext>
            </a:extLst>
          </p:cNvPr>
          <p:cNvSpPr txBox="1"/>
          <p:nvPr/>
        </p:nvSpPr>
        <p:spPr>
          <a:xfrm>
            <a:off x="11072831" y="4910486"/>
            <a:ext cx="959592" cy="215444"/>
          </a:xfrm>
          <a:prstGeom prst="rect">
            <a:avLst/>
          </a:prstGeom>
          <a:noFill/>
        </p:spPr>
        <p:txBody>
          <a:bodyPr wrap="square" rtlCol="0">
            <a:spAutoFit/>
          </a:bodyPr>
          <a:lstStyle/>
          <a:p>
            <a:pPr algn="just"/>
            <a:r>
              <a:rPr lang="en-GB" sz="800">
                <a:solidFill>
                  <a:schemeClr val="bg1">
                    <a:lumMod val="50000"/>
                  </a:schemeClr>
                </a:solidFill>
              </a:rPr>
              <a:t>The Independent</a:t>
            </a:r>
          </a:p>
        </p:txBody>
      </p:sp>
      <p:graphicFrame>
        <p:nvGraphicFramePr>
          <p:cNvPr id="16" name="Table 15">
            <a:extLst>
              <a:ext uri="{FF2B5EF4-FFF2-40B4-BE49-F238E27FC236}">
                <a16:creationId xmlns:a16="http://schemas.microsoft.com/office/drawing/2014/main" id="{14369345-DB70-F992-185B-3467AC4F62A7}"/>
              </a:ext>
            </a:extLst>
          </p:cNvPr>
          <p:cNvGraphicFramePr>
            <a:graphicFrameLocks noGrp="1"/>
          </p:cNvGraphicFramePr>
          <p:nvPr>
            <p:extLst>
              <p:ext uri="{D42A27DB-BD31-4B8C-83A1-F6EECF244321}">
                <p14:modId xmlns:p14="http://schemas.microsoft.com/office/powerpoint/2010/main" val="3277375135"/>
              </p:ext>
            </p:extLst>
          </p:nvPr>
        </p:nvGraphicFramePr>
        <p:xfrm>
          <a:off x="852711" y="2854292"/>
          <a:ext cx="7902696" cy="1824404"/>
        </p:xfrm>
        <a:graphic>
          <a:graphicData uri="http://schemas.openxmlformats.org/drawingml/2006/table">
            <a:tbl>
              <a:tblPr firstRow="1" bandRow="1">
                <a:tableStyleId>{2D5ABB26-0587-4C30-8999-92F81FD0307C}</a:tableStyleId>
              </a:tblPr>
              <a:tblGrid>
                <a:gridCol w="955309">
                  <a:extLst>
                    <a:ext uri="{9D8B030D-6E8A-4147-A177-3AD203B41FA5}">
                      <a16:colId xmlns:a16="http://schemas.microsoft.com/office/drawing/2014/main" val="2683608530"/>
                    </a:ext>
                  </a:extLst>
                </a:gridCol>
                <a:gridCol w="6947387">
                  <a:extLst>
                    <a:ext uri="{9D8B030D-6E8A-4147-A177-3AD203B41FA5}">
                      <a16:colId xmlns:a16="http://schemas.microsoft.com/office/drawing/2014/main" val="4229843835"/>
                    </a:ext>
                  </a:extLst>
                </a:gridCol>
              </a:tblGrid>
              <a:tr h="1824404">
                <a:tc>
                  <a:txBody>
                    <a:bodyPr/>
                    <a:lstStyle/>
                    <a:p>
                      <a:pPr algn="ctr">
                        <a:lnSpc>
                          <a:spcPct val="150000"/>
                        </a:lnSpc>
                      </a:pPr>
                      <a:r>
                        <a:rPr lang="en-GB" sz="2400" b="1">
                          <a:solidFill>
                            <a:schemeClr val="bg1"/>
                          </a:solidFill>
                        </a:rPr>
                        <a:t>ADR: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50000"/>
                        </a:lnSpc>
                      </a:pPr>
                      <a:r>
                        <a:rPr lang="en-GB" sz="2400">
                          <a:solidFill>
                            <a:schemeClr val="bg1"/>
                          </a:solidFill>
                        </a:rPr>
                        <a:t>Unwanted, and often harmful, responses after taking a drug, that are suspected to be caused by the medicine.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33810143"/>
                  </a:ext>
                </a:extLst>
              </a:tr>
            </a:tbl>
          </a:graphicData>
        </a:graphic>
      </p:graphicFrame>
      <p:sp>
        <p:nvSpPr>
          <p:cNvPr id="7" name="TextBox 6">
            <a:extLst>
              <a:ext uri="{FF2B5EF4-FFF2-40B4-BE49-F238E27FC236}">
                <a16:creationId xmlns:a16="http://schemas.microsoft.com/office/drawing/2014/main" id="{5ACCFBAF-316F-BCB8-ADE6-4EFA5E6191AF}"/>
              </a:ext>
            </a:extLst>
          </p:cNvPr>
          <p:cNvSpPr txBox="1"/>
          <p:nvPr/>
        </p:nvSpPr>
        <p:spPr>
          <a:xfrm>
            <a:off x="0" y="109365"/>
            <a:ext cx="4083728" cy="385810"/>
          </a:xfrm>
          <a:prstGeom prst="rect">
            <a:avLst/>
          </a:prstGeom>
          <a:gradFill>
            <a:gsLst>
              <a:gs pos="0">
                <a:srgbClr val="A43D94"/>
              </a:gs>
              <a:gs pos="100000">
                <a:srgbClr val="551066"/>
              </a:gs>
            </a:gsLst>
            <a:lin ang="10800000" scaled="1"/>
          </a:gradFill>
        </p:spPr>
        <p:txBody>
          <a:bodyPr wrap="square" rtlCol="0">
            <a:noAutofit/>
          </a:bodyPr>
          <a:lstStyle/>
          <a:p>
            <a:pPr defTabSz="809625"/>
            <a:r>
              <a:rPr lang="en-GB" b="1">
                <a:solidFill>
                  <a:schemeClr val="bg1"/>
                </a:solidFill>
              </a:rPr>
              <a:t>Background Notes</a:t>
            </a:r>
          </a:p>
        </p:txBody>
      </p:sp>
    </p:spTree>
    <p:extLst>
      <p:ext uri="{BB962C8B-B14F-4D97-AF65-F5344CB8AC3E}">
        <p14:creationId xmlns:p14="http://schemas.microsoft.com/office/powerpoint/2010/main" val="3124935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033BFD2C2047246A8755FFBCCEAD9D1" ma:contentTypeVersion="12" ma:contentTypeDescription="Create a new document." ma:contentTypeScope="" ma:versionID="5aac25dcbf4ce2fea3adb2399bd0e5e2">
  <xsd:schema xmlns:xsd="http://www.w3.org/2001/XMLSchema" xmlns:xs="http://www.w3.org/2001/XMLSchema" xmlns:p="http://schemas.microsoft.com/office/2006/metadata/properties" xmlns:ns2="508ac8df-df3b-4606-9df6-30fdd837d575" xmlns:ns3="10548042-c124-4ad9-88bb-ed26318540d3" targetNamespace="http://schemas.microsoft.com/office/2006/metadata/properties" ma:root="true" ma:fieldsID="d29c42544be574431615c94121ebc488" ns2:_="" ns3:_="">
    <xsd:import namespace="508ac8df-df3b-4606-9df6-30fdd837d575"/>
    <xsd:import namespace="10548042-c124-4ad9-88bb-ed26318540d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8ac8df-df3b-4606-9df6-30fdd837d57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306b285-ac2c-4225-b56d-e54690cf9c9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0548042-c124-4ad9-88bb-ed26318540d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b22ace3-2950-403c-a8ad-1ce381eb3f90}" ma:internalName="TaxCatchAll" ma:showField="CatchAllData" ma:web="10548042-c124-4ad9-88bb-ed26318540d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0548042-c124-4ad9-88bb-ed26318540d3" xsi:nil="true"/>
    <lcf76f155ced4ddcb4097134ff3c332f xmlns="508ac8df-df3b-4606-9df6-30fdd837d575">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DF952D-0900-4F7D-A005-AE5AFD4A3E19}">
  <ds:schemaRefs>
    <ds:schemaRef ds:uri="10548042-c124-4ad9-88bb-ed26318540d3"/>
    <ds:schemaRef ds:uri="508ac8df-df3b-4606-9df6-30fdd837d5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1932FA0-63A4-45EB-9EA9-239BF9062341}">
  <ds:schemaRefs>
    <ds:schemaRef ds:uri="10548042-c124-4ad9-88bb-ed26318540d3"/>
    <ds:schemaRef ds:uri="508ac8df-df3b-4606-9df6-30fdd837d57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4D3305D-855C-4BBC-86FC-260F6C2A487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24</Slides>
  <Notes>22</Notes>
  <HiddenSlides>0</HiddenSlide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Pharmacogenetics (PGx) Debate Kit</vt:lpstr>
      <vt:lpstr>Overview and Aims</vt:lpstr>
      <vt:lpstr>Can Scotland Implement PGx Testing?</vt:lpstr>
      <vt:lpstr>Pharmacogenetics</vt:lpstr>
      <vt:lpstr>Genetic Variation</vt:lpstr>
      <vt:lpstr>Drug metabolism</vt:lpstr>
      <vt:lpstr>Enzyme activity</vt:lpstr>
      <vt:lpstr>Different Enzyme Activity</vt:lpstr>
      <vt:lpstr>Adverse Drug Reactions (ADRs)</vt:lpstr>
      <vt:lpstr>ADR Examples</vt:lpstr>
      <vt:lpstr>PGx in action</vt:lpstr>
      <vt:lpstr>Controversy</vt:lpstr>
      <vt:lpstr>Can Scotland Implement PGx Testing?</vt:lpstr>
      <vt:lpstr>Structure of Debate</vt:lpstr>
      <vt:lpstr>Dr Samantha Smith</vt:lpstr>
      <vt:lpstr>Jane Wilson</vt:lpstr>
      <vt:lpstr>Dr Eilidh Carpenter</vt:lpstr>
      <vt:lpstr>Professor Raj Singh</vt:lpstr>
      <vt:lpstr>Rt. Hon. Andrew MacDonald </vt:lpstr>
      <vt:lpstr>Prof. James Smythe</vt:lpstr>
      <vt:lpstr>John Coleman</vt:lpstr>
      <vt:lpstr>Ajay Atwal</vt:lpstr>
      <vt:lpstr>Characters</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31</cp:revision>
  <dcterms:created xsi:type="dcterms:W3CDTF">2025-04-07T14:53:35Z</dcterms:created>
  <dcterms:modified xsi:type="dcterms:W3CDTF">2025-05-15T12:54:23Z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0x010100A033BFD2C2047246A8755FFBCCEAD9D1</vt:lpwstr>
  </property>
  <property fmtid="{D5CDD505-2E9C-101B-9397-08002B2CF9AE}" pid="3" name="MediaServiceImageTags">
    <vt:lpwstr/>
  </property>
</Properties>
</file>