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955" r:id="rId3"/>
    <p:sldMasterId id="2147483723" r:id="rId4"/>
  </p:sldMasterIdLst>
  <p:notesMasterIdLst>
    <p:notesMasterId r:id="rId25"/>
  </p:notesMasterIdLst>
  <p:sldIdLst>
    <p:sldId id="481" r:id="rId5"/>
    <p:sldId id="482" r:id="rId6"/>
    <p:sldId id="483" r:id="rId7"/>
    <p:sldId id="484" r:id="rId8"/>
    <p:sldId id="485" r:id="rId9"/>
    <p:sldId id="487" r:id="rId10"/>
    <p:sldId id="490" r:id="rId11"/>
    <p:sldId id="500" r:id="rId12"/>
    <p:sldId id="501" r:id="rId13"/>
    <p:sldId id="494" r:id="rId14"/>
    <p:sldId id="495" r:id="rId15"/>
    <p:sldId id="496" r:id="rId16"/>
    <p:sldId id="497" r:id="rId17"/>
    <p:sldId id="498" r:id="rId18"/>
    <p:sldId id="502" r:id="rId19"/>
    <p:sldId id="503" r:id="rId20"/>
    <p:sldId id="504" r:id="rId21"/>
    <p:sldId id="499" r:id="rId22"/>
    <p:sldId id="491" r:id="rId23"/>
    <p:sldId id="273" r:id="rId24"/>
  </p:sldIdLst>
  <p:sldSz cx="12192000" cy="6858000"/>
  <p:notesSz cx="6858000" cy="9144000"/>
  <p:custShowLst>
    <p:custShow name="Show for students" id="0">
      <p:sldLst>
        <p:sld r:id="rId5"/>
        <p:sld r:id="rId10"/>
        <p:sld r:id="rId9"/>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96" autoAdjust="0"/>
    <p:restoredTop sz="96327"/>
  </p:normalViewPr>
  <p:slideViewPr>
    <p:cSldViewPr snapToGrid="0">
      <p:cViewPr varScale="1">
        <p:scale>
          <a:sx n="104" d="100"/>
          <a:sy n="104" d="100"/>
        </p:scale>
        <p:origin x="480" y="102"/>
      </p:cViewPr>
      <p:guideLst/>
    </p:cSldViewPr>
  </p:slideViewPr>
  <p:outlineViewPr>
    <p:cViewPr>
      <p:scale>
        <a:sx n="30" d="100"/>
        <a:sy n="30" d="100"/>
      </p:scale>
      <p:origin x="0" y="0"/>
    </p:cViewPr>
  </p:outlineViewPr>
  <p:notesTextViewPr>
    <p:cViewPr>
      <p:scale>
        <a:sx n="3" d="2"/>
        <a:sy n="3" d="2"/>
      </p:scale>
      <p:origin x="0" y="0"/>
    </p:cViewPr>
  </p:notesTextViewPr>
  <p:sorterViewPr>
    <p:cViewPr>
      <p:scale>
        <a:sx n="80" d="100"/>
        <a:sy n="80" d="100"/>
      </p:scale>
      <p:origin x="0" y="-3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w Lynch" userId="767d3e1f-1351-4927-81c3-3a7c6138718a" providerId="ADAL" clId="{3FEAE0E9-B580-4D0C-A4C9-6D4912E9398A}"/>
    <pc:docChg chg="custSel addSld modSld sldOrd addMainMaster modMainMaster">
      <pc:chgData name="Drew Lynch" userId="767d3e1f-1351-4927-81c3-3a7c6138718a" providerId="ADAL" clId="{3FEAE0E9-B580-4D0C-A4C9-6D4912E9398A}" dt="2025-03-27T12:14:28.900" v="168" actId="20577"/>
      <pc:docMkLst>
        <pc:docMk/>
      </pc:docMkLst>
      <pc:sldChg chg="modTransition">
        <pc:chgData name="Drew Lynch" userId="767d3e1f-1351-4927-81c3-3a7c6138718a" providerId="ADAL" clId="{3FEAE0E9-B580-4D0C-A4C9-6D4912E9398A}" dt="2024-11-12T09:33:00.835" v="79"/>
        <pc:sldMkLst>
          <pc:docMk/>
          <pc:sldMk cId="3006378702" sldId="273"/>
        </pc:sldMkLst>
      </pc:sldChg>
      <pc:sldChg chg="modSp mod modTransition">
        <pc:chgData name="Drew Lynch" userId="767d3e1f-1351-4927-81c3-3a7c6138718a" providerId="ADAL" clId="{3FEAE0E9-B580-4D0C-A4C9-6D4912E9398A}" dt="2024-11-12T11:29:36.756" v="142" actId="1076"/>
        <pc:sldMkLst>
          <pc:docMk/>
          <pc:sldMk cId="587772221" sldId="481"/>
        </pc:sldMkLst>
      </pc:sldChg>
      <pc:sldChg chg="mod modTransition modShow">
        <pc:chgData name="Drew Lynch" userId="767d3e1f-1351-4927-81c3-3a7c6138718a" providerId="ADAL" clId="{3FEAE0E9-B580-4D0C-A4C9-6D4912E9398A}" dt="2025-03-06T13:57:27.340" v="151" actId="729"/>
        <pc:sldMkLst>
          <pc:docMk/>
          <pc:sldMk cId="3061973692" sldId="482"/>
        </pc:sldMkLst>
      </pc:sldChg>
      <pc:sldChg chg="modSp mod modTransition">
        <pc:chgData name="Drew Lynch" userId="767d3e1f-1351-4927-81c3-3a7c6138718a" providerId="ADAL" clId="{3FEAE0E9-B580-4D0C-A4C9-6D4912E9398A}" dt="2025-03-27T12:14:28.900" v="168" actId="20577"/>
        <pc:sldMkLst>
          <pc:docMk/>
          <pc:sldMk cId="3548490554" sldId="483"/>
        </pc:sldMkLst>
        <pc:spChg chg="mod">
          <ac:chgData name="Drew Lynch" userId="767d3e1f-1351-4927-81c3-3a7c6138718a" providerId="ADAL" clId="{3FEAE0E9-B580-4D0C-A4C9-6D4912E9398A}" dt="2025-03-27T12:14:28.900" v="168" actId="20577"/>
          <ac:spMkLst>
            <pc:docMk/>
            <pc:sldMk cId="3548490554" sldId="483"/>
            <ac:spMk id="3" creationId="{B1B22CAE-F3B2-0AC5-80C0-147DF9A18492}"/>
          </ac:spMkLst>
        </pc:spChg>
      </pc:sldChg>
      <pc:sldChg chg="modTransition">
        <pc:chgData name="Drew Lynch" userId="767d3e1f-1351-4927-81c3-3a7c6138718a" providerId="ADAL" clId="{3FEAE0E9-B580-4D0C-A4C9-6D4912E9398A}" dt="2024-11-12T09:33:00.835" v="79"/>
        <pc:sldMkLst>
          <pc:docMk/>
          <pc:sldMk cId="3755281820" sldId="484"/>
        </pc:sldMkLst>
      </pc:sldChg>
      <pc:sldChg chg="delSp modSp mod modTransition">
        <pc:chgData name="Drew Lynch" userId="767d3e1f-1351-4927-81c3-3a7c6138718a" providerId="ADAL" clId="{3FEAE0E9-B580-4D0C-A4C9-6D4912E9398A}" dt="2024-11-12T09:33:00.835" v="79"/>
        <pc:sldMkLst>
          <pc:docMk/>
          <pc:sldMk cId="85369539" sldId="485"/>
        </pc:sldMkLst>
      </pc:sldChg>
      <pc:sldChg chg="ord modTransition">
        <pc:chgData name="Drew Lynch" userId="767d3e1f-1351-4927-81c3-3a7c6138718a" providerId="ADAL" clId="{3FEAE0E9-B580-4D0C-A4C9-6D4912E9398A}" dt="2024-11-12T09:33:00.835" v="79"/>
        <pc:sldMkLst>
          <pc:docMk/>
          <pc:sldMk cId="1080339847" sldId="487"/>
        </pc:sldMkLst>
      </pc:sldChg>
      <pc:sldChg chg="ord modTransition">
        <pc:chgData name="Drew Lynch" userId="767d3e1f-1351-4927-81c3-3a7c6138718a" providerId="ADAL" clId="{3FEAE0E9-B580-4D0C-A4C9-6D4912E9398A}" dt="2024-11-12T09:33:00.835" v="79"/>
        <pc:sldMkLst>
          <pc:docMk/>
          <pc:sldMk cId="724741277" sldId="490"/>
        </pc:sldMkLst>
      </pc:sldChg>
      <pc:sldChg chg="modSp mod ord modTransition">
        <pc:chgData name="Drew Lynch" userId="767d3e1f-1351-4927-81c3-3a7c6138718a" providerId="ADAL" clId="{3FEAE0E9-B580-4D0C-A4C9-6D4912E9398A}" dt="2024-11-12T09:33:00.835" v="79"/>
        <pc:sldMkLst>
          <pc:docMk/>
          <pc:sldMk cId="892312904" sldId="491"/>
        </pc:sldMkLst>
      </pc:sldChg>
      <pc:sldChg chg="modSp mod modTransition modAnim">
        <pc:chgData name="Drew Lynch" userId="767d3e1f-1351-4927-81c3-3a7c6138718a" providerId="ADAL" clId="{3FEAE0E9-B580-4D0C-A4C9-6D4912E9398A}" dt="2024-11-12T11:33:20.119" v="150" actId="255"/>
        <pc:sldMkLst>
          <pc:docMk/>
          <pc:sldMk cId="3595452623" sldId="494"/>
        </pc:sldMkLst>
      </pc:sldChg>
      <pc:sldChg chg="modSp mod modTransition">
        <pc:chgData name="Drew Lynch" userId="767d3e1f-1351-4927-81c3-3a7c6138718a" providerId="ADAL" clId="{3FEAE0E9-B580-4D0C-A4C9-6D4912E9398A}" dt="2025-03-27T10:52:30.348" v="153" actId="1076"/>
        <pc:sldMkLst>
          <pc:docMk/>
          <pc:sldMk cId="1138553257" sldId="495"/>
        </pc:sldMkLst>
        <pc:spChg chg="mod">
          <ac:chgData name="Drew Lynch" userId="767d3e1f-1351-4927-81c3-3a7c6138718a" providerId="ADAL" clId="{3FEAE0E9-B580-4D0C-A4C9-6D4912E9398A}" dt="2025-03-27T10:52:30.348" v="153" actId="1076"/>
          <ac:spMkLst>
            <pc:docMk/>
            <pc:sldMk cId="1138553257" sldId="495"/>
            <ac:spMk id="8194" creationId="{00000000-0000-0000-0000-000000000000}"/>
          </ac:spMkLst>
        </pc:spChg>
      </pc:sldChg>
      <pc:sldChg chg="modSp mod modTransition">
        <pc:chgData name="Drew Lynch" userId="767d3e1f-1351-4927-81c3-3a7c6138718a" providerId="ADAL" clId="{3FEAE0E9-B580-4D0C-A4C9-6D4912E9398A}" dt="2024-11-12T09:33:00.835" v="79"/>
        <pc:sldMkLst>
          <pc:docMk/>
          <pc:sldMk cId="1658084529" sldId="496"/>
        </pc:sldMkLst>
      </pc:sldChg>
      <pc:sldChg chg="modSp mod modTransition">
        <pc:chgData name="Drew Lynch" userId="767d3e1f-1351-4927-81c3-3a7c6138718a" providerId="ADAL" clId="{3FEAE0E9-B580-4D0C-A4C9-6D4912E9398A}" dt="2024-11-12T09:33:00.835" v="79"/>
        <pc:sldMkLst>
          <pc:docMk/>
          <pc:sldMk cId="4151797965" sldId="497"/>
        </pc:sldMkLst>
      </pc:sldChg>
      <pc:sldChg chg="modSp mod modTransition">
        <pc:chgData name="Drew Lynch" userId="767d3e1f-1351-4927-81c3-3a7c6138718a" providerId="ADAL" clId="{3FEAE0E9-B580-4D0C-A4C9-6D4912E9398A}" dt="2024-11-12T09:33:00.835" v="79"/>
        <pc:sldMkLst>
          <pc:docMk/>
          <pc:sldMk cId="2137078208" sldId="498"/>
        </pc:sldMkLst>
      </pc:sldChg>
      <pc:sldChg chg="modSp mod modTransition">
        <pc:chgData name="Drew Lynch" userId="767d3e1f-1351-4927-81c3-3a7c6138718a" providerId="ADAL" clId="{3FEAE0E9-B580-4D0C-A4C9-6D4912E9398A}" dt="2024-11-12T09:33:00.835" v="79"/>
        <pc:sldMkLst>
          <pc:docMk/>
          <pc:sldMk cId="2899744891" sldId="499"/>
        </pc:sldMkLst>
      </pc:sldChg>
      <pc:sldChg chg="ord modTransition">
        <pc:chgData name="Drew Lynch" userId="767d3e1f-1351-4927-81c3-3a7c6138718a" providerId="ADAL" clId="{3FEAE0E9-B580-4D0C-A4C9-6D4912E9398A}" dt="2024-11-12T11:17:58.986" v="87"/>
        <pc:sldMkLst>
          <pc:docMk/>
          <pc:sldMk cId="2189621843" sldId="500"/>
        </pc:sldMkLst>
      </pc:sldChg>
      <pc:sldChg chg="modSp add mod ord modTransition">
        <pc:chgData name="Drew Lynch" userId="767d3e1f-1351-4927-81c3-3a7c6138718a" providerId="ADAL" clId="{3FEAE0E9-B580-4D0C-A4C9-6D4912E9398A}" dt="2024-11-12T11:18:02.740" v="89"/>
        <pc:sldMkLst>
          <pc:docMk/>
          <pc:sldMk cId="3289980510" sldId="501"/>
        </pc:sldMkLst>
      </pc:sldChg>
      <pc:sldChg chg="add">
        <pc:chgData name="Drew Lynch" userId="767d3e1f-1351-4927-81c3-3a7c6138718a" providerId="ADAL" clId="{3FEAE0E9-B580-4D0C-A4C9-6D4912E9398A}" dt="2024-11-12T11:22:18.756" v="91"/>
        <pc:sldMkLst>
          <pc:docMk/>
          <pc:sldMk cId="1042857315" sldId="502"/>
        </pc:sldMkLst>
      </pc:sldChg>
      <pc:sldChg chg="add">
        <pc:chgData name="Drew Lynch" userId="767d3e1f-1351-4927-81c3-3a7c6138718a" providerId="ADAL" clId="{3FEAE0E9-B580-4D0C-A4C9-6D4912E9398A}" dt="2024-11-12T11:22:20.388" v="93"/>
        <pc:sldMkLst>
          <pc:docMk/>
          <pc:sldMk cId="1103586237" sldId="503"/>
        </pc:sldMkLst>
      </pc:sldChg>
      <pc:sldChg chg="delSp modSp add mod modAnim">
        <pc:chgData name="Drew Lynch" userId="767d3e1f-1351-4927-81c3-3a7c6138718a" providerId="ADAL" clId="{3FEAE0E9-B580-4D0C-A4C9-6D4912E9398A}" dt="2024-11-12T11:28:37.576" v="141" actId="313"/>
        <pc:sldMkLst>
          <pc:docMk/>
          <pc:sldMk cId="672990021" sldId="504"/>
        </pc:sldMkLst>
      </pc:sldChg>
      <pc:sldMasterChg chg="modTransition modSldLayout">
        <pc:chgData name="Drew Lynch" userId="767d3e1f-1351-4927-81c3-3a7c6138718a" providerId="ADAL" clId="{3FEAE0E9-B580-4D0C-A4C9-6D4912E9398A}" dt="2024-11-12T09:33:00.835" v="79"/>
        <pc:sldMasterMkLst>
          <pc:docMk/>
          <pc:sldMasterMk cId="3635699181" sldId="2147483648"/>
        </pc:sldMasterMkLst>
        <pc:sldLayoutChg chg="modTransition">
          <pc:chgData name="Drew Lynch" userId="767d3e1f-1351-4927-81c3-3a7c6138718a" providerId="ADAL" clId="{3FEAE0E9-B580-4D0C-A4C9-6D4912E9398A}" dt="2024-11-12T09:33:00.835" v="79"/>
          <pc:sldLayoutMkLst>
            <pc:docMk/>
            <pc:sldMasterMk cId="3635699181" sldId="2147483648"/>
            <pc:sldLayoutMk cId="1184273414" sldId="2147483649"/>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3412524663" sldId="2147483652"/>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2249408175" sldId="2147483653"/>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1101283040" sldId="2147483654"/>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2328039894" sldId="2147483656"/>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176892827" sldId="2147483683"/>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1163810323" sldId="2147483684"/>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5964448" sldId="2147483685"/>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78023679" sldId="2147483686"/>
          </pc:sldLayoutMkLst>
        </pc:sldLayoutChg>
        <pc:sldLayoutChg chg="modTransition">
          <pc:chgData name="Drew Lynch" userId="767d3e1f-1351-4927-81c3-3a7c6138718a" providerId="ADAL" clId="{3FEAE0E9-B580-4D0C-A4C9-6D4912E9398A}" dt="2024-11-12T09:33:00.835" v="79"/>
          <pc:sldLayoutMkLst>
            <pc:docMk/>
            <pc:sldMasterMk cId="3635699181" sldId="2147483648"/>
            <pc:sldLayoutMk cId="431660532" sldId="2147483687"/>
          </pc:sldLayoutMkLst>
        </pc:sldLayoutChg>
      </pc:sldMasterChg>
      <pc:sldMasterChg chg="add addSldLayout">
        <pc:chgData name="Drew Lynch" userId="767d3e1f-1351-4927-81c3-3a7c6138718a" providerId="ADAL" clId="{3FEAE0E9-B580-4D0C-A4C9-6D4912E9398A}" dt="2024-11-12T11:22:18.756" v="90" actId="27028"/>
        <pc:sldMasterMkLst>
          <pc:docMk/>
          <pc:sldMasterMk cId="0" sldId="2147483660"/>
        </pc:sldMasterMkLst>
        <pc:sldLayoutChg chg="add">
          <pc:chgData name="Drew Lynch" userId="767d3e1f-1351-4927-81c3-3a7c6138718a" providerId="ADAL" clId="{3FEAE0E9-B580-4D0C-A4C9-6D4912E9398A}" dt="2024-11-12T11:22:18.756" v="90" actId="27028"/>
          <pc:sldLayoutMkLst>
            <pc:docMk/>
            <pc:sldMasterMk cId="0" sldId="2147483660"/>
            <pc:sldLayoutMk cId="1486330891" sldId="2147483954"/>
          </pc:sldLayoutMkLst>
        </pc:sldLayoutChg>
      </pc:sldMasterChg>
      <pc:sldMasterChg chg="add addSldLayout">
        <pc:chgData name="Drew Lynch" userId="767d3e1f-1351-4927-81c3-3a7c6138718a" providerId="ADAL" clId="{3FEAE0E9-B580-4D0C-A4C9-6D4912E9398A}" dt="2024-11-12T11:22:21.859" v="94" actId="27028"/>
        <pc:sldMasterMkLst>
          <pc:docMk/>
          <pc:sldMasterMk cId="0" sldId="2147483723"/>
        </pc:sldMasterMkLst>
        <pc:sldLayoutChg chg="add">
          <pc:chgData name="Drew Lynch" userId="767d3e1f-1351-4927-81c3-3a7c6138718a" providerId="ADAL" clId="{3FEAE0E9-B580-4D0C-A4C9-6D4912E9398A}" dt="2024-11-12T11:22:21.859" v="94" actId="27028"/>
          <pc:sldLayoutMkLst>
            <pc:docMk/>
            <pc:sldMasterMk cId="0" sldId="2147483723"/>
            <pc:sldLayoutMk cId="3024714410" sldId="2147483970"/>
          </pc:sldLayoutMkLst>
        </pc:sldLayoutChg>
      </pc:sldMasterChg>
      <pc:sldMasterChg chg="add addSldLayout">
        <pc:chgData name="Drew Lynch" userId="767d3e1f-1351-4927-81c3-3a7c6138718a" providerId="ADAL" clId="{3FEAE0E9-B580-4D0C-A4C9-6D4912E9398A}" dt="2024-11-12T11:22:20.373" v="92" actId="27028"/>
        <pc:sldMasterMkLst>
          <pc:docMk/>
          <pc:sldMasterMk cId="0" sldId="2147483955"/>
        </pc:sldMasterMkLst>
        <pc:sldLayoutChg chg="add">
          <pc:chgData name="Drew Lynch" userId="767d3e1f-1351-4927-81c3-3a7c6138718a" providerId="ADAL" clId="{3FEAE0E9-B580-4D0C-A4C9-6D4912E9398A}" dt="2024-11-12T11:22:20.373" v="92" actId="27028"/>
          <pc:sldLayoutMkLst>
            <pc:docMk/>
            <pc:sldMasterMk cId="0" sldId="2147483955"/>
            <pc:sldLayoutMk cId="1486330891" sldId="2147483956"/>
          </pc:sldLayoutMkLst>
        </pc:sldLayoutChg>
      </pc:sldMasterChg>
    </pc:docChg>
  </pc:docChgLst>
  <pc:docChgLst>
    <pc:chgData name="Drew Lynch" userId="767d3e1f-1351-4927-81c3-3a7c6138718a" providerId="ADAL" clId="{7453704D-63B4-4299-A0AC-1100DD6CEF3A}"/>
    <pc:docChg chg="undo addSld delSld modSld addMainMaster delMainMaster">
      <pc:chgData name="Drew Lynch" userId="767d3e1f-1351-4927-81c3-3a7c6138718a" providerId="ADAL" clId="{7453704D-63B4-4299-A0AC-1100DD6CEF3A}" dt="2024-12-05T15:22:22.458" v="8" actId="27028"/>
      <pc:docMkLst>
        <pc:docMk/>
      </pc:docMkLst>
      <pc:sldChg chg="add del">
        <pc:chgData name="Drew Lynch" userId="767d3e1f-1351-4927-81c3-3a7c6138718a" providerId="ADAL" clId="{7453704D-63B4-4299-A0AC-1100DD6CEF3A}" dt="2024-12-05T15:22:22.458" v="8" actId="27028"/>
        <pc:sldMkLst>
          <pc:docMk/>
          <pc:sldMk cId="3611758073" sldId="505"/>
        </pc:sldMkLst>
      </pc:sldChg>
      <pc:sldChg chg="add del">
        <pc:chgData name="Drew Lynch" userId="767d3e1f-1351-4927-81c3-3a7c6138718a" providerId="ADAL" clId="{7453704D-63B4-4299-A0AC-1100DD6CEF3A}" dt="2024-12-05T15:22:21.723" v="7" actId="27028"/>
        <pc:sldMkLst>
          <pc:docMk/>
          <pc:sldMk cId="2749017722" sldId="506"/>
        </pc:sldMkLst>
      </pc:sldChg>
      <pc:sldChg chg="add del">
        <pc:chgData name="Drew Lynch" userId="767d3e1f-1351-4927-81c3-3a7c6138718a" providerId="ADAL" clId="{7453704D-63B4-4299-A0AC-1100DD6CEF3A}" dt="2024-12-05T15:22:20.918" v="6" actId="27028"/>
        <pc:sldMkLst>
          <pc:docMk/>
          <pc:sldMk cId="283658925" sldId="507"/>
        </pc:sldMkLst>
      </pc:sldChg>
      <pc:sldMasterChg chg="add del addSldLayout delSldLayout">
        <pc:chgData name="Drew Lynch" userId="767d3e1f-1351-4927-81c3-3a7c6138718a" providerId="ADAL" clId="{7453704D-63B4-4299-A0AC-1100DD6CEF3A}" dt="2024-12-05T15:22:22.458" v="8" actId="27028"/>
        <pc:sldMasterMkLst>
          <pc:docMk/>
          <pc:sldMasterMk cId="722810294" sldId="2147483677"/>
        </pc:sldMasterMkLst>
        <pc:sldLayoutChg chg="add del">
          <pc:chgData name="Drew Lynch" userId="767d3e1f-1351-4927-81c3-3a7c6138718a" providerId="ADAL" clId="{7453704D-63B4-4299-A0AC-1100DD6CEF3A}" dt="2024-12-05T15:22:22.458" v="8" actId="27028"/>
          <pc:sldLayoutMkLst>
            <pc:docMk/>
            <pc:sldMasterMk cId="722810294" sldId="2147483677"/>
            <pc:sldLayoutMk cId="3981772609" sldId="214748367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55AF8A-9837-4029-AE45-F8ED8B62232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4CDCB6E3-6269-4023-A52A-7F279392B48E}">
      <dgm:prSet phldrT="[Text]" custT="1"/>
      <dgm:spPr>
        <a:solidFill>
          <a:srgbClr val="003865">
            <a:alpha val="10196"/>
          </a:srgbClr>
        </a:solidFill>
        <a:ln>
          <a:noFill/>
        </a:ln>
      </dgm:spPr>
      <dgm:t>
        <a:bodyPr/>
        <a:lstStyle/>
        <a:p>
          <a:r>
            <a:rPr lang="en-GB" sz="4000" dirty="0">
              <a:solidFill>
                <a:srgbClr val="002060"/>
              </a:solidFill>
              <a:latin typeface="+mj-lt"/>
            </a:rPr>
            <a:t>So you’re making slides...</a:t>
          </a:r>
        </a:p>
      </dgm:t>
    </dgm:pt>
    <dgm:pt modelId="{D18BD4A9-7C1D-4B2C-A650-F0A81476EC90}" type="parTrans" cxnId="{E36B6F68-B2BA-4DA6-AE79-E21EBBD45D3A}">
      <dgm:prSet/>
      <dgm:spPr/>
      <dgm:t>
        <a:bodyPr/>
        <a:lstStyle/>
        <a:p>
          <a:endParaRPr lang="en-GB"/>
        </a:p>
      </dgm:t>
    </dgm:pt>
    <dgm:pt modelId="{D22D23DF-95E3-4338-A008-8783049887DF}" type="sibTrans" cxnId="{E36B6F68-B2BA-4DA6-AE79-E21EBBD45D3A}">
      <dgm:prSet/>
      <dgm:spPr/>
      <dgm:t>
        <a:bodyPr/>
        <a:lstStyle/>
        <a:p>
          <a:endParaRPr lang="en-GB"/>
        </a:p>
      </dgm:t>
    </dgm:pt>
    <dgm:pt modelId="{88AAD1A3-F752-49C2-AE2F-533C65676C34}">
      <dgm:prSet phldrT="[Text]" custT="1"/>
      <dgm:spPr>
        <a:solidFill>
          <a:srgbClr val="003865">
            <a:alpha val="10196"/>
          </a:srgbClr>
        </a:solidFill>
        <a:ln>
          <a:noFill/>
        </a:ln>
      </dgm:spPr>
      <dgm:t>
        <a:bodyPr/>
        <a:lstStyle/>
        <a:p>
          <a:r>
            <a:rPr lang="en-GB" sz="4000" dirty="0">
              <a:solidFill>
                <a:srgbClr val="002060"/>
              </a:solidFill>
              <a:latin typeface="+mj-lt"/>
            </a:rPr>
            <a:t>For what event?</a:t>
          </a:r>
        </a:p>
      </dgm:t>
    </dgm:pt>
    <dgm:pt modelId="{B51216AE-ADD3-4828-9472-D6D249ACCAB4}" type="parTrans" cxnId="{EF56A773-7999-4FC1-A50B-6EC5294BAFB8}">
      <dgm:prSet/>
      <dgm:spPr>
        <a:solidFill>
          <a:srgbClr val="003865"/>
        </a:solidFill>
      </dgm:spPr>
      <dgm:t>
        <a:bodyPr/>
        <a:lstStyle/>
        <a:p>
          <a:endParaRPr lang="en-GB"/>
        </a:p>
      </dgm:t>
    </dgm:pt>
    <dgm:pt modelId="{3EAEAF00-D603-43B0-81EE-D16A7F15842C}" type="sibTrans" cxnId="{EF56A773-7999-4FC1-A50B-6EC5294BAFB8}">
      <dgm:prSet/>
      <dgm:spPr/>
      <dgm:t>
        <a:bodyPr/>
        <a:lstStyle/>
        <a:p>
          <a:endParaRPr lang="en-GB"/>
        </a:p>
      </dgm:t>
    </dgm:pt>
    <dgm:pt modelId="{CB7F0357-5126-48EF-91F7-87E7D05276A2}">
      <dgm:prSet phldrT="[Text]" custT="1"/>
      <dgm:spPr>
        <a:solidFill>
          <a:srgbClr val="003865">
            <a:alpha val="10196"/>
          </a:srgbClr>
        </a:solidFill>
        <a:ln>
          <a:noFill/>
        </a:ln>
      </dgm:spPr>
      <dgm:t>
        <a:bodyPr/>
        <a:lstStyle/>
        <a:p>
          <a:r>
            <a:rPr lang="en-GB" sz="4000" dirty="0">
              <a:solidFill>
                <a:srgbClr val="002060"/>
              </a:solidFill>
              <a:latin typeface="+mj-lt"/>
            </a:rPr>
            <a:t>Why do you need slides?</a:t>
          </a:r>
          <a:endParaRPr lang="en-GB" sz="4400" dirty="0">
            <a:solidFill>
              <a:srgbClr val="002060"/>
            </a:solidFill>
            <a:latin typeface="+mj-lt"/>
          </a:endParaRPr>
        </a:p>
      </dgm:t>
    </dgm:pt>
    <dgm:pt modelId="{0606E3B8-7080-4F60-809E-7296A1E9F775}" type="parTrans" cxnId="{C04942D0-4278-4C3A-9A27-16B71157C1E6}">
      <dgm:prSet/>
      <dgm:spPr/>
      <dgm:t>
        <a:bodyPr/>
        <a:lstStyle/>
        <a:p>
          <a:endParaRPr lang="en-GB"/>
        </a:p>
      </dgm:t>
    </dgm:pt>
    <dgm:pt modelId="{49A474C1-9F29-4818-99B0-13C38FF38414}" type="sibTrans" cxnId="{C04942D0-4278-4C3A-9A27-16B71157C1E6}">
      <dgm:prSet/>
      <dgm:spPr/>
      <dgm:t>
        <a:bodyPr/>
        <a:lstStyle/>
        <a:p>
          <a:endParaRPr lang="en-GB"/>
        </a:p>
      </dgm:t>
    </dgm:pt>
    <dgm:pt modelId="{BCD719A3-1258-4CF4-96C4-DF7B72A217A4}" type="pres">
      <dgm:prSet presAssocID="{5755AF8A-9837-4029-AE45-F8ED8B62232F}" presName="diagram" presStyleCnt="0">
        <dgm:presLayoutVars>
          <dgm:chPref val="1"/>
          <dgm:dir/>
          <dgm:animOne val="branch"/>
          <dgm:animLvl val="lvl"/>
          <dgm:resizeHandles val="exact"/>
        </dgm:presLayoutVars>
      </dgm:prSet>
      <dgm:spPr/>
    </dgm:pt>
    <dgm:pt modelId="{F302BF66-2915-4B92-AB09-FA9B55C7C5B1}" type="pres">
      <dgm:prSet presAssocID="{4CDCB6E3-6269-4023-A52A-7F279392B48E}" presName="root1" presStyleCnt="0"/>
      <dgm:spPr/>
    </dgm:pt>
    <dgm:pt modelId="{46EFCE3F-33D3-493B-81BC-7341EF9C3898}" type="pres">
      <dgm:prSet presAssocID="{4CDCB6E3-6269-4023-A52A-7F279392B48E}" presName="LevelOneTextNode" presStyleLbl="node0" presStyleIdx="0" presStyleCnt="1" custScaleX="77346" custScaleY="114075">
        <dgm:presLayoutVars>
          <dgm:chPref val="3"/>
        </dgm:presLayoutVars>
      </dgm:prSet>
      <dgm:spPr/>
    </dgm:pt>
    <dgm:pt modelId="{20855D4E-0B7C-421B-BCD7-739220599DF2}" type="pres">
      <dgm:prSet presAssocID="{4CDCB6E3-6269-4023-A52A-7F279392B48E}" presName="level2hierChild" presStyleCnt="0"/>
      <dgm:spPr/>
    </dgm:pt>
    <dgm:pt modelId="{3BAD9246-FD78-4301-8F19-7779C655442C}" type="pres">
      <dgm:prSet presAssocID="{B51216AE-ADD3-4828-9472-D6D249ACCAB4}" presName="conn2-1" presStyleLbl="parChTrans1D2" presStyleIdx="0" presStyleCnt="2"/>
      <dgm:spPr>
        <a:prstGeom prst="rightArrow">
          <a:avLst/>
        </a:prstGeom>
      </dgm:spPr>
    </dgm:pt>
    <dgm:pt modelId="{B3AD5EB1-0A84-4297-8ECF-3F8CDCDA2413}" type="pres">
      <dgm:prSet presAssocID="{B51216AE-ADD3-4828-9472-D6D249ACCAB4}" presName="connTx" presStyleLbl="parChTrans1D2" presStyleIdx="0" presStyleCnt="2"/>
      <dgm:spPr/>
    </dgm:pt>
    <dgm:pt modelId="{04679984-DFBE-4660-94E0-26247032CBB3}" type="pres">
      <dgm:prSet presAssocID="{88AAD1A3-F752-49C2-AE2F-533C65676C34}" presName="root2" presStyleCnt="0"/>
      <dgm:spPr/>
    </dgm:pt>
    <dgm:pt modelId="{1B4C1BED-A3E6-43DD-A46E-CE4F955BB7C5}" type="pres">
      <dgm:prSet presAssocID="{88AAD1A3-F752-49C2-AE2F-533C65676C34}" presName="LevelTwoTextNode" presStyleLbl="node2" presStyleIdx="0" presStyleCnt="2" custScaleY="88432" custLinFactNeighborX="-294" custLinFactNeighborY="-17654">
        <dgm:presLayoutVars>
          <dgm:chPref val="3"/>
        </dgm:presLayoutVars>
      </dgm:prSet>
      <dgm:spPr/>
    </dgm:pt>
    <dgm:pt modelId="{16C37E9B-F062-4B06-858C-10714145E50A}" type="pres">
      <dgm:prSet presAssocID="{88AAD1A3-F752-49C2-AE2F-533C65676C34}" presName="level3hierChild" presStyleCnt="0"/>
      <dgm:spPr/>
    </dgm:pt>
    <dgm:pt modelId="{85B4C2ED-5CF8-4D47-AB1D-E6F2AE9E50C6}" type="pres">
      <dgm:prSet presAssocID="{0606E3B8-7080-4F60-809E-7296A1E9F775}" presName="conn2-1" presStyleLbl="parChTrans1D2" presStyleIdx="1" presStyleCnt="2"/>
      <dgm:spPr>
        <a:prstGeom prst="rightArrow">
          <a:avLst/>
        </a:prstGeom>
      </dgm:spPr>
    </dgm:pt>
    <dgm:pt modelId="{22279D04-29B9-40D4-A725-341100E999C2}" type="pres">
      <dgm:prSet presAssocID="{0606E3B8-7080-4F60-809E-7296A1E9F775}" presName="connTx" presStyleLbl="parChTrans1D2" presStyleIdx="1" presStyleCnt="2"/>
      <dgm:spPr/>
    </dgm:pt>
    <dgm:pt modelId="{24DF7799-DF20-4BF7-AA81-94C86788176B}" type="pres">
      <dgm:prSet presAssocID="{CB7F0357-5126-48EF-91F7-87E7D05276A2}" presName="root2" presStyleCnt="0"/>
      <dgm:spPr/>
    </dgm:pt>
    <dgm:pt modelId="{136E7268-9173-4A45-8E76-8D787E7123CE}" type="pres">
      <dgm:prSet presAssocID="{CB7F0357-5126-48EF-91F7-87E7D05276A2}" presName="LevelTwoTextNode" presStyleLbl="node2" presStyleIdx="1" presStyleCnt="2" custScaleY="88432" custLinFactNeighborX="1471" custLinFactNeighborY="17765">
        <dgm:presLayoutVars>
          <dgm:chPref val="3"/>
        </dgm:presLayoutVars>
      </dgm:prSet>
      <dgm:spPr/>
    </dgm:pt>
    <dgm:pt modelId="{AF54C500-C778-4C18-922C-0BA8ED0CF411}" type="pres">
      <dgm:prSet presAssocID="{CB7F0357-5126-48EF-91F7-87E7D05276A2}" presName="level3hierChild" presStyleCnt="0"/>
      <dgm:spPr/>
    </dgm:pt>
  </dgm:ptLst>
  <dgm:cxnLst>
    <dgm:cxn modelId="{B5562415-4B62-4404-B0B0-FDAB8D268C8D}" type="presOf" srcId="{88AAD1A3-F752-49C2-AE2F-533C65676C34}" destId="{1B4C1BED-A3E6-43DD-A46E-CE4F955BB7C5}" srcOrd="0" destOrd="0" presId="urn:microsoft.com/office/officeart/2005/8/layout/hierarchy2"/>
    <dgm:cxn modelId="{1F605563-6AF1-4AC8-A082-3DA4DCA89271}" type="presOf" srcId="{CB7F0357-5126-48EF-91F7-87E7D05276A2}" destId="{136E7268-9173-4A45-8E76-8D787E7123CE}" srcOrd="0" destOrd="0" presId="urn:microsoft.com/office/officeart/2005/8/layout/hierarchy2"/>
    <dgm:cxn modelId="{E36B6F68-B2BA-4DA6-AE79-E21EBBD45D3A}" srcId="{5755AF8A-9837-4029-AE45-F8ED8B62232F}" destId="{4CDCB6E3-6269-4023-A52A-7F279392B48E}" srcOrd="0" destOrd="0" parTransId="{D18BD4A9-7C1D-4B2C-A650-F0A81476EC90}" sibTransId="{D22D23DF-95E3-4338-A008-8783049887DF}"/>
    <dgm:cxn modelId="{EF56A773-7999-4FC1-A50B-6EC5294BAFB8}" srcId="{4CDCB6E3-6269-4023-A52A-7F279392B48E}" destId="{88AAD1A3-F752-49C2-AE2F-533C65676C34}" srcOrd="0" destOrd="0" parTransId="{B51216AE-ADD3-4828-9472-D6D249ACCAB4}" sibTransId="{3EAEAF00-D603-43B0-81EE-D16A7F15842C}"/>
    <dgm:cxn modelId="{95213F58-C6F4-4E90-B428-EAA06E8A8400}" type="presOf" srcId="{5755AF8A-9837-4029-AE45-F8ED8B62232F}" destId="{BCD719A3-1258-4CF4-96C4-DF7B72A217A4}" srcOrd="0" destOrd="0" presId="urn:microsoft.com/office/officeart/2005/8/layout/hierarchy2"/>
    <dgm:cxn modelId="{2023A191-1840-481F-AF65-437A9244A86E}" type="presOf" srcId="{B51216AE-ADD3-4828-9472-D6D249ACCAB4}" destId="{3BAD9246-FD78-4301-8F19-7779C655442C}" srcOrd="0" destOrd="0" presId="urn:microsoft.com/office/officeart/2005/8/layout/hierarchy2"/>
    <dgm:cxn modelId="{7892E6AC-81A5-43C4-99C1-2163834436F8}" type="presOf" srcId="{0606E3B8-7080-4F60-809E-7296A1E9F775}" destId="{85B4C2ED-5CF8-4D47-AB1D-E6F2AE9E50C6}" srcOrd="0" destOrd="0" presId="urn:microsoft.com/office/officeart/2005/8/layout/hierarchy2"/>
    <dgm:cxn modelId="{F60A84C6-E934-4FE8-A57B-28BCF0B85EE2}" type="presOf" srcId="{4CDCB6E3-6269-4023-A52A-7F279392B48E}" destId="{46EFCE3F-33D3-493B-81BC-7341EF9C3898}" srcOrd="0" destOrd="0" presId="urn:microsoft.com/office/officeart/2005/8/layout/hierarchy2"/>
    <dgm:cxn modelId="{C04942D0-4278-4C3A-9A27-16B71157C1E6}" srcId="{4CDCB6E3-6269-4023-A52A-7F279392B48E}" destId="{CB7F0357-5126-48EF-91F7-87E7D05276A2}" srcOrd="1" destOrd="0" parTransId="{0606E3B8-7080-4F60-809E-7296A1E9F775}" sibTransId="{49A474C1-9F29-4818-99B0-13C38FF38414}"/>
    <dgm:cxn modelId="{E9063AE0-8B24-4927-BB11-B69957BB09F7}" type="presOf" srcId="{B51216AE-ADD3-4828-9472-D6D249ACCAB4}" destId="{B3AD5EB1-0A84-4297-8ECF-3F8CDCDA2413}" srcOrd="1" destOrd="0" presId="urn:microsoft.com/office/officeart/2005/8/layout/hierarchy2"/>
    <dgm:cxn modelId="{2937AFF0-A433-4FA9-9710-C981F684279C}" type="presOf" srcId="{0606E3B8-7080-4F60-809E-7296A1E9F775}" destId="{22279D04-29B9-40D4-A725-341100E999C2}" srcOrd="1" destOrd="0" presId="urn:microsoft.com/office/officeart/2005/8/layout/hierarchy2"/>
    <dgm:cxn modelId="{667B92A0-9AAE-47E6-B482-1172E52FAC62}" type="presParOf" srcId="{BCD719A3-1258-4CF4-96C4-DF7B72A217A4}" destId="{F302BF66-2915-4B92-AB09-FA9B55C7C5B1}" srcOrd="0" destOrd="0" presId="urn:microsoft.com/office/officeart/2005/8/layout/hierarchy2"/>
    <dgm:cxn modelId="{12F5A00E-3739-4232-BDB8-73ED2873CD2E}" type="presParOf" srcId="{F302BF66-2915-4B92-AB09-FA9B55C7C5B1}" destId="{46EFCE3F-33D3-493B-81BC-7341EF9C3898}" srcOrd="0" destOrd="0" presId="urn:microsoft.com/office/officeart/2005/8/layout/hierarchy2"/>
    <dgm:cxn modelId="{34FC52EC-4581-49C6-9BBD-22E817FB5DC6}" type="presParOf" srcId="{F302BF66-2915-4B92-AB09-FA9B55C7C5B1}" destId="{20855D4E-0B7C-421B-BCD7-739220599DF2}" srcOrd="1" destOrd="0" presId="urn:microsoft.com/office/officeart/2005/8/layout/hierarchy2"/>
    <dgm:cxn modelId="{374C614A-161D-4F77-AD40-76069AC39EC0}" type="presParOf" srcId="{20855D4E-0B7C-421B-BCD7-739220599DF2}" destId="{3BAD9246-FD78-4301-8F19-7779C655442C}" srcOrd="0" destOrd="0" presId="urn:microsoft.com/office/officeart/2005/8/layout/hierarchy2"/>
    <dgm:cxn modelId="{E3F86565-64C2-4EBE-889B-D1D625617350}" type="presParOf" srcId="{3BAD9246-FD78-4301-8F19-7779C655442C}" destId="{B3AD5EB1-0A84-4297-8ECF-3F8CDCDA2413}" srcOrd="0" destOrd="0" presId="urn:microsoft.com/office/officeart/2005/8/layout/hierarchy2"/>
    <dgm:cxn modelId="{E2E2C7FA-1B86-41F1-845A-A460B7549349}" type="presParOf" srcId="{20855D4E-0B7C-421B-BCD7-739220599DF2}" destId="{04679984-DFBE-4660-94E0-26247032CBB3}" srcOrd="1" destOrd="0" presId="urn:microsoft.com/office/officeart/2005/8/layout/hierarchy2"/>
    <dgm:cxn modelId="{0B21E5CE-67DA-40A0-9514-EA28E5AFF7FE}" type="presParOf" srcId="{04679984-DFBE-4660-94E0-26247032CBB3}" destId="{1B4C1BED-A3E6-43DD-A46E-CE4F955BB7C5}" srcOrd="0" destOrd="0" presId="urn:microsoft.com/office/officeart/2005/8/layout/hierarchy2"/>
    <dgm:cxn modelId="{E007C69E-B590-46AF-BE4A-61069E60190D}" type="presParOf" srcId="{04679984-DFBE-4660-94E0-26247032CBB3}" destId="{16C37E9B-F062-4B06-858C-10714145E50A}" srcOrd="1" destOrd="0" presId="urn:microsoft.com/office/officeart/2005/8/layout/hierarchy2"/>
    <dgm:cxn modelId="{3AEDB97E-9229-4D7B-90C4-ACFBCE6E838C}" type="presParOf" srcId="{20855D4E-0B7C-421B-BCD7-739220599DF2}" destId="{85B4C2ED-5CF8-4D47-AB1D-E6F2AE9E50C6}" srcOrd="2" destOrd="0" presId="urn:microsoft.com/office/officeart/2005/8/layout/hierarchy2"/>
    <dgm:cxn modelId="{22A2C436-536A-491D-9FF7-80C13A995DF2}" type="presParOf" srcId="{85B4C2ED-5CF8-4D47-AB1D-E6F2AE9E50C6}" destId="{22279D04-29B9-40D4-A725-341100E999C2}" srcOrd="0" destOrd="0" presId="urn:microsoft.com/office/officeart/2005/8/layout/hierarchy2"/>
    <dgm:cxn modelId="{DB288B90-2624-412D-9F24-1BA8D7751E03}" type="presParOf" srcId="{20855D4E-0B7C-421B-BCD7-739220599DF2}" destId="{24DF7799-DF20-4BF7-AA81-94C86788176B}" srcOrd="3" destOrd="0" presId="urn:microsoft.com/office/officeart/2005/8/layout/hierarchy2"/>
    <dgm:cxn modelId="{6D65D841-CD38-4B79-8CD7-80661F347A0E}" type="presParOf" srcId="{24DF7799-DF20-4BF7-AA81-94C86788176B}" destId="{136E7268-9173-4A45-8E76-8D787E7123CE}" srcOrd="0" destOrd="0" presId="urn:microsoft.com/office/officeart/2005/8/layout/hierarchy2"/>
    <dgm:cxn modelId="{E3078D14-4C1A-4121-9FB9-F5992E9FDD9E}" type="presParOf" srcId="{24DF7799-DF20-4BF7-AA81-94C86788176B}" destId="{AF54C500-C778-4C18-922C-0BA8ED0CF411}"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EFCE3F-33D3-493B-81BC-7341EF9C3898}">
      <dsp:nvSpPr>
        <dsp:cNvPr id="0" name=""/>
        <dsp:cNvSpPr/>
      </dsp:nvSpPr>
      <dsp:spPr>
        <a:xfrm>
          <a:off x="1244" y="2254032"/>
          <a:ext cx="2778473" cy="2048938"/>
        </a:xfrm>
        <a:prstGeom prst="roundRect">
          <a:avLst>
            <a:gd name="adj" fmla="val 10000"/>
          </a:avLst>
        </a:prstGeom>
        <a:solidFill>
          <a:srgbClr val="003865">
            <a:alpha val="10196"/>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GB" sz="4000" kern="1200" dirty="0">
              <a:solidFill>
                <a:srgbClr val="002060"/>
              </a:solidFill>
              <a:latin typeface="+mj-lt"/>
            </a:rPr>
            <a:t>So you’re making slides...</a:t>
          </a:r>
        </a:p>
      </dsp:txBody>
      <dsp:txXfrm>
        <a:off x="61255" y="2314043"/>
        <a:ext cx="2658451" cy="1928916"/>
      </dsp:txXfrm>
    </dsp:sp>
    <dsp:sp modelId="{3BAD9246-FD78-4301-8F19-7779C655442C}">
      <dsp:nvSpPr>
        <dsp:cNvPr id="0" name=""/>
        <dsp:cNvSpPr/>
      </dsp:nvSpPr>
      <dsp:spPr>
        <a:xfrm rot="19131678">
          <a:off x="2545932" y="2630860"/>
          <a:ext cx="1893916" cy="49306"/>
        </a:xfrm>
        <a:prstGeom prst="rightArrow">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445542" y="2608165"/>
        <a:ext cx="94695" cy="94695"/>
      </dsp:txXfrm>
    </dsp:sp>
    <dsp:sp modelId="{1B4C1BED-A3E6-43DD-A46E-CE4F955BB7C5}">
      <dsp:nvSpPr>
        <dsp:cNvPr id="0" name=""/>
        <dsp:cNvSpPr/>
      </dsp:nvSpPr>
      <dsp:spPr>
        <a:xfrm>
          <a:off x="4206062" y="1238347"/>
          <a:ext cx="3592264" cy="1588355"/>
        </a:xfrm>
        <a:prstGeom prst="roundRect">
          <a:avLst>
            <a:gd name="adj" fmla="val 10000"/>
          </a:avLst>
        </a:prstGeom>
        <a:solidFill>
          <a:srgbClr val="003865">
            <a:alpha val="10196"/>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GB" sz="4000" kern="1200" dirty="0">
              <a:solidFill>
                <a:srgbClr val="002060"/>
              </a:solidFill>
              <a:latin typeface="+mj-lt"/>
            </a:rPr>
            <a:t>For what event?</a:t>
          </a:r>
        </a:p>
      </dsp:txBody>
      <dsp:txXfrm>
        <a:off x="4252583" y="1284868"/>
        <a:ext cx="3499222" cy="1495313"/>
      </dsp:txXfrm>
    </dsp:sp>
    <dsp:sp modelId="{85B4C2ED-5CF8-4D47-AB1D-E6F2AE9E50C6}">
      <dsp:nvSpPr>
        <dsp:cNvPr id="0" name=""/>
        <dsp:cNvSpPr/>
      </dsp:nvSpPr>
      <dsp:spPr>
        <a:xfrm rot="2457010">
          <a:off x="2546728" y="3877834"/>
          <a:ext cx="1904129" cy="49306"/>
        </a:xfrm>
        <a:prstGeom prst="rightArrow">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3451190" y="3854884"/>
        <a:ext cx="95206" cy="95206"/>
      </dsp:txXfrm>
    </dsp:sp>
    <dsp:sp modelId="{136E7268-9173-4A45-8E76-8D787E7123CE}">
      <dsp:nvSpPr>
        <dsp:cNvPr id="0" name=""/>
        <dsp:cNvSpPr/>
      </dsp:nvSpPr>
      <dsp:spPr>
        <a:xfrm>
          <a:off x="4217869" y="3732294"/>
          <a:ext cx="3592264" cy="1588355"/>
        </a:xfrm>
        <a:prstGeom prst="roundRect">
          <a:avLst>
            <a:gd name="adj" fmla="val 10000"/>
          </a:avLst>
        </a:prstGeom>
        <a:solidFill>
          <a:srgbClr val="003865">
            <a:alpha val="10196"/>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GB" sz="4000" kern="1200" dirty="0">
              <a:solidFill>
                <a:srgbClr val="002060"/>
              </a:solidFill>
              <a:latin typeface="+mj-lt"/>
            </a:rPr>
            <a:t>Why do you need slides?</a:t>
          </a:r>
          <a:endParaRPr lang="en-GB" sz="4400" kern="1200" dirty="0">
            <a:solidFill>
              <a:srgbClr val="002060"/>
            </a:solidFill>
            <a:latin typeface="+mj-lt"/>
          </a:endParaRPr>
        </a:p>
      </dsp:txBody>
      <dsp:txXfrm>
        <a:off x="4264390" y="3778815"/>
        <a:ext cx="3499222" cy="149531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295AE2-43AC-144B-AE88-DCB376799F11}" type="datetimeFigureOut">
              <a:rPr lang="en-US" smtClean="0"/>
              <a:t>3/27/2025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24E5BB-E6B0-B84A-ABCD-9A3E9C2D78CB}" type="slidenum">
              <a:rPr lang="en-US" smtClean="0"/>
              <a:t>‹#›</a:t>
            </a:fld>
            <a:endParaRPr lang="en-US"/>
          </a:p>
        </p:txBody>
      </p:sp>
    </p:spTree>
    <p:extLst>
      <p:ext uri="{BB962C8B-B14F-4D97-AF65-F5344CB8AC3E}">
        <p14:creationId xmlns:p14="http://schemas.microsoft.com/office/powerpoint/2010/main" val="2372742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A02F00-C535-204F-B4B5-528FB2DC4FE2}" type="slidenum">
              <a:rPr lang="en-US" smtClean="0"/>
              <a:t>1</a:t>
            </a:fld>
            <a:endParaRPr lang="en-US"/>
          </a:p>
        </p:txBody>
      </p:sp>
    </p:spTree>
    <p:extLst>
      <p:ext uri="{BB962C8B-B14F-4D97-AF65-F5344CB8AC3E}">
        <p14:creationId xmlns:p14="http://schemas.microsoft.com/office/powerpoint/2010/main" val="374738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Elicit </a:t>
            </a:r>
          </a:p>
        </p:txBody>
      </p:sp>
      <p:sp>
        <p:nvSpPr>
          <p:cNvPr id="4" name="Slide Number Placeholder 3"/>
          <p:cNvSpPr>
            <a:spLocks noGrp="1"/>
          </p:cNvSpPr>
          <p:nvPr>
            <p:ph type="sldNum" sz="quarter" idx="10"/>
          </p:nvPr>
        </p:nvSpPr>
        <p:spPr/>
        <p:txBody>
          <a:bodyPr/>
          <a:lstStyle/>
          <a:p>
            <a:fld id="{E8126462-DE72-4A40-9DDC-392E8E67A049}" type="slidenum">
              <a:rPr lang="en-US" smtClean="0"/>
              <a:pPr/>
              <a:t>5</a:t>
            </a:fld>
            <a:endParaRPr lang="en-US"/>
          </a:p>
        </p:txBody>
      </p:sp>
    </p:spTree>
    <p:extLst>
      <p:ext uri="{BB962C8B-B14F-4D97-AF65-F5344CB8AC3E}">
        <p14:creationId xmlns:p14="http://schemas.microsoft.com/office/powerpoint/2010/main" val="517106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BBE96CF-0EB2-4E83-8311-2D4158251EF4}" type="slidenum">
              <a:rPr lang="en-GB" smtClean="0"/>
              <a:t>6</a:t>
            </a:fld>
            <a:endParaRPr lang="en-GB"/>
          </a:p>
        </p:txBody>
      </p:sp>
    </p:spTree>
    <p:extLst>
      <p:ext uri="{BB962C8B-B14F-4D97-AF65-F5344CB8AC3E}">
        <p14:creationId xmlns:p14="http://schemas.microsoft.com/office/powerpoint/2010/main" val="685478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Link to page : </a:t>
            </a:r>
            <a:r>
              <a:rPr lang="en-GB" sz="1400" b="1" dirty="0"/>
              <a:t>https://www.gla.ac.uk/myglasgow/staff/brandtoolkit/</a:t>
            </a:r>
          </a:p>
        </p:txBody>
      </p:sp>
      <p:sp>
        <p:nvSpPr>
          <p:cNvPr id="4" name="Slide Number Placeholder 3"/>
          <p:cNvSpPr>
            <a:spLocks noGrp="1"/>
          </p:cNvSpPr>
          <p:nvPr>
            <p:ph type="sldNum" sz="quarter" idx="5"/>
          </p:nvPr>
        </p:nvSpPr>
        <p:spPr/>
        <p:txBody>
          <a:bodyPr/>
          <a:lstStyle/>
          <a:p>
            <a:fld id="{1BBE96CF-0EB2-4E83-8311-2D4158251EF4}" type="slidenum">
              <a:rPr lang="en-GB" smtClean="0"/>
              <a:t>8</a:t>
            </a:fld>
            <a:endParaRPr lang="en-GB"/>
          </a:p>
        </p:txBody>
      </p:sp>
    </p:spTree>
    <p:extLst>
      <p:ext uri="{BB962C8B-B14F-4D97-AF65-F5344CB8AC3E}">
        <p14:creationId xmlns:p14="http://schemas.microsoft.com/office/powerpoint/2010/main" val="2179778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67D9A62-8555-19FC-A0C8-E48670519D6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ctangle 3">
            <a:extLst>
              <a:ext uri="{FF2B5EF4-FFF2-40B4-BE49-F238E27FC236}">
                <a16:creationId xmlns:a16="http://schemas.microsoft.com/office/drawing/2014/main" id="{5B4DCEB4-06F2-C997-3871-571F64C4D4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Char char="•"/>
            </a:pPr>
            <a:r>
              <a:rPr lang="en-GB" altLang="en-US"/>
              <a:t>Aim for the good…</a:t>
            </a:r>
          </a:p>
          <a:p>
            <a:pPr marL="228600" indent="-228600" eaLnBrk="1" hangingPunct="1">
              <a:buFontTx/>
              <a:buChar char="•"/>
            </a:pPr>
            <a:endParaRPr lang="en-GB" altLang="en-US"/>
          </a:p>
          <a:p>
            <a:pPr marL="228600" indent="-228600" eaLnBrk="1" hangingPunct="1">
              <a:buFontTx/>
              <a:buChar char="•"/>
            </a:pPr>
            <a:r>
              <a:rPr lang="en-GB" altLang="en-US" b="1"/>
              <a:t>Content</a:t>
            </a:r>
            <a:r>
              <a:rPr lang="en-GB" altLang="en-US"/>
              <a:t> - The most time.  Is PowerPoint is even suitable for your content?</a:t>
            </a:r>
          </a:p>
          <a:p>
            <a:pPr marL="228600" indent="-228600" eaLnBrk="1" hangingPunct="1">
              <a:buFontTx/>
              <a:buChar char="•"/>
            </a:pPr>
            <a:endParaRPr lang="en-GB" altLang="en-US"/>
          </a:p>
          <a:p>
            <a:pPr marL="228600" indent="-228600" eaLnBrk="1" hangingPunct="1">
              <a:buFontTx/>
              <a:buChar char="•"/>
            </a:pPr>
            <a:r>
              <a:rPr lang="en-GB" altLang="en-US"/>
              <a:t>Be </a:t>
            </a:r>
            <a:r>
              <a:rPr lang="en-GB" altLang="en-US" b="1"/>
              <a:t>Consistent</a:t>
            </a:r>
            <a:r>
              <a:rPr lang="en-GB" altLang="en-US"/>
              <a:t> – use the same </a:t>
            </a:r>
            <a:r>
              <a:rPr lang="en-GB" altLang="en-US" b="1"/>
              <a:t>design, colour, text throughout – as in the templates</a:t>
            </a:r>
          </a:p>
          <a:p>
            <a:pPr marL="228600" indent="-228600" eaLnBrk="1" hangingPunct="1">
              <a:buFontTx/>
              <a:buChar char="•"/>
            </a:pPr>
            <a:endParaRPr lang="en-GB" altLang="en-US"/>
          </a:p>
          <a:p>
            <a:pPr marL="228600" indent="-228600" eaLnBrk="1" hangingPunct="1">
              <a:buFontTx/>
              <a:buChar char="•"/>
            </a:pPr>
            <a:r>
              <a:rPr lang="en-GB" altLang="en-US" b="1"/>
              <a:t>Brief</a:t>
            </a:r>
            <a:r>
              <a:rPr lang="en-GB" altLang="en-US"/>
              <a:t> - Use bullet points then elaborate</a:t>
            </a:r>
          </a:p>
          <a:p>
            <a:pPr marL="228600" indent="-228600" eaLnBrk="1" hangingPunct="1">
              <a:buFontTx/>
              <a:buChar char="•"/>
            </a:pPr>
            <a:endParaRPr lang="en-GB" altLang="en-US"/>
          </a:p>
          <a:p>
            <a:pPr marL="228600" indent="-228600" eaLnBrk="1" hangingPunct="1">
              <a:buFontTx/>
              <a:buChar char="•"/>
            </a:pPr>
            <a:r>
              <a:rPr lang="en-GB" altLang="en-US"/>
              <a:t>Keep it </a:t>
            </a:r>
            <a:r>
              <a:rPr lang="en-GB" altLang="en-US" b="1"/>
              <a:t>Simple</a:t>
            </a:r>
            <a:r>
              <a:rPr lang="en-GB" altLang="en-US"/>
              <a:t> – applies to text, colour, animation – </a:t>
            </a:r>
            <a:r>
              <a:rPr lang="en-GB" altLang="en-US" b="1"/>
              <a:t>stay clear of animation, sound effects, movies, video links, etc. – less is more</a:t>
            </a:r>
            <a:r>
              <a:rPr lang="en-GB" altLang="en-US"/>
              <a:t> - </a:t>
            </a:r>
            <a:r>
              <a:rPr lang="en-GB" altLang="en-US" b="1"/>
              <a:t>These are also common causes of ‘PowerPoint meltdown</a:t>
            </a:r>
            <a:r>
              <a:rPr lang="en-GB" altLang="en-US"/>
              <a:t>’</a:t>
            </a:r>
          </a:p>
          <a:p>
            <a:pPr marL="228600" indent="-228600" eaLnBrk="1" hangingPunct="1">
              <a:buFontTx/>
              <a:buChar char="•"/>
            </a:pPr>
            <a:endParaRPr lang="en-GB" altLang="en-US"/>
          </a:p>
          <a:p>
            <a:pPr marL="228600" indent="-228600" eaLnBrk="1" hangingPunct="1">
              <a:buFontTx/>
              <a:buChar char="•"/>
            </a:pPr>
            <a:r>
              <a:rPr lang="en-GB" altLang="en-US" b="1"/>
              <a:t>Apply the 10, 20, 30 rule </a:t>
            </a:r>
            <a:r>
              <a:rPr lang="en-GB" altLang="en-US" b="1" i="1"/>
              <a:t>(10 slides, 20 mins, no text less then 30pt)</a:t>
            </a:r>
          </a:p>
          <a:p>
            <a:pPr marL="228600" indent="-228600" eaLnBrk="1" hangingPunct="1">
              <a:buFontTx/>
              <a:buChar char="•"/>
            </a:pPr>
            <a:endParaRPr lang="en-GB" altLang="en-US" b="1"/>
          </a:p>
          <a:p>
            <a:pPr marL="228600" indent="-228600" eaLnBrk="1" hangingPunct="1">
              <a:buFontTx/>
              <a:buChar char="•"/>
            </a:pPr>
            <a:r>
              <a:rPr lang="en-GB" altLang="en-US" b="1"/>
              <a:t>Avoid the Bad (SLIDE 7)</a:t>
            </a:r>
          </a:p>
          <a:p>
            <a:pPr marL="228600" indent="-228600" eaLnBrk="1" hangingPunct="1"/>
            <a:endParaRPr lang="en-GB" altLang="en-US" b="1"/>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3A05E44-2EDF-B46B-82BE-99A8CE2FD8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ctangle 3">
            <a:extLst>
              <a:ext uri="{FF2B5EF4-FFF2-40B4-BE49-F238E27FC236}">
                <a16:creationId xmlns:a16="http://schemas.microsoft.com/office/drawing/2014/main" id="{76E1829C-370C-D36C-3927-B116F2E5BC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en-GB" altLang="en-US" sz="1500"/>
              <a:t>Copying every single word you are going to say in your presentation on to your slides using block capitals without punctuation bullet points or images of any kind and then repeating it all back to your audience is not an effective use of PowerPoint!</a:t>
            </a:r>
          </a:p>
          <a:p>
            <a:pPr algn="just" eaLnBrk="1" hangingPunct="1"/>
            <a:endParaRPr lang="en-GB" altLang="en-US" sz="1500"/>
          </a:p>
          <a:p>
            <a:pPr algn="just" eaLnBrk="1" hangingPunct="1"/>
            <a:r>
              <a:rPr lang="en-GB" altLang="en-US" sz="1500"/>
              <a:t>And especially avoid the ugly…</a:t>
            </a:r>
          </a:p>
          <a:p>
            <a:pPr algn="just" eaLnBrk="1" hangingPunct="1"/>
            <a:endParaRPr lang="en-GB" altLang="en-US" sz="1500"/>
          </a:p>
          <a:p>
            <a:pPr algn="just" eaLnBrk="1" hangingPunct="1"/>
            <a:r>
              <a:rPr lang="en-GB" altLang="en-US" sz="1500"/>
              <a:t>(SLIDE 8)</a:t>
            </a:r>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E24B5FC9-E84A-C802-0AA3-18016AB40E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ctangle 3">
            <a:extLst>
              <a:ext uri="{FF2B5EF4-FFF2-40B4-BE49-F238E27FC236}">
                <a16:creationId xmlns:a16="http://schemas.microsoft.com/office/drawing/2014/main" id="{025FC304-6BEE-1048-51D0-0A43ABF562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GB" altLang="en-US"/>
              <a:t>Hopefully this speaks for itself…</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F24E5BB-E6B0-B84A-ABCD-9A3E9C2D78CB}" type="slidenum">
              <a:rPr lang="en-US" smtClean="0"/>
              <a:t>20</a:t>
            </a:fld>
            <a:endParaRPr lang="en-US"/>
          </a:p>
        </p:txBody>
      </p:sp>
    </p:spTree>
    <p:extLst>
      <p:ext uri="{BB962C8B-B14F-4D97-AF65-F5344CB8AC3E}">
        <p14:creationId xmlns:p14="http://schemas.microsoft.com/office/powerpoint/2010/main" val="1727494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3BB4406-02B4-284F-84C5-A21F22E6BA49}"/>
              </a:ext>
            </a:extLst>
          </p:cNvPr>
          <p:cNvSpPr>
            <a:spLocks noGrp="1"/>
          </p:cNvSpPr>
          <p:nvPr>
            <p:ph type="title"/>
          </p:nvPr>
        </p:nvSpPr>
        <p:spPr>
          <a:xfrm>
            <a:off x="2549236" y="533614"/>
            <a:ext cx="9210963" cy="888786"/>
          </a:xfrm>
        </p:spPr>
        <p:txBody>
          <a:bodyPr>
            <a:normAutofit/>
          </a:bodyPr>
          <a:lstStyle>
            <a:lvl1pPr algn="l">
              <a:defRPr sz="2800"/>
            </a:lvl1pPr>
          </a:lstStyle>
          <a:p>
            <a:r>
              <a:rPr lang="en-GB"/>
              <a:t>Click to edit Master title style</a:t>
            </a:r>
            <a:endParaRPr lang="en-GB" dirty="0"/>
          </a:p>
        </p:txBody>
      </p:sp>
      <p:sp>
        <p:nvSpPr>
          <p:cNvPr id="11" name="Content Placeholder 7">
            <a:extLst>
              <a:ext uri="{FF2B5EF4-FFF2-40B4-BE49-F238E27FC236}">
                <a16:creationId xmlns:a16="http://schemas.microsoft.com/office/drawing/2014/main" id="{5FEA054A-F191-E34B-8C26-BA11F3F0C090}"/>
              </a:ext>
            </a:extLst>
          </p:cNvPr>
          <p:cNvSpPr>
            <a:spLocks noGrp="1"/>
          </p:cNvSpPr>
          <p:nvPr>
            <p:ph sz="quarter" idx="13"/>
          </p:nvPr>
        </p:nvSpPr>
        <p:spPr>
          <a:xfrm>
            <a:off x="285750" y="1627188"/>
            <a:ext cx="11474450" cy="46069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76892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7" name="Rectangle 12"/>
          <p:cNvSpPr>
            <a:spLocks noChangeArrowheads="1"/>
          </p:cNvSpPr>
          <p:nvPr userDrawn="1"/>
        </p:nvSpPr>
        <p:spPr bwMode="auto">
          <a:xfrm>
            <a:off x="0" y="0"/>
            <a:ext cx="12192000" cy="6858000"/>
          </a:xfrm>
          <a:prstGeom prst="rect">
            <a:avLst/>
          </a:prstGeom>
          <a:solidFill>
            <a:srgbClr val="00213B"/>
          </a:solidFill>
          <a:ln w="9525">
            <a:noFill/>
            <a:miter lim="800000"/>
            <a:headEnd/>
            <a:tailEnd/>
          </a:ln>
        </p:spPr>
        <p:txBody>
          <a:bodyPr wrap="none" anchor="ctr"/>
          <a:lstStyle/>
          <a:p>
            <a:pPr eaLnBrk="1" hangingPunct="1"/>
            <a:endParaRPr lang="en-US" sz="1400">
              <a:cs typeface="Arial" charset="0"/>
            </a:endParaRPr>
          </a:p>
        </p:txBody>
      </p:sp>
      <p:sp>
        <p:nvSpPr>
          <p:cNvPr id="5" name="Rectangle 16"/>
          <p:cNvSpPr>
            <a:spLocks noChangeArrowheads="1"/>
          </p:cNvSpPr>
          <p:nvPr/>
        </p:nvSpPr>
        <p:spPr bwMode="auto">
          <a:xfrm>
            <a:off x="0" y="1"/>
            <a:ext cx="12192000" cy="1381125"/>
          </a:xfrm>
          <a:prstGeom prst="rect">
            <a:avLst/>
          </a:prstGeom>
          <a:solidFill>
            <a:srgbClr val="00213B"/>
          </a:solidFill>
          <a:ln w="9525">
            <a:noFill/>
            <a:miter lim="800000"/>
            <a:headEnd/>
            <a:tailEnd/>
          </a:ln>
          <a:effectLst/>
        </p:spPr>
        <p:txBody>
          <a:bodyPr wrap="none" anchor="ctr"/>
          <a:lstStyle/>
          <a:p>
            <a:pPr>
              <a:defRPr/>
            </a:pPr>
            <a:endParaRPr lang="en-US">
              <a:latin typeface="Arial" pitchFamily="-106" charset="0"/>
              <a:ea typeface="Arial" pitchFamily="-106" charset="0"/>
              <a:cs typeface="Arial" pitchFamily="-106" charset="0"/>
            </a:endParaRPr>
          </a:p>
        </p:txBody>
      </p:sp>
      <p:pic>
        <p:nvPicPr>
          <p:cNvPr id="6" name="Picture 8" descr="UoG_keyline.eps"/>
          <p:cNvPicPr>
            <a:picLocks noChangeAspect="1"/>
          </p:cNvPicPr>
          <p:nvPr/>
        </p:nvPicPr>
        <p:blipFill>
          <a:blip r:embed="rId2" cstate="print"/>
          <a:srcRect/>
          <a:stretch>
            <a:fillRect/>
          </a:stretch>
        </p:blipFill>
        <p:spPr bwMode="auto">
          <a:xfrm>
            <a:off x="508000" y="374650"/>
            <a:ext cx="2423584" cy="622300"/>
          </a:xfrm>
          <a:prstGeom prst="rect">
            <a:avLst/>
          </a:prstGeom>
          <a:noFill/>
          <a:ln w="9525">
            <a:noFill/>
            <a:miter lim="800000"/>
            <a:headEnd/>
            <a:tailEnd/>
          </a:ln>
        </p:spPr>
      </p:pic>
    </p:spTree>
    <p:extLst>
      <p:ext uri="{BB962C8B-B14F-4D97-AF65-F5344CB8AC3E}">
        <p14:creationId xmlns:p14="http://schemas.microsoft.com/office/powerpoint/2010/main" val="431660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a:defRPr sz="3000"/>
            </a:lvl1pPr>
            <a:lvl2pPr>
              <a:defRPr sz="28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8633089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lvl1pPr>
              <a:defRPr sz="3000"/>
            </a:lvl1pPr>
            <a:lvl2pPr>
              <a:defRPr sz="28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8633089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E6E2A70-4902-2738-E5C5-62797C4A33D8}"/>
              </a:ext>
            </a:extLst>
          </p:cNvPr>
          <p:cNvSpPr>
            <a:spLocks noGrp="1" noChangeArrowheads="1"/>
          </p:cNvSpPr>
          <p:nvPr>
            <p:ph type="dt" sz="half" idx="10"/>
          </p:nvPr>
        </p:nvSpPr>
        <p:spPr>
          <a:ln/>
        </p:spPr>
        <p:txBody>
          <a:bodyPr/>
          <a:lstStyle>
            <a:lvl1pPr>
              <a:defRPr/>
            </a:lvl1pPr>
          </a:lstStyle>
          <a:p>
            <a:pPr>
              <a:defRPr/>
            </a:pPr>
            <a:fld id="{5A09A4BF-258D-465C-A74E-25CFA252F38D}" type="datetimeFigureOut">
              <a:rPr lang="en-US"/>
              <a:pPr>
                <a:defRPr/>
              </a:pPr>
              <a:t>3/27/2025</a:t>
            </a:fld>
            <a:endParaRPr lang="en-GB" dirty="0"/>
          </a:p>
        </p:txBody>
      </p:sp>
      <p:sp>
        <p:nvSpPr>
          <p:cNvPr id="3" name="Rectangle 5">
            <a:extLst>
              <a:ext uri="{FF2B5EF4-FFF2-40B4-BE49-F238E27FC236}">
                <a16:creationId xmlns:a16="http://schemas.microsoft.com/office/drawing/2014/main" id="{875847CC-5F2B-DAE0-9EE1-73AA49044FB5}"/>
              </a:ext>
            </a:extLst>
          </p:cNvPr>
          <p:cNvSpPr>
            <a:spLocks noGrp="1" noChangeArrowheads="1"/>
          </p:cNvSpPr>
          <p:nvPr>
            <p:ph type="ftr" sz="quarter" idx="11"/>
          </p:nvPr>
        </p:nvSpPr>
        <p:spPr>
          <a:ln/>
        </p:spPr>
        <p:txBody>
          <a:bodyPr/>
          <a:lstStyle>
            <a:lvl1pPr>
              <a:defRPr/>
            </a:lvl1pPr>
          </a:lstStyle>
          <a:p>
            <a:pPr>
              <a:defRPr/>
            </a:pPr>
            <a:endParaRPr lang="en-GB"/>
          </a:p>
        </p:txBody>
      </p:sp>
      <p:sp>
        <p:nvSpPr>
          <p:cNvPr id="4" name="Rectangle 6">
            <a:extLst>
              <a:ext uri="{FF2B5EF4-FFF2-40B4-BE49-F238E27FC236}">
                <a16:creationId xmlns:a16="http://schemas.microsoft.com/office/drawing/2014/main" id="{3D41D034-E7A9-F8F2-5032-CF1C9A159225}"/>
              </a:ext>
            </a:extLst>
          </p:cNvPr>
          <p:cNvSpPr>
            <a:spLocks noGrp="1" noChangeArrowheads="1"/>
          </p:cNvSpPr>
          <p:nvPr>
            <p:ph type="sldNum" sz="quarter" idx="12"/>
          </p:nvPr>
        </p:nvSpPr>
        <p:spPr>
          <a:ln/>
        </p:spPr>
        <p:txBody>
          <a:bodyPr/>
          <a:lstStyle>
            <a:lvl1pPr>
              <a:defRPr/>
            </a:lvl1pPr>
          </a:lstStyle>
          <a:p>
            <a:fld id="{F5036A95-F012-4958-B402-DE4B0E7E9D7B}" type="slidenum">
              <a:rPr lang="en-GB" altLang="en-US"/>
              <a:pPr/>
              <a:t>‹#›</a:t>
            </a:fld>
            <a:endParaRPr lang="en-GB" altLang="en-US"/>
          </a:p>
        </p:txBody>
      </p:sp>
    </p:spTree>
    <p:extLst>
      <p:ext uri="{BB962C8B-B14F-4D97-AF65-F5344CB8AC3E}">
        <p14:creationId xmlns:p14="http://schemas.microsoft.com/office/powerpoint/2010/main" val="3024714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ual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608667"/>
            <a:ext cx="5181600" cy="456829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608667"/>
            <a:ext cx="5181600" cy="456829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itle 1">
            <a:extLst>
              <a:ext uri="{FF2B5EF4-FFF2-40B4-BE49-F238E27FC236}">
                <a16:creationId xmlns:a16="http://schemas.microsoft.com/office/drawing/2014/main" id="{3EE31514-F8EA-5D4E-B45D-65DD78DBE34E}"/>
              </a:ext>
            </a:extLst>
          </p:cNvPr>
          <p:cNvSpPr>
            <a:spLocks noGrp="1"/>
          </p:cNvSpPr>
          <p:nvPr>
            <p:ph type="title"/>
          </p:nvPr>
        </p:nvSpPr>
        <p:spPr>
          <a:xfrm>
            <a:off x="2549236" y="533614"/>
            <a:ext cx="9210963" cy="888786"/>
          </a:xfrm>
        </p:spPr>
        <p:txBody>
          <a:bodyPr>
            <a:normAutofit/>
          </a:bodyPr>
          <a:lstStyle>
            <a:lvl1pPr algn="l">
              <a:defRPr sz="2800"/>
            </a:lvl1pPr>
          </a:lstStyle>
          <a:p>
            <a:r>
              <a:rPr lang="en-GB"/>
              <a:t>Click to edit Master title style</a:t>
            </a:r>
            <a:endParaRPr lang="en-GB" dirty="0"/>
          </a:p>
        </p:txBody>
      </p:sp>
    </p:spTree>
    <p:extLst>
      <p:ext uri="{BB962C8B-B14F-4D97-AF65-F5344CB8AC3E}">
        <p14:creationId xmlns:p14="http://schemas.microsoft.com/office/powerpoint/2010/main" val="3412524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itle 1">
            <a:extLst>
              <a:ext uri="{FF2B5EF4-FFF2-40B4-BE49-F238E27FC236}">
                <a16:creationId xmlns:a16="http://schemas.microsoft.com/office/drawing/2014/main" id="{191D55F9-A3F2-1242-A5F3-5AAACC9DB3AE}"/>
              </a:ext>
            </a:extLst>
          </p:cNvPr>
          <p:cNvSpPr>
            <a:spLocks noGrp="1"/>
          </p:cNvSpPr>
          <p:nvPr>
            <p:ph type="title"/>
          </p:nvPr>
        </p:nvSpPr>
        <p:spPr>
          <a:xfrm>
            <a:off x="2549236" y="533614"/>
            <a:ext cx="9210963" cy="888786"/>
          </a:xfrm>
        </p:spPr>
        <p:txBody>
          <a:bodyPr>
            <a:normAutofit/>
          </a:bodyPr>
          <a:lstStyle>
            <a:lvl1pPr algn="l">
              <a:defRPr sz="2800"/>
            </a:lvl1pPr>
          </a:lstStyle>
          <a:p>
            <a:r>
              <a:rPr lang="en-GB"/>
              <a:t>Click to edit Master title style</a:t>
            </a:r>
            <a:endParaRPr lang="en-GB" dirty="0"/>
          </a:p>
        </p:txBody>
      </p:sp>
    </p:spTree>
    <p:extLst>
      <p:ext uri="{BB962C8B-B14F-4D97-AF65-F5344CB8AC3E}">
        <p14:creationId xmlns:p14="http://schemas.microsoft.com/office/powerpoint/2010/main" val="2249408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0418" y="1657926"/>
            <a:ext cx="6629400" cy="789709"/>
          </a:xfrm>
        </p:spPr>
        <p:txBody>
          <a:bodyPr anchor="t">
            <a:normAutofit/>
          </a:bodyPr>
          <a:lstStyle>
            <a:lvl1pPr algn="l">
              <a:defRPr sz="2800">
                <a:solidFill>
                  <a:schemeClr val="accent1">
                    <a:lumMod val="50000"/>
                  </a:schemeClr>
                </a:solidFill>
                <a:latin typeface="Arial" panose="020B0604020202020204" pitchFamily="34" charset="0"/>
                <a:cs typeface="Arial" panose="020B0604020202020204" pitchFamily="34" charset="0"/>
              </a:defRPr>
            </a:lvl1pPr>
          </a:lstStyle>
          <a:p>
            <a:r>
              <a:rPr lang="en-GB"/>
              <a:t>Click to edit Master title style</a:t>
            </a:r>
            <a:endParaRPr lang="en-GB" dirty="0"/>
          </a:p>
        </p:txBody>
      </p:sp>
      <p:sp>
        <p:nvSpPr>
          <p:cNvPr id="3" name="Subtitle 2"/>
          <p:cNvSpPr>
            <a:spLocks noGrp="1"/>
          </p:cNvSpPr>
          <p:nvPr>
            <p:ph type="subTitle" idx="1"/>
          </p:nvPr>
        </p:nvSpPr>
        <p:spPr>
          <a:xfrm>
            <a:off x="690418" y="3015529"/>
            <a:ext cx="5680364" cy="623598"/>
          </a:xfrm>
        </p:spPr>
        <p:txBody>
          <a:bodyPr>
            <a:normAutofit/>
          </a:bodyPr>
          <a:lstStyle>
            <a:lvl1pPr marL="0" indent="0" algn="l">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Tree>
    <p:extLst>
      <p:ext uri="{BB962C8B-B14F-4D97-AF65-F5344CB8AC3E}">
        <p14:creationId xmlns:p14="http://schemas.microsoft.com/office/powerpoint/2010/main" val="1184273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97420DD-2415-454D-AA0F-DBDA719CBDF3}"/>
              </a:ext>
            </a:extLst>
          </p:cNvPr>
          <p:cNvSpPr>
            <a:spLocks noGrp="1"/>
          </p:cNvSpPr>
          <p:nvPr>
            <p:ph type="title"/>
          </p:nvPr>
        </p:nvSpPr>
        <p:spPr>
          <a:xfrm>
            <a:off x="2549236" y="533614"/>
            <a:ext cx="9210963" cy="888786"/>
          </a:xfrm>
        </p:spPr>
        <p:txBody>
          <a:bodyPr>
            <a:normAutofit/>
          </a:bodyPr>
          <a:lstStyle>
            <a:lvl1pPr algn="l">
              <a:defRPr sz="2800"/>
            </a:lvl1pPr>
          </a:lstStyle>
          <a:p>
            <a:r>
              <a:rPr lang="en-GB"/>
              <a:t>Click to edit Master title style</a:t>
            </a:r>
            <a:endParaRPr lang="en-GB" dirty="0"/>
          </a:p>
        </p:txBody>
      </p:sp>
    </p:spTree>
    <p:extLst>
      <p:ext uri="{BB962C8B-B14F-4D97-AF65-F5344CB8AC3E}">
        <p14:creationId xmlns:p14="http://schemas.microsoft.com/office/powerpoint/2010/main" val="1101283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1680" y="2123676"/>
            <a:ext cx="4027169" cy="1600200"/>
          </a:xfrm>
        </p:spPr>
        <p:txBody>
          <a:bodyPr anchor="t">
            <a:normAutofit/>
          </a:bodyPr>
          <a:lstStyle>
            <a:lvl1pPr algn="l">
              <a:defRPr sz="2800"/>
            </a:lvl1pPr>
          </a:lstStyle>
          <a:p>
            <a:r>
              <a:rPr lang="en-GB" dirty="0"/>
              <a:t>Click to edit Master title style</a:t>
            </a:r>
          </a:p>
        </p:txBody>
      </p:sp>
      <p:sp>
        <p:nvSpPr>
          <p:cNvPr id="4" name="Text Placeholder 3"/>
          <p:cNvSpPr>
            <a:spLocks noGrp="1"/>
          </p:cNvSpPr>
          <p:nvPr>
            <p:ph type="body" sz="half" idx="2"/>
          </p:nvPr>
        </p:nvSpPr>
        <p:spPr>
          <a:xfrm>
            <a:off x="741680" y="3934224"/>
            <a:ext cx="4030345" cy="1934763"/>
          </a:xfrm>
        </p:spPr>
        <p:txBody>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3" name="Content Placeholder 2"/>
          <p:cNvSpPr>
            <a:spLocks noGrp="1"/>
          </p:cNvSpPr>
          <p:nvPr>
            <p:ph idx="1"/>
          </p:nvPr>
        </p:nvSpPr>
        <p:spPr>
          <a:xfrm>
            <a:off x="5183188" y="987425"/>
            <a:ext cx="6172200" cy="4873625"/>
          </a:xfrm>
        </p:spPr>
        <p:txBody>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2328039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A65B24-645B-1746-9651-55C209C5E25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3810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7FAC3-0A17-4ADC-BCF2-3521C49118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C31662-6553-4411-945F-8BA22A7664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AD0699-AF4B-46BD-9203-B205474F5E96}"/>
              </a:ext>
            </a:extLst>
          </p:cNvPr>
          <p:cNvSpPr>
            <a:spLocks noGrp="1"/>
          </p:cNvSpPr>
          <p:nvPr>
            <p:ph type="dt" sz="half" idx="10"/>
          </p:nvPr>
        </p:nvSpPr>
        <p:spPr/>
        <p:txBody>
          <a:bodyPr/>
          <a:lstStyle/>
          <a:p>
            <a:fld id="{C2663433-6818-48FC-965B-77CBF8C9A46D}" type="datetimeFigureOut">
              <a:rPr lang="en-GB" smtClean="0"/>
              <a:t>27/03/2025</a:t>
            </a:fld>
            <a:endParaRPr lang="en-GB"/>
          </a:p>
        </p:txBody>
      </p:sp>
      <p:sp>
        <p:nvSpPr>
          <p:cNvPr id="5" name="Footer Placeholder 4">
            <a:extLst>
              <a:ext uri="{FF2B5EF4-FFF2-40B4-BE49-F238E27FC236}">
                <a16:creationId xmlns:a16="http://schemas.microsoft.com/office/drawing/2014/main" id="{EBFD0E9A-FDA4-423D-958A-0159131822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76CDC2-5291-4FA4-9FD8-DDBA911B0ED0}"/>
              </a:ext>
            </a:extLst>
          </p:cNvPr>
          <p:cNvSpPr>
            <a:spLocks noGrp="1"/>
          </p:cNvSpPr>
          <p:nvPr>
            <p:ph type="sldNum" sz="quarter" idx="12"/>
          </p:nvPr>
        </p:nvSpPr>
        <p:spPr/>
        <p:txBody>
          <a:bodyPr/>
          <a:lstStyle/>
          <a:p>
            <a:fld id="{99615F93-1BF0-492B-BB16-2B02C83A0261}" type="slidenum">
              <a:rPr lang="en-GB" smtClean="0"/>
              <a:t>‹#›</a:t>
            </a:fld>
            <a:endParaRPr lang="en-GB"/>
          </a:p>
        </p:txBody>
      </p:sp>
    </p:spTree>
    <p:extLst>
      <p:ext uri="{BB962C8B-B14F-4D97-AF65-F5344CB8AC3E}">
        <p14:creationId xmlns:p14="http://schemas.microsoft.com/office/powerpoint/2010/main" val="5964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2">
    <p:spTree>
      <p:nvGrpSpPr>
        <p:cNvPr id="1" name=""/>
        <p:cNvGrpSpPr/>
        <p:nvPr/>
      </p:nvGrpSpPr>
      <p:grpSpPr>
        <a:xfrm>
          <a:off x="0" y="0"/>
          <a:ext cx="0" cy="0"/>
          <a:chOff x="0" y="0"/>
          <a:chExt cx="0" cy="0"/>
        </a:xfrm>
      </p:grpSpPr>
      <p:sp>
        <p:nvSpPr>
          <p:cNvPr id="6" name="Rectangle 5"/>
          <p:cNvSpPr/>
          <p:nvPr userDrawn="1"/>
        </p:nvSpPr>
        <p:spPr bwMode="auto">
          <a:xfrm>
            <a:off x="753165" y="1604799"/>
            <a:ext cx="4958792" cy="4954149"/>
          </a:xfrm>
          <a:prstGeom prst="rect">
            <a:avLst/>
          </a:prstGeom>
          <a:solidFill>
            <a:schemeClr val="bg1">
              <a:alpha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 name="Title 1"/>
          <p:cNvSpPr>
            <a:spLocks noGrp="1"/>
          </p:cNvSpPr>
          <p:nvPr>
            <p:ph type="title" hasCustomPrompt="1"/>
          </p:nvPr>
        </p:nvSpPr>
        <p:spPr>
          <a:xfrm>
            <a:off x="719402" y="1604800"/>
            <a:ext cx="4992556" cy="672073"/>
          </a:xfrm>
          <a:prstGeom prst="rect">
            <a:avLst/>
          </a:prstGeom>
        </p:spPr>
        <p:txBody>
          <a:bodyPr/>
          <a:lstStyle>
            <a:lvl1pPr>
              <a:defRPr>
                <a:solidFill>
                  <a:srgbClr val="003560"/>
                </a:solidFill>
                <a:latin typeface="Arial" charset="0"/>
                <a:ea typeface="Arial" charset="0"/>
                <a:cs typeface="Arial" charset="0"/>
              </a:defRPr>
            </a:lvl1pPr>
          </a:lstStyle>
          <a:p>
            <a:r>
              <a:rPr lang="en-US" sz="3200" dirty="0"/>
              <a:t>Title here 28pt Arial</a:t>
            </a:r>
          </a:p>
        </p:txBody>
      </p:sp>
      <p:sp>
        <p:nvSpPr>
          <p:cNvPr id="5" name="Content Placeholder 2"/>
          <p:cNvSpPr>
            <a:spLocks noGrp="1"/>
          </p:cNvSpPr>
          <p:nvPr>
            <p:ph idx="1" hasCustomPrompt="1"/>
          </p:nvPr>
        </p:nvSpPr>
        <p:spPr>
          <a:xfrm>
            <a:off x="719402" y="2468896"/>
            <a:ext cx="4992556" cy="4128457"/>
          </a:xfrm>
          <a:prstGeom prst="rect">
            <a:avLst/>
          </a:prstGeom>
        </p:spPr>
        <p:txBody>
          <a:bodyPr/>
          <a:lstStyle>
            <a:lvl1pPr>
              <a:defRPr sz="2133">
                <a:solidFill>
                  <a:srgbClr val="003560"/>
                </a:solidFill>
                <a:latin typeface="Arial" charset="0"/>
                <a:ea typeface="Arial" charset="0"/>
                <a:cs typeface="Arial" charset="0"/>
              </a:defRPr>
            </a:lvl1pPr>
          </a:lstStyle>
          <a:p>
            <a:r>
              <a:rPr lang="en-US" sz="1867" dirty="0"/>
              <a:t>Body text 24pt Arial</a:t>
            </a:r>
          </a:p>
        </p:txBody>
      </p:sp>
    </p:spTree>
    <p:extLst>
      <p:ext uri="{BB962C8B-B14F-4D97-AF65-F5344CB8AC3E}">
        <p14:creationId xmlns:p14="http://schemas.microsoft.com/office/powerpoint/2010/main" val="7802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11800" y="681037"/>
            <a:ext cx="5842000" cy="1009651"/>
          </a:xfrm>
          <a:prstGeom prst="rect">
            <a:avLst/>
          </a:prstGeom>
        </p:spPr>
        <p:txBody>
          <a:bodyPr vert="horz" lIns="91440" tIns="45720" rIns="91440" bIns="45720" rtlCol="0" anchor="t">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24FB1-CB24-4B4C-BFD4-AD276D9A4059}" type="datetimeFigureOut">
              <a:rPr lang="en-GB" smtClean="0"/>
              <a:t>27/03/2025</a:t>
            </a:fld>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19F3F6-C255-4AC5-91C2-3F61B6509B36}" type="slidenum">
              <a:rPr lang="en-GB" smtClean="0"/>
              <a:t>‹#›</a:t>
            </a:fld>
            <a:endParaRPr lang="en-GB"/>
          </a:p>
        </p:txBody>
      </p:sp>
      <p:pic>
        <p:nvPicPr>
          <p:cNvPr id="9" name="Picture 8">
            <a:extLst>
              <a:ext uri="{FF2B5EF4-FFF2-40B4-BE49-F238E27FC236}">
                <a16:creationId xmlns:a16="http://schemas.microsoft.com/office/drawing/2014/main" id="{46262A0F-9E49-6B4D-94F3-647B33A25AE7}"/>
              </a:ext>
              <a:ext uri="{C183D7F6-B498-43B3-948B-1728B52AA6E4}">
                <adec:decorative xmlns:adec="http://schemas.microsoft.com/office/drawing/2017/decorative" val="1"/>
              </a:ext>
            </a:extLst>
          </p:cNvPr>
          <p:cNvPicPr>
            <a:picLocks noChangeAspect="1"/>
          </p:cNvPicPr>
          <p:nvPr userDrawn="1"/>
        </p:nvPicPr>
        <p:blipFill>
          <a:blip r:embed="rId1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35699181"/>
      </p:ext>
    </p:extLst>
  </p:cSld>
  <p:clrMap bg1="lt1" tx1="dk1" bg2="lt2" tx2="dk2" accent1="accent1" accent2="accent2" accent3="accent3" accent4="accent4" accent5="accent5" accent6="accent6" hlink="hlink" folHlink="folHlink"/>
  <p:sldLayoutIdLst>
    <p:sldLayoutId id="2147483683" r:id="rId1"/>
    <p:sldLayoutId id="2147483652" r:id="rId2"/>
    <p:sldLayoutId id="2147483653" r:id="rId3"/>
    <p:sldLayoutId id="2147483649" r:id="rId4"/>
    <p:sldLayoutId id="2147483654" r:id="rId5"/>
    <p:sldLayoutId id="2147483656" r:id="rId6"/>
    <p:sldLayoutId id="2147483684" r:id="rId7"/>
    <p:sldLayoutId id="2147483685" r:id="rId8"/>
    <p:sldLayoutId id="2147483686" r:id="rId9"/>
    <p:sldLayoutId id="2147483687"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r" defTabSz="914400" rtl="0" eaLnBrk="1" latinLnBrk="0" hangingPunct="1">
        <a:lnSpc>
          <a:spcPct val="90000"/>
        </a:lnSpc>
        <a:spcBef>
          <a:spcPct val="0"/>
        </a:spcBef>
        <a:buNone/>
        <a:defRPr sz="2800" b="1" kern="1200">
          <a:solidFill>
            <a:schemeClr val="accent1">
              <a:lumMod val="50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35B8543-860F-8D70-0F2A-566B9A190DF8}"/>
              </a:ext>
            </a:extLst>
          </p:cNvPr>
          <p:cNvSpPr>
            <a:spLocks noGrp="1" noChangeArrowheads="1"/>
          </p:cNvSpPr>
          <p:nvPr>
            <p:ph type="title"/>
          </p:nvPr>
        </p:nvSpPr>
        <p:spPr bwMode="auto">
          <a:xfrm>
            <a:off x="3475038" y="188913"/>
            <a:ext cx="828516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Rectangle 3">
            <a:extLst>
              <a:ext uri="{FF2B5EF4-FFF2-40B4-BE49-F238E27FC236}">
                <a16:creationId xmlns:a16="http://schemas.microsoft.com/office/drawing/2014/main" id="{A1F6CD82-D826-91BE-6490-95FA51F7949A}"/>
              </a:ext>
            </a:extLst>
          </p:cNvPr>
          <p:cNvSpPr>
            <a:spLocks noGrp="1" noChangeArrowheads="1"/>
          </p:cNvSpPr>
          <p:nvPr>
            <p:ph type="body" idx="1"/>
          </p:nvPr>
        </p:nvSpPr>
        <p:spPr bwMode="auto">
          <a:xfrm>
            <a:off x="3498850" y="1700213"/>
            <a:ext cx="8358188" cy="462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Tree>
  </p:cSld>
  <p:clrMap bg1="lt1" tx1="dk1" bg2="lt2" tx2="dk2" accent1="accent1" accent2="accent2" accent3="accent3" accent4="accent4" accent5="accent5" accent6="accent6" hlink="hlink" folHlink="folHlink"/>
  <p:sldLayoutIdLst>
    <p:sldLayoutId id="2147483954" r:id="rId1"/>
  </p:sldLayoutIdLst>
  <p:transition/>
  <p:txStyles>
    <p:titleStyle>
      <a:lvl1pPr algn="l" rtl="0" eaLnBrk="0" fontAlgn="base" hangingPunct="0">
        <a:spcBef>
          <a:spcPct val="0"/>
        </a:spcBef>
        <a:spcAft>
          <a:spcPct val="0"/>
        </a:spcAft>
        <a:defRPr sz="36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Arial" charset="0"/>
        </a:defRPr>
      </a:lvl2pPr>
      <a:lvl3pPr algn="l" rtl="0" eaLnBrk="0" fontAlgn="base" hangingPunct="0">
        <a:spcBef>
          <a:spcPct val="0"/>
        </a:spcBef>
        <a:spcAft>
          <a:spcPct val="0"/>
        </a:spcAft>
        <a:defRPr sz="3600">
          <a:solidFill>
            <a:schemeClr val="bg1"/>
          </a:solidFill>
          <a:latin typeface="Arial" charset="0"/>
        </a:defRPr>
      </a:lvl3pPr>
      <a:lvl4pPr algn="l" rtl="0" eaLnBrk="0" fontAlgn="base" hangingPunct="0">
        <a:spcBef>
          <a:spcPct val="0"/>
        </a:spcBef>
        <a:spcAft>
          <a:spcPct val="0"/>
        </a:spcAft>
        <a:defRPr sz="3600">
          <a:solidFill>
            <a:schemeClr val="bg1"/>
          </a:solidFill>
          <a:latin typeface="Arial" charset="0"/>
        </a:defRPr>
      </a:lvl4pPr>
      <a:lvl5pPr algn="l" rtl="0" eaLnBrk="0" fontAlgn="base" hangingPunct="0">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2400">
          <a:solidFill>
            <a:schemeClr val="bg1"/>
          </a:solidFill>
          <a:latin typeface="Arial" charset="0"/>
        </a:defRPr>
      </a:lvl6pPr>
      <a:lvl7pPr marL="914400" algn="l" rtl="0" eaLnBrk="1" fontAlgn="base" hangingPunct="1">
        <a:spcBef>
          <a:spcPct val="0"/>
        </a:spcBef>
        <a:spcAft>
          <a:spcPct val="0"/>
        </a:spcAft>
        <a:defRPr sz="2400">
          <a:solidFill>
            <a:schemeClr val="bg1"/>
          </a:solidFill>
          <a:latin typeface="Arial" charset="0"/>
        </a:defRPr>
      </a:lvl7pPr>
      <a:lvl8pPr marL="1371600" algn="l" rtl="0" eaLnBrk="1" fontAlgn="base" hangingPunct="1">
        <a:spcBef>
          <a:spcPct val="0"/>
        </a:spcBef>
        <a:spcAft>
          <a:spcPct val="0"/>
        </a:spcAft>
        <a:defRPr sz="2400">
          <a:solidFill>
            <a:schemeClr val="bg1"/>
          </a:solidFill>
          <a:latin typeface="Arial" charset="0"/>
        </a:defRPr>
      </a:lvl8pPr>
      <a:lvl9pPr marL="1828800" algn="l" rtl="0" eaLnBrk="1" fontAlgn="base" hangingPunct="1">
        <a:spcBef>
          <a:spcPct val="0"/>
        </a:spcBef>
        <a:spcAft>
          <a:spcPct val="0"/>
        </a:spcAft>
        <a:defRPr sz="2400">
          <a:solidFill>
            <a:schemeClr val="bg1"/>
          </a:solidFill>
          <a:latin typeface="Arial" charset="0"/>
        </a:defRPr>
      </a:lvl9pPr>
    </p:titleStyle>
    <p:bodyStyle>
      <a:lvl1pPr marL="342900" indent="-342900" algn="l" rtl="0" eaLnBrk="0" fontAlgn="base" hangingPunct="0">
        <a:spcBef>
          <a:spcPct val="20000"/>
        </a:spcBef>
        <a:spcAft>
          <a:spcPct val="0"/>
        </a:spcAft>
        <a:buClr>
          <a:schemeClr val="bg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Font typeface="Courier New" panose="02070309020205020404" pitchFamily="49" charset="0"/>
        <a:buChar char="o"/>
        <a:defRPr sz="3000">
          <a:solidFill>
            <a:schemeClr val="tx1"/>
          </a:solidFill>
          <a:latin typeface="+mn-lt"/>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Ø"/>
        <a:defRPr sz="2600">
          <a:solidFill>
            <a:schemeClr val="tx1"/>
          </a:solidFill>
          <a:latin typeface="+mn-lt"/>
        </a:defRPr>
      </a:lvl3pPr>
      <a:lvl4pPr marL="1600200" indent="-228600" algn="l" rtl="0" eaLnBrk="0" fontAlgn="base" hangingPunct="0">
        <a:spcBef>
          <a:spcPct val="20000"/>
        </a:spcBef>
        <a:spcAft>
          <a:spcPct val="0"/>
        </a:spcAft>
        <a:buClr>
          <a:schemeClr val="bg2"/>
        </a:buClr>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Char char="»"/>
        <a:defRPr sz="1600">
          <a:solidFill>
            <a:schemeClr val="tx1"/>
          </a:solidFill>
          <a:latin typeface="+mn-lt"/>
        </a:defRPr>
      </a:lvl6pPr>
      <a:lvl7pPr marL="2971800" indent="-228600" algn="l" rtl="0" eaLnBrk="1" fontAlgn="base" hangingPunct="1">
        <a:spcBef>
          <a:spcPct val="20000"/>
        </a:spcBef>
        <a:spcAft>
          <a:spcPct val="0"/>
        </a:spcAft>
        <a:buClr>
          <a:schemeClr val="bg2"/>
        </a:buClr>
        <a:buChar char="»"/>
        <a:defRPr sz="1600">
          <a:solidFill>
            <a:schemeClr val="tx1"/>
          </a:solidFill>
          <a:latin typeface="+mn-lt"/>
        </a:defRPr>
      </a:lvl7pPr>
      <a:lvl8pPr marL="3429000" indent="-228600" algn="l" rtl="0" eaLnBrk="1" fontAlgn="base" hangingPunct="1">
        <a:spcBef>
          <a:spcPct val="20000"/>
        </a:spcBef>
        <a:spcAft>
          <a:spcPct val="0"/>
        </a:spcAft>
        <a:buClr>
          <a:schemeClr val="bg2"/>
        </a:buClr>
        <a:buChar char="»"/>
        <a:defRPr sz="1600">
          <a:solidFill>
            <a:schemeClr val="tx1"/>
          </a:solidFill>
          <a:latin typeface="+mn-lt"/>
        </a:defRPr>
      </a:lvl8pPr>
      <a:lvl9pPr marL="3886200" indent="-228600" algn="l" rtl="0" eaLnBrk="1" fontAlgn="base" hangingPunct="1">
        <a:spcBef>
          <a:spcPct val="20000"/>
        </a:spcBef>
        <a:spcAft>
          <a:spcPct val="0"/>
        </a:spcAft>
        <a:buClr>
          <a:schemeClr val="bg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35B8543-860F-8D70-0F2A-566B9A190DF8}"/>
              </a:ext>
            </a:extLst>
          </p:cNvPr>
          <p:cNvSpPr>
            <a:spLocks noGrp="1" noChangeArrowheads="1"/>
          </p:cNvSpPr>
          <p:nvPr>
            <p:ph type="title"/>
          </p:nvPr>
        </p:nvSpPr>
        <p:spPr bwMode="auto">
          <a:xfrm>
            <a:off x="3475038" y="188913"/>
            <a:ext cx="828516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Rectangle 3">
            <a:extLst>
              <a:ext uri="{FF2B5EF4-FFF2-40B4-BE49-F238E27FC236}">
                <a16:creationId xmlns:a16="http://schemas.microsoft.com/office/drawing/2014/main" id="{A1F6CD82-D826-91BE-6490-95FA51F7949A}"/>
              </a:ext>
            </a:extLst>
          </p:cNvPr>
          <p:cNvSpPr>
            <a:spLocks noGrp="1" noChangeArrowheads="1"/>
          </p:cNvSpPr>
          <p:nvPr>
            <p:ph type="body" idx="1"/>
          </p:nvPr>
        </p:nvSpPr>
        <p:spPr bwMode="auto">
          <a:xfrm>
            <a:off x="3498850" y="1700213"/>
            <a:ext cx="8358188" cy="462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Tree>
  </p:cSld>
  <p:clrMap bg1="lt1" tx1="dk1" bg2="lt2" tx2="dk2" accent1="accent1" accent2="accent2" accent3="accent3" accent4="accent4" accent5="accent5" accent6="accent6" hlink="hlink" folHlink="folHlink"/>
  <p:sldLayoutIdLst>
    <p:sldLayoutId id="2147483956" r:id="rId1"/>
  </p:sldLayoutIdLst>
  <p:transition/>
  <p:txStyles>
    <p:titleStyle>
      <a:lvl1pPr algn="l" rtl="0" eaLnBrk="0" fontAlgn="base" hangingPunct="0">
        <a:spcBef>
          <a:spcPct val="0"/>
        </a:spcBef>
        <a:spcAft>
          <a:spcPct val="0"/>
        </a:spcAft>
        <a:defRPr sz="36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Arial" charset="0"/>
        </a:defRPr>
      </a:lvl2pPr>
      <a:lvl3pPr algn="l" rtl="0" eaLnBrk="0" fontAlgn="base" hangingPunct="0">
        <a:spcBef>
          <a:spcPct val="0"/>
        </a:spcBef>
        <a:spcAft>
          <a:spcPct val="0"/>
        </a:spcAft>
        <a:defRPr sz="3600">
          <a:solidFill>
            <a:schemeClr val="bg1"/>
          </a:solidFill>
          <a:latin typeface="Arial" charset="0"/>
        </a:defRPr>
      </a:lvl3pPr>
      <a:lvl4pPr algn="l" rtl="0" eaLnBrk="0" fontAlgn="base" hangingPunct="0">
        <a:spcBef>
          <a:spcPct val="0"/>
        </a:spcBef>
        <a:spcAft>
          <a:spcPct val="0"/>
        </a:spcAft>
        <a:defRPr sz="3600">
          <a:solidFill>
            <a:schemeClr val="bg1"/>
          </a:solidFill>
          <a:latin typeface="Arial" charset="0"/>
        </a:defRPr>
      </a:lvl4pPr>
      <a:lvl5pPr algn="l" rtl="0" eaLnBrk="0" fontAlgn="base" hangingPunct="0">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2400">
          <a:solidFill>
            <a:schemeClr val="bg1"/>
          </a:solidFill>
          <a:latin typeface="Arial" charset="0"/>
        </a:defRPr>
      </a:lvl6pPr>
      <a:lvl7pPr marL="914400" algn="l" rtl="0" eaLnBrk="1" fontAlgn="base" hangingPunct="1">
        <a:spcBef>
          <a:spcPct val="0"/>
        </a:spcBef>
        <a:spcAft>
          <a:spcPct val="0"/>
        </a:spcAft>
        <a:defRPr sz="2400">
          <a:solidFill>
            <a:schemeClr val="bg1"/>
          </a:solidFill>
          <a:latin typeface="Arial" charset="0"/>
        </a:defRPr>
      </a:lvl7pPr>
      <a:lvl8pPr marL="1371600" algn="l" rtl="0" eaLnBrk="1" fontAlgn="base" hangingPunct="1">
        <a:spcBef>
          <a:spcPct val="0"/>
        </a:spcBef>
        <a:spcAft>
          <a:spcPct val="0"/>
        </a:spcAft>
        <a:defRPr sz="2400">
          <a:solidFill>
            <a:schemeClr val="bg1"/>
          </a:solidFill>
          <a:latin typeface="Arial" charset="0"/>
        </a:defRPr>
      </a:lvl8pPr>
      <a:lvl9pPr marL="1828800" algn="l" rtl="0" eaLnBrk="1" fontAlgn="base" hangingPunct="1">
        <a:spcBef>
          <a:spcPct val="0"/>
        </a:spcBef>
        <a:spcAft>
          <a:spcPct val="0"/>
        </a:spcAft>
        <a:defRPr sz="2400">
          <a:solidFill>
            <a:schemeClr val="bg1"/>
          </a:solidFill>
          <a:latin typeface="Arial" charset="0"/>
        </a:defRPr>
      </a:lvl9pPr>
    </p:titleStyle>
    <p:bodyStyle>
      <a:lvl1pPr marL="342900" indent="-342900" algn="l" rtl="0" eaLnBrk="0" fontAlgn="base" hangingPunct="0">
        <a:spcBef>
          <a:spcPct val="20000"/>
        </a:spcBef>
        <a:spcAft>
          <a:spcPct val="0"/>
        </a:spcAft>
        <a:buClr>
          <a:schemeClr val="bg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Font typeface="Courier New" panose="02070309020205020404" pitchFamily="49" charset="0"/>
        <a:buChar char="o"/>
        <a:defRPr sz="3000">
          <a:solidFill>
            <a:schemeClr val="tx1"/>
          </a:solidFill>
          <a:latin typeface="+mn-lt"/>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Ø"/>
        <a:defRPr sz="2600">
          <a:solidFill>
            <a:schemeClr val="tx1"/>
          </a:solidFill>
          <a:latin typeface="+mn-lt"/>
        </a:defRPr>
      </a:lvl3pPr>
      <a:lvl4pPr marL="1600200" indent="-228600" algn="l" rtl="0" eaLnBrk="0" fontAlgn="base" hangingPunct="0">
        <a:spcBef>
          <a:spcPct val="20000"/>
        </a:spcBef>
        <a:spcAft>
          <a:spcPct val="0"/>
        </a:spcAft>
        <a:buClr>
          <a:schemeClr val="bg2"/>
        </a:buClr>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Char char="»"/>
        <a:defRPr sz="1600">
          <a:solidFill>
            <a:schemeClr val="tx1"/>
          </a:solidFill>
          <a:latin typeface="+mn-lt"/>
        </a:defRPr>
      </a:lvl6pPr>
      <a:lvl7pPr marL="2971800" indent="-228600" algn="l" rtl="0" eaLnBrk="1" fontAlgn="base" hangingPunct="1">
        <a:spcBef>
          <a:spcPct val="20000"/>
        </a:spcBef>
        <a:spcAft>
          <a:spcPct val="0"/>
        </a:spcAft>
        <a:buClr>
          <a:schemeClr val="bg2"/>
        </a:buClr>
        <a:buChar char="»"/>
        <a:defRPr sz="1600">
          <a:solidFill>
            <a:schemeClr val="tx1"/>
          </a:solidFill>
          <a:latin typeface="+mn-lt"/>
        </a:defRPr>
      </a:lvl7pPr>
      <a:lvl8pPr marL="3429000" indent="-228600" algn="l" rtl="0" eaLnBrk="1" fontAlgn="base" hangingPunct="1">
        <a:spcBef>
          <a:spcPct val="20000"/>
        </a:spcBef>
        <a:spcAft>
          <a:spcPct val="0"/>
        </a:spcAft>
        <a:buClr>
          <a:schemeClr val="bg2"/>
        </a:buClr>
        <a:buChar char="»"/>
        <a:defRPr sz="1600">
          <a:solidFill>
            <a:schemeClr val="tx1"/>
          </a:solidFill>
          <a:latin typeface="+mn-lt"/>
        </a:defRPr>
      </a:lvl8pPr>
      <a:lvl9pPr marL="3886200" indent="-228600" algn="l" rtl="0" eaLnBrk="1" fontAlgn="base" hangingPunct="1">
        <a:spcBef>
          <a:spcPct val="20000"/>
        </a:spcBef>
        <a:spcAft>
          <a:spcPct val="0"/>
        </a:spcAft>
        <a:buClr>
          <a:schemeClr val="bg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78D6811A-C79D-1D8B-2870-3A5D26740A22}"/>
              </a:ext>
            </a:extLst>
          </p:cNvPr>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2051" name="Rectangle 3">
            <a:extLst>
              <a:ext uri="{FF2B5EF4-FFF2-40B4-BE49-F238E27FC236}">
                <a16:creationId xmlns:a16="http://schemas.microsoft.com/office/drawing/2014/main" id="{8597988D-4A0A-45F6-0188-94C8118BF169}"/>
              </a:ext>
            </a:extLst>
          </p:cNvPr>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7892" name="Rectangle 4">
            <a:extLst>
              <a:ext uri="{FF2B5EF4-FFF2-40B4-BE49-F238E27FC236}">
                <a16:creationId xmlns:a16="http://schemas.microsoft.com/office/drawing/2014/main" id="{74478456-CB22-02FF-67A3-C96DCA94B37E}"/>
              </a:ext>
            </a:extLst>
          </p:cNvPr>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fld id="{89153B83-9C60-4A10-AFED-34A0362F6E7C}" type="datetimeFigureOut">
              <a:rPr lang="en-US"/>
              <a:pPr>
                <a:defRPr/>
              </a:pPr>
              <a:t>3/27/2025</a:t>
            </a:fld>
            <a:endParaRPr lang="en-GB" dirty="0"/>
          </a:p>
        </p:txBody>
      </p:sp>
      <p:sp>
        <p:nvSpPr>
          <p:cNvPr id="37893" name="Rectangle 5">
            <a:extLst>
              <a:ext uri="{FF2B5EF4-FFF2-40B4-BE49-F238E27FC236}">
                <a16:creationId xmlns:a16="http://schemas.microsoft.com/office/drawing/2014/main" id="{8612DAA8-D280-6A57-F571-C75B216C35ED}"/>
              </a:ext>
            </a:extLst>
          </p:cNvPr>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en-GB"/>
          </a:p>
        </p:txBody>
      </p:sp>
      <p:sp>
        <p:nvSpPr>
          <p:cNvPr id="37894" name="Rectangle 6">
            <a:extLst>
              <a:ext uri="{FF2B5EF4-FFF2-40B4-BE49-F238E27FC236}">
                <a16:creationId xmlns:a16="http://schemas.microsoft.com/office/drawing/2014/main" id="{67D378D0-9952-B4A4-3BA5-2687C7CBFB33}"/>
              </a:ext>
            </a:extLst>
          </p:cNvPr>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159C668A-BE28-4B9F-A58D-9A569C9FE4AA}"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970"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image" Target="../media/image10.png"/><Relationship Id="rId7" Type="http://schemas.openxmlformats.org/officeDocument/2006/relationships/image" Target="../media/image14.gif"/><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3.gif"/><Relationship Id="rId5" Type="http://schemas.openxmlformats.org/officeDocument/2006/relationships/image" Target="../media/image12.gif"/><Relationship Id="rId10" Type="http://schemas.openxmlformats.org/officeDocument/2006/relationships/image" Target="../media/image17.gif"/><Relationship Id="rId4" Type="http://schemas.openxmlformats.org/officeDocument/2006/relationships/image" Target="../media/image11.gif"/><Relationship Id="rId9" Type="http://schemas.openxmlformats.org/officeDocument/2006/relationships/image" Target="../media/image16.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Activity_Streams" TargetMode="External"/><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s://www.gla.ac.uk/myglasgow/staff/brandtoolkit/"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9.tmp"/></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tower of the main building with the city in the background">
            <a:extLst>
              <a:ext uri="{C183D7F6-B498-43B3-948B-1728B52AA6E4}">
                <adec:decorative xmlns:adec="http://schemas.microsoft.com/office/drawing/2017/decorative" val="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31" y="0"/>
            <a:ext cx="12192000" cy="6858000"/>
          </a:xfrm>
          <a:prstGeom prst="rect">
            <a:avLst/>
          </a:prstGeom>
        </p:spPr>
      </p:pic>
      <p:pic>
        <p:nvPicPr>
          <p:cNvPr id="6" name="Picture 5">
            <a:extLs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2000" cy="1803400"/>
          </a:xfrm>
          <a:prstGeom prst="rect">
            <a:avLst/>
          </a:prstGeom>
        </p:spPr>
      </p:pic>
      <p:sp>
        <p:nvSpPr>
          <p:cNvPr id="7" name="Title 1">
            <a:extLst>
              <a:ext uri="{FF2B5EF4-FFF2-40B4-BE49-F238E27FC236}">
                <a16:creationId xmlns:a16="http://schemas.microsoft.com/office/drawing/2014/main" id="{B5A592FA-C535-124E-A8E7-844425B8DB50}"/>
              </a:ext>
            </a:extLst>
          </p:cNvPr>
          <p:cNvSpPr>
            <a:spLocks noGrp="1"/>
          </p:cNvSpPr>
          <p:nvPr>
            <p:ph type="title"/>
          </p:nvPr>
        </p:nvSpPr>
        <p:spPr>
          <a:xfrm>
            <a:off x="503320" y="1610574"/>
            <a:ext cx="8352928" cy="2241120"/>
          </a:xfrm>
          <a:prstGeom prst="rect">
            <a:avLst/>
          </a:prstGeom>
        </p:spPr>
        <p:txBody>
          <a:bodyPr/>
          <a:lstStyle/>
          <a:p>
            <a:pPr algn="l">
              <a:defRPr/>
            </a:pPr>
            <a:r>
              <a:rPr lang="en-US" sz="6400" b="1" dirty="0">
                <a:solidFill>
                  <a:srgbClr val="002060"/>
                </a:solidFill>
              </a:rPr>
              <a:t>PowerPoint</a:t>
            </a:r>
            <a:br>
              <a:rPr lang="en-US" sz="6400" b="1" dirty="0">
                <a:solidFill>
                  <a:srgbClr val="002060"/>
                </a:solidFill>
              </a:rPr>
            </a:br>
            <a:r>
              <a:rPr lang="en-US" sz="6400" b="1" dirty="0">
                <a:solidFill>
                  <a:srgbClr val="002060"/>
                </a:solidFill>
              </a:rPr>
              <a:t>Essentials</a:t>
            </a:r>
          </a:p>
        </p:txBody>
      </p:sp>
      <p:sp>
        <p:nvSpPr>
          <p:cNvPr id="3" name="Content Placeholder 2">
            <a:extLst>
              <a:ext uri="{FF2B5EF4-FFF2-40B4-BE49-F238E27FC236}">
                <a16:creationId xmlns:a16="http://schemas.microsoft.com/office/drawing/2014/main" id="{644EB95F-E898-4C1B-9A59-1428D97E93AC}"/>
              </a:ext>
            </a:extLst>
          </p:cNvPr>
          <p:cNvSpPr txBox="1">
            <a:spLocks/>
          </p:cNvSpPr>
          <p:nvPr/>
        </p:nvSpPr>
        <p:spPr bwMode="auto">
          <a:xfrm>
            <a:off x="417788" y="5247426"/>
            <a:ext cx="5883432" cy="1024679"/>
          </a:xfrm>
          <a:prstGeom prst="rect">
            <a:avLst/>
          </a:prstGeom>
          <a:solidFill>
            <a:srgbClr val="003560">
              <a:alpha val="40000"/>
            </a:srgbClr>
          </a:solidFill>
          <a:extLs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lvl1pPr marL="342900" indent="-342900" algn="l" rtl="0" eaLnBrk="1" fontAlgn="base" hangingPunct="1">
              <a:spcBef>
                <a:spcPct val="20000"/>
              </a:spcBef>
              <a:spcAft>
                <a:spcPct val="0"/>
              </a:spcAft>
              <a:defRPr sz="1600">
                <a:solidFill>
                  <a:srgbClr val="4F5961"/>
                </a:solidFill>
                <a:latin typeface="+mn-lt"/>
                <a:ea typeface="ヒラギノ角ゴ Pro W3" charset="0"/>
                <a:cs typeface="ヒラギノ角ゴ Pro W3" charset="0"/>
              </a:defRPr>
            </a:lvl1pPr>
            <a:lvl2pPr marL="457200" algn="l" rtl="0" eaLnBrk="1" fontAlgn="base" hangingPunct="1">
              <a:spcBef>
                <a:spcPct val="20000"/>
              </a:spcBef>
              <a:spcAft>
                <a:spcPct val="0"/>
              </a:spcAft>
              <a:defRPr sz="1200">
                <a:solidFill>
                  <a:srgbClr val="00213B"/>
                </a:solidFill>
                <a:latin typeface="+mn-lt"/>
                <a:ea typeface="ヒラギノ角ゴ Pro W3" charset="0"/>
                <a:cs typeface="ＭＳ Ｐゴシック" charset="0"/>
              </a:defRPr>
            </a:lvl2pPr>
            <a:lvl3pPr marL="914400" algn="l" rtl="0" eaLnBrk="1" fontAlgn="base" hangingPunct="1">
              <a:spcBef>
                <a:spcPct val="20000"/>
              </a:spcBef>
              <a:spcAft>
                <a:spcPct val="0"/>
              </a:spcAft>
              <a:defRPr sz="1200" b="1">
                <a:solidFill>
                  <a:srgbClr val="00213B"/>
                </a:solidFill>
                <a:latin typeface="+mn-lt"/>
                <a:ea typeface="ＭＳ Ｐゴシック" charset="0"/>
                <a:cs typeface="ＭＳ Ｐゴシック" charset="0"/>
              </a:defRPr>
            </a:lvl3pPr>
            <a:lvl4pPr marL="13716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4pPr>
            <a:lvl5pPr marL="18288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5pPr>
            <a:lvl6pPr marL="2514600" indent="-228600" algn="l" rtl="0" eaLnBrk="1" fontAlgn="base" hangingPunct="1">
              <a:spcBef>
                <a:spcPct val="20000"/>
              </a:spcBef>
              <a:spcAft>
                <a:spcPct val="0"/>
              </a:spcAft>
              <a:buChar char="»"/>
              <a:defRPr sz="1600">
                <a:solidFill>
                  <a:srgbClr val="00213B"/>
                </a:solidFill>
                <a:latin typeface="+mn-lt"/>
                <a:ea typeface="+mn-ea"/>
              </a:defRPr>
            </a:lvl6pPr>
            <a:lvl7pPr marL="2971800" indent="-228600" algn="l" rtl="0" eaLnBrk="1" fontAlgn="base" hangingPunct="1">
              <a:spcBef>
                <a:spcPct val="20000"/>
              </a:spcBef>
              <a:spcAft>
                <a:spcPct val="0"/>
              </a:spcAft>
              <a:buChar char="»"/>
              <a:defRPr sz="1600">
                <a:solidFill>
                  <a:srgbClr val="00213B"/>
                </a:solidFill>
                <a:latin typeface="+mn-lt"/>
                <a:ea typeface="+mn-ea"/>
              </a:defRPr>
            </a:lvl7pPr>
            <a:lvl8pPr marL="3429000" indent="-228600" algn="l" rtl="0" eaLnBrk="1" fontAlgn="base" hangingPunct="1">
              <a:spcBef>
                <a:spcPct val="20000"/>
              </a:spcBef>
              <a:spcAft>
                <a:spcPct val="0"/>
              </a:spcAft>
              <a:buChar char="»"/>
              <a:defRPr sz="1600">
                <a:solidFill>
                  <a:srgbClr val="00213B"/>
                </a:solidFill>
                <a:latin typeface="+mn-lt"/>
                <a:ea typeface="+mn-ea"/>
              </a:defRPr>
            </a:lvl8pPr>
            <a:lvl9pPr marL="3886200" indent="-228600" algn="l" rtl="0" eaLnBrk="1" fontAlgn="base" hangingPunct="1">
              <a:spcBef>
                <a:spcPct val="20000"/>
              </a:spcBef>
              <a:spcAft>
                <a:spcPct val="0"/>
              </a:spcAft>
              <a:buChar char="»"/>
              <a:defRPr sz="1600">
                <a:solidFill>
                  <a:srgbClr val="00213B"/>
                </a:solidFill>
                <a:latin typeface="+mn-lt"/>
                <a:ea typeface="+mn-ea"/>
              </a:defRPr>
            </a:lvl9pPr>
          </a:lstStyle>
          <a:p>
            <a:pPr marL="0" indent="0"/>
            <a:r>
              <a:rPr lang="en-US" sz="2400" dirty="0">
                <a:solidFill>
                  <a:schemeClr val="bg1"/>
                </a:solidFill>
                <a:latin typeface="Arial" panose="020B0604020202020204" pitchFamily="34" charset="0"/>
                <a:cs typeface="Arial" panose="020B0604020202020204" pitchFamily="34" charset="0"/>
              </a:rPr>
              <a:t>Drew Lynch</a:t>
            </a:r>
          </a:p>
          <a:p>
            <a:pPr marL="0" indent="0"/>
            <a:r>
              <a:rPr lang="en-US" altLang="en-US" sz="2400" kern="0" dirty="0">
                <a:solidFill>
                  <a:schemeClr val="bg1"/>
                </a:solidFill>
                <a:latin typeface="Arial" panose="020B0604020202020204" pitchFamily="34" charset="0"/>
                <a:ea typeface="ヒラギノ角ゴ Pro W3" charset="-128"/>
                <a:cs typeface="Arial" panose="020B0604020202020204" pitchFamily="34" charset="0"/>
              </a:rPr>
              <a:t>Information Services Training Officer</a:t>
            </a:r>
          </a:p>
        </p:txBody>
      </p:sp>
    </p:spTree>
    <p:extLst>
      <p:ext uri="{BB962C8B-B14F-4D97-AF65-F5344CB8AC3E}">
        <p14:creationId xmlns:p14="http://schemas.microsoft.com/office/powerpoint/2010/main" val="587772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xfrm>
            <a:off x="2756453" y="614777"/>
            <a:ext cx="2527850" cy="670685"/>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GB" sz="3200" dirty="0"/>
              <a:t>Colour</a:t>
            </a:r>
          </a:p>
        </p:txBody>
      </p:sp>
      <p:sp>
        <p:nvSpPr>
          <p:cNvPr id="5123" name="Content Placeholder 2"/>
          <p:cNvSpPr>
            <a:spLocks noGrp="1"/>
          </p:cNvSpPr>
          <p:nvPr>
            <p:ph idx="1"/>
          </p:nvPr>
        </p:nvSpPr>
        <p:spPr>
          <a:xfrm>
            <a:off x="2242895" y="1772352"/>
            <a:ext cx="8650733" cy="4470871"/>
          </a:xfrm>
        </p:spPr>
        <p:txBody>
          <a:bodyPr/>
          <a:lstStyle/>
          <a:p>
            <a:r>
              <a:rPr lang="en-GB" sz="3200" b="0" dirty="0">
                <a:latin typeface="Calibri" pitchFamily="34" charset="0"/>
                <a:cs typeface="Calibri" pitchFamily="34" charset="0"/>
              </a:rPr>
              <a:t>Some colours have an implicit meaning, for example…</a:t>
            </a:r>
          </a:p>
          <a:p>
            <a:pPr lvl="1"/>
            <a:r>
              <a:rPr lang="en-GB" sz="2400" dirty="0">
                <a:solidFill>
                  <a:srgbClr val="CC0000"/>
                </a:solidFill>
              </a:rPr>
              <a:t>Red </a:t>
            </a:r>
            <a:r>
              <a:rPr lang="en-GB" sz="2400" dirty="0"/>
              <a:t>implies</a:t>
            </a:r>
            <a:r>
              <a:rPr lang="en-GB" sz="2400" dirty="0">
                <a:solidFill>
                  <a:srgbClr val="CC0000"/>
                </a:solidFill>
              </a:rPr>
              <a:t> stop, danger! </a:t>
            </a:r>
            <a:r>
              <a:rPr lang="en-GB" sz="2400" dirty="0"/>
              <a:t>negativity</a:t>
            </a:r>
          </a:p>
          <a:p>
            <a:pPr lvl="1"/>
            <a:r>
              <a:rPr lang="en-GB" sz="2400" dirty="0">
                <a:solidFill>
                  <a:srgbClr val="33CC33"/>
                </a:solidFill>
              </a:rPr>
              <a:t>Green</a:t>
            </a:r>
            <a:r>
              <a:rPr lang="en-GB" sz="2400" dirty="0"/>
              <a:t> implies</a:t>
            </a:r>
            <a:r>
              <a:rPr lang="en-GB" sz="2400" dirty="0">
                <a:solidFill>
                  <a:srgbClr val="33CC33"/>
                </a:solidFill>
              </a:rPr>
              <a:t> go, safe, </a:t>
            </a:r>
            <a:r>
              <a:rPr lang="en-GB" sz="2400" dirty="0"/>
              <a:t>correct,</a:t>
            </a:r>
            <a:r>
              <a:rPr lang="en-GB" sz="2400" dirty="0">
                <a:solidFill>
                  <a:srgbClr val="33CC33"/>
                </a:solidFill>
              </a:rPr>
              <a:t> </a:t>
            </a:r>
            <a:r>
              <a:rPr lang="en-GB" sz="2400" dirty="0"/>
              <a:t>etc</a:t>
            </a:r>
          </a:p>
          <a:p>
            <a:pPr marL="457200" lvl="1" indent="0">
              <a:buNone/>
            </a:pPr>
            <a:endParaRPr lang="en-GB" dirty="0">
              <a:solidFill>
                <a:srgbClr val="33CC33"/>
              </a:solidFill>
            </a:endParaRPr>
          </a:p>
          <a:p>
            <a:r>
              <a:rPr lang="en-GB" sz="3200" b="0" dirty="0">
                <a:latin typeface="Calibri" pitchFamily="34" charset="0"/>
                <a:cs typeface="Calibri" pitchFamily="34" charset="0"/>
              </a:rPr>
              <a:t>Some colours can also create viewing problems for some</a:t>
            </a:r>
          </a:p>
          <a:p>
            <a:pPr marL="457200" lvl="1" indent="0">
              <a:buNone/>
            </a:pPr>
            <a:r>
              <a:rPr lang="en-GB" sz="2800" b="0" dirty="0">
                <a:solidFill>
                  <a:schemeClr val="accent4">
                    <a:lumMod val="60000"/>
                    <a:lumOff val="40000"/>
                  </a:schemeClr>
                </a:solidFill>
                <a:highlight>
                  <a:srgbClr val="FF0000"/>
                </a:highlight>
                <a:latin typeface="Calibri" pitchFamily="34" charset="0"/>
                <a:cs typeface="Calibri" pitchFamily="34" charset="0"/>
              </a:rPr>
              <a:t>e.g. using red with green/blue – ‘blurring’</a:t>
            </a:r>
          </a:p>
        </p:txBody>
      </p:sp>
    </p:spTree>
    <p:extLst>
      <p:ext uri="{BB962C8B-B14F-4D97-AF65-F5344CB8AC3E}">
        <p14:creationId xmlns:p14="http://schemas.microsoft.com/office/powerpoint/2010/main" val="3595452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20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20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fade">
                                      <p:cBhvr>
                                        <p:cTn id="17" dur="2000"/>
                                        <p:tgtEl>
                                          <p:spTgt spid="5123">
                                            <p:txEl>
                                              <p:pRg st="2" end="2"/>
                                            </p:txEl>
                                          </p:spTgt>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123">
                                            <p:txEl>
                                              <p:pRg st="4" end="4"/>
                                            </p:txEl>
                                          </p:spTgt>
                                        </p:tgtEl>
                                        <p:attrNameLst>
                                          <p:attrName>style.visibility</p:attrName>
                                        </p:attrNameLst>
                                      </p:cBhvr>
                                      <p:to>
                                        <p:strVal val="visible"/>
                                      </p:to>
                                    </p:set>
                                    <p:animEffect transition="in" filter="fade">
                                      <p:cBhvr>
                                        <p:cTn id="21" dur="2000"/>
                                        <p:tgtEl>
                                          <p:spTgt spid="512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123">
                                            <p:txEl>
                                              <p:pRg st="5" end="5"/>
                                            </p:txEl>
                                          </p:spTgt>
                                        </p:tgtEl>
                                        <p:attrNameLst>
                                          <p:attrName>style.visibility</p:attrName>
                                        </p:attrNameLst>
                                      </p:cBhvr>
                                      <p:to>
                                        <p:strVal val="visible"/>
                                      </p:to>
                                    </p:set>
                                    <p:animEffect transition="in" filter="fade">
                                      <p:cBhvr>
                                        <p:cTn id="26" dur="20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2602324" y="712568"/>
            <a:ext cx="5083923" cy="472231"/>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p>
            <a:pPr algn="l"/>
            <a:r>
              <a:rPr lang="en-GB" sz="3200" dirty="0"/>
              <a:t>Some ‘rules’ for colour</a:t>
            </a:r>
          </a:p>
        </p:txBody>
      </p:sp>
      <p:sp>
        <p:nvSpPr>
          <p:cNvPr id="6147" name="Content Placeholder 2"/>
          <p:cNvSpPr>
            <a:spLocks noGrp="1"/>
          </p:cNvSpPr>
          <p:nvPr>
            <p:ph idx="1"/>
          </p:nvPr>
        </p:nvSpPr>
        <p:spPr>
          <a:xfrm>
            <a:off x="2351274" y="2101326"/>
            <a:ext cx="7489452" cy="3571875"/>
          </a:xfrm>
        </p:spPr>
        <p:txBody>
          <a:bodyPr/>
          <a:lstStyle/>
          <a:p>
            <a:r>
              <a:rPr lang="en-GB" sz="3200" b="0" dirty="0">
                <a:latin typeface="Calibri" pitchFamily="34" charset="0"/>
                <a:cs typeface="Calibri" pitchFamily="34" charset="0"/>
              </a:rPr>
              <a:t>Use no more eight colours</a:t>
            </a:r>
          </a:p>
          <a:p>
            <a:pPr>
              <a:spcAft>
                <a:spcPct val="20000"/>
              </a:spcAft>
            </a:pPr>
            <a:r>
              <a:rPr lang="en-GB" sz="3200" b="0" dirty="0">
                <a:latin typeface="Calibri" pitchFamily="34" charset="0"/>
                <a:cs typeface="Calibri" pitchFamily="34" charset="0"/>
              </a:rPr>
              <a:t>Avoid adjacent colours with same brightness/lightness</a:t>
            </a:r>
          </a:p>
          <a:p>
            <a:r>
              <a:rPr lang="en-GB" sz="3200" b="0" dirty="0">
                <a:latin typeface="Calibri" pitchFamily="34" charset="0"/>
                <a:cs typeface="Calibri" pitchFamily="34" charset="0"/>
              </a:rPr>
              <a:t>White or yellow lines on blue look sharp</a:t>
            </a:r>
          </a:p>
          <a:p>
            <a:r>
              <a:rPr lang="en-GB" sz="3200" b="0" dirty="0">
                <a:latin typeface="Calibri" pitchFamily="34" charset="0"/>
                <a:cs typeface="Calibri" pitchFamily="34" charset="0"/>
              </a:rPr>
              <a:t>Neutral grey backgrounds help to set off colours</a:t>
            </a:r>
          </a:p>
        </p:txBody>
      </p:sp>
    </p:spTree>
    <p:extLst>
      <p:ext uri="{BB962C8B-B14F-4D97-AF65-F5344CB8AC3E}">
        <p14:creationId xmlns:p14="http://schemas.microsoft.com/office/powerpoint/2010/main" val="113855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20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2000"/>
                                        <p:tgtEl>
                                          <p:spTgt spid="6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fade">
                                      <p:cBhvr>
                                        <p:cTn id="22" dur="20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idx="1"/>
          </p:nvPr>
        </p:nvSpPr>
        <p:spPr>
          <a:xfrm>
            <a:off x="2441484" y="2019896"/>
            <a:ext cx="7632848" cy="3457103"/>
          </a:xfrm>
        </p:spPr>
        <p:txBody>
          <a:bodyPr/>
          <a:lstStyle/>
          <a:p>
            <a:pPr>
              <a:lnSpc>
                <a:spcPct val="115000"/>
              </a:lnSpc>
            </a:pPr>
            <a:r>
              <a:rPr lang="en-GB" sz="3200" b="0" dirty="0">
                <a:latin typeface="Calibri" pitchFamily="34" charset="0"/>
                <a:cs typeface="Calibri" pitchFamily="34" charset="0"/>
              </a:rPr>
              <a:t>Avoid too many strong bright colours</a:t>
            </a:r>
          </a:p>
          <a:p>
            <a:pPr>
              <a:lnSpc>
                <a:spcPct val="115000"/>
              </a:lnSpc>
            </a:pPr>
            <a:r>
              <a:rPr lang="en-GB" sz="3200" b="0" dirty="0">
                <a:latin typeface="Calibri" pitchFamily="34" charset="0"/>
                <a:cs typeface="Calibri" pitchFamily="34" charset="0"/>
              </a:rPr>
              <a:t>Use consistent colours (</a:t>
            </a:r>
            <a:r>
              <a:rPr lang="en-GB" sz="3200" b="0" i="1" dirty="0">
                <a:latin typeface="Calibri" pitchFamily="34" charset="0"/>
                <a:cs typeface="Calibri" pitchFamily="34" charset="0"/>
              </a:rPr>
              <a:t>Templates, Themes</a:t>
            </a:r>
            <a:r>
              <a:rPr lang="en-GB" sz="3200" b="0" dirty="0">
                <a:latin typeface="Calibri" pitchFamily="34" charset="0"/>
                <a:cs typeface="Calibri" pitchFamily="34" charset="0"/>
              </a:rPr>
              <a:t>)</a:t>
            </a:r>
          </a:p>
          <a:p>
            <a:pPr>
              <a:lnSpc>
                <a:spcPct val="115000"/>
              </a:lnSpc>
            </a:pPr>
            <a:r>
              <a:rPr lang="en-GB" sz="3200" b="0" dirty="0">
                <a:latin typeface="Calibri" pitchFamily="34" charset="0"/>
                <a:cs typeface="Calibri" pitchFamily="34" charset="0"/>
              </a:rPr>
              <a:t>Warm colours for emphasis</a:t>
            </a:r>
          </a:p>
          <a:p>
            <a:pPr>
              <a:lnSpc>
                <a:spcPct val="115000"/>
              </a:lnSpc>
            </a:pPr>
            <a:r>
              <a:rPr lang="en-GB" sz="3200" b="0" dirty="0">
                <a:latin typeface="Calibri" pitchFamily="34" charset="0"/>
                <a:cs typeface="Calibri" pitchFamily="34" charset="0"/>
              </a:rPr>
              <a:t>Cool colours for backgrounds</a:t>
            </a:r>
          </a:p>
          <a:p>
            <a:pPr>
              <a:lnSpc>
                <a:spcPct val="115000"/>
              </a:lnSpc>
            </a:pPr>
            <a:r>
              <a:rPr lang="en-GB" sz="3200" b="0" dirty="0">
                <a:latin typeface="Calibri" pitchFamily="34" charset="0"/>
                <a:cs typeface="Calibri" pitchFamily="34" charset="0"/>
              </a:rPr>
              <a:t>Do you need colour at all?</a:t>
            </a:r>
          </a:p>
        </p:txBody>
      </p:sp>
      <p:sp>
        <p:nvSpPr>
          <p:cNvPr id="4" name="Rectangle 2"/>
          <p:cNvSpPr txBox="1">
            <a:spLocks noChangeArrowheads="1"/>
          </p:cNvSpPr>
          <p:nvPr/>
        </p:nvSpPr>
        <p:spPr>
          <a:xfrm>
            <a:off x="3810000" y="642938"/>
            <a:ext cx="6858000" cy="1357312"/>
          </a:xfrm>
          <a:prstGeom prst="rect">
            <a:avLst/>
          </a:prstGeom>
        </p:spPr>
        <p:txBody>
          <a:bodyPr/>
          <a:lstStyle/>
          <a:p>
            <a:pPr algn="r">
              <a:lnSpc>
                <a:spcPct val="90000"/>
              </a:lnSpc>
              <a:defRPr/>
            </a:pPr>
            <a:r>
              <a:rPr lang="en-GB" sz="3600" dirty="0">
                <a:solidFill>
                  <a:schemeClr val="bg1"/>
                </a:solidFill>
                <a:latin typeface="Calibri" pitchFamily="34" charset="0"/>
                <a:ea typeface="Arial" pitchFamily="-105" charset="0"/>
                <a:cs typeface="Calibri" pitchFamily="34" charset="0"/>
              </a:rPr>
              <a:t>More ‘rules’ for using colour</a:t>
            </a:r>
          </a:p>
        </p:txBody>
      </p:sp>
      <p:sp>
        <p:nvSpPr>
          <p:cNvPr id="5" name="Title 1">
            <a:extLst>
              <a:ext uri="{FF2B5EF4-FFF2-40B4-BE49-F238E27FC236}">
                <a16:creationId xmlns:a16="http://schemas.microsoft.com/office/drawing/2014/main" id="{C8CB582B-5841-A3E5-3CA3-E323D84539B6}"/>
              </a:ext>
            </a:extLst>
          </p:cNvPr>
          <p:cNvSpPr>
            <a:spLocks noGrp="1"/>
          </p:cNvSpPr>
          <p:nvPr>
            <p:ph type="title"/>
          </p:nvPr>
        </p:nvSpPr>
        <p:spPr bwMode="auto">
          <a:xfrm>
            <a:off x="2662583" y="662584"/>
            <a:ext cx="4936396" cy="659010"/>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p>
            <a:pPr algn="l"/>
            <a:r>
              <a:rPr lang="en-GB" sz="3200" dirty="0"/>
              <a:t>Some ‘rules’ for colour</a:t>
            </a:r>
          </a:p>
        </p:txBody>
      </p:sp>
    </p:spTree>
    <p:extLst>
      <p:ext uri="{BB962C8B-B14F-4D97-AF65-F5344CB8AC3E}">
        <p14:creationId xmlns:p14="http://schemas.microsoft.com/office/powerpoint/2010/main" val="165808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2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fade">
                                      <p:cBhvr>
                                        <p:cTn id="12" dur="20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fade">
                                      <p:cBhvr>
                                        <p:cTn id="17" dur="2000"/>
                                        <p:tgtEl>
                                          <p:spTgt spid="71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fade">
                                      <p:cBhvr>
                                        <p:cTn id="22" dur="2000"/>
                                        <p:tgtEl>
                                          <p:spTgt spid="71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Effect transition="in" filter="fade">
                                      <p:cBhvr>
                                        <p:cTn id="27" dur="20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bwMode="auto">
          <a:xfrm>
            <a:off x="2814188" y="642938"/>
            <a:ext cx="1229139" cy="498406"/>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p>
            <a:pPr algn="l"/>
            <a:r>
              <a:rPr lang="en-GB" sz="3200" dirty="0"/>
              <a:t>Text</a:t>
            </a:r>
          </a:p>
        </p:txBody>
      </p:sp>
      <p:sp>
        <p:nvSpPr>
          <p:cNvPr id="3" name="Content Placeholder 2"/>
          <p:cNvSpPr>
            <a:spLocks noGrp="1"/>
          </p:cNvSpPr>
          <p:nvPr>
            <p:ph idx="1"/>
          </p:nvPr>
        </p:nvSpPr>
        <p:spPr>
          <a:xfrm>
            <a:off x="2423593" y="1556793"/>
            <a:ext cx="7992887" cy="4897139"/>
          </a:xfrm>
        </p:spPr>
        <p:txBody>
          <a:bodyPr/>
          <a:lstStyle/>
          <a:p>
            <a:pPr>
              <a:defRPr/>
            </a:pPr>
            <a:r>
              <a:rPr lang="en-GB" sz="3200" b="0" dirty="0">
                <a:latin typeface="Calibri" pitchFamily="34" charset="0"/>
                <a:cs typeface="Calibri" pitchFamily="34" charset="0"/>
              </a:rPr>
              <a:t>Fonts can be </a:t>
            </a:r>
            <a:r>
              <a:rPr lang="en-GB" sz="3200" b="0" dirty="0">
                <a:latin typeface="Times New Roman" pitchFamily="18" charset="0"/>
                <a:cs typeface="Times New Roman" pitchFamily="18" charset="0"/>
              </a:rPr>
              <a:t>serif</a:t>
            </a:r>
            <a:r>
              <a:rPr lang="en-GB" sz="3200" b="0" dirty="0">
                <a:latin typeface="Calibri" pitchFamily="34" charset="0"/>
                <a:cs typeface="Calibri" pitchFamily="34" charset="0"/>
              </a:rPr>
              <a:t> or </a:t>
            </a:r>
            <a:r>
              <a:rPr lang="en-GB" sz="3200" b="0" dirty="0">
                <a:cs typeface="Calibri" pitchFamily="34" charset="0"/>
              </a:rPr>
              <a:t>sans-serif</a:t>
            </a:r>
          </a:p>
          <a:p>
            <a:pPr>
              <a:defRPr/>
            </a:pPr>
            <a:r>
              <a:rPr lang="en-GB" sz="3200" b="0" dirty="0">
                <a:latin typeface="Calibri" pitchFamily="34" charset="0"/>
                <a:cs typeface="Calibri" pitchFamily="34" charset="0"/>
              </a:rPr>
              <a:t>ALL CAPITALS – SLOW TO READ</a:t>
            </a:r>
          </a:p>
          <a:p>
            <a:pPr>
              <a:defRPr/>
            </a:pPr>
            <a:r>
              <a:rPr lang="en-GB" sz="3200" b="0" dirty="0">
                <a:latin typeface="Calibri" pitchFamily="34" charset="0"/>
                <a:cs typeface="Calibri" pitchFamily="34" charset="0"/>
              </a:rPr>
              <a:t>Bullet items should contain key words</a:t>
            </a:r>
          </a:p>
          <a:p>
            <a:pPr lvl="1">
              <a:defRPr/>
            </a:pPr>
            <a:r>
              <a:rPr lang="en-GB" sz="2400" dirty="0">
                <a:ea typeface="+mn-ea"/>
              </a:rPr>
              <a:t>7 or fewer</a:t>
            </a:r>
          </a:p>
          <a:p>
            <a:pPr>
              <a:defRPr/>
            </a:pPr>
            <a:r>
              <a:rPr lang="en-GB" sz="3200" b="0" dirty="0">
                <a:latin typeface="Calibri" pitchFamily="34" charset="0"/>
                <a:cs typeface="Calibri" pitchFamily="34" charset="0"/>
              </a:rPr>
              <a:t>Limit number of items per screen</a:t>
            </a:r>
          </a:p>
          <a:p>
            <a:pPr lvl="1">
              <a:defRPr/>
            </a:pPr>
            <a:r>
              <a:rPr lang="en-GB" sz="2400" dirty="0">
                <a:ea typeface="+mn-ea"/>
              </a:rPr>
              <a:t>6 or fewer</a:t>
            </a:r>
          </a:p>
          <a:p>
            <a:pPr>
              <a:defRPr/>
            </a:pPr>
            <a:r>
              <a:rPr lang="en-GB" sz="3200" b="0" dirty="0">
                <a:latin typeface="Calibri" pitchFamily="34" charset="0"/>
                <a:cs typeface="Calibri" pitchFamily="34" charset="0"/>
              </a:rPr>
              <a:t>Point size</a:t>
            </a:r>
          </a:p>
          <a:p>
            <a:pPr lvl="1">
              <a:defRPr/>
            </a:pPr>
            <a:r>
              <a:rPr lang="en-GB" sz="2400" dirty="0">
                <a:ea typeface="+mn-ea"/>
              </a:rPr>
              <a:t>28-30+ for use with video data projection</a:t>
            </a:r>
          </a:p>
        </p:txBody>
      </p:sp>
      <p:sp>
        <p:nvSpPr>
          <p:cNvPr id="4" name="Rectangle 2"/>
          <p:cNvSpPr txBox="1">
            <a:spLocks noChangeArrowheads="1"/>
          </p:cNvSpPr>
          <p:nvPr/>
        </p:nvSpPr>
        <p:spPr>
          <a:xfrm>
            <a:off x="3810000" y="642938"/>
            <a:ext cx="6858000" cy="769838"/>
          </a:xfrm>
          <a:prstGeom prst="rect">
            <a:avLst/>
          </a:prstGeom>
        </p:spPr>
        <p:txBody>
          <a:bodyPr/>
          <a:lstStyle/>
          <a:p>
            <a:pPr algn="r">
              <a:lnSpc>
                <a:spcPct val="90000"/>
              </a:lnSpc>
              <a:defRPr/>
            </a:pPr>
            <a:r>
              <a:rPr lang="en-GB" sz="3600" dirty="0">
                <a:solidFill>
                  <a:schemeClr val="bg1"/>
                </a:solidFill>
                <a:latin typeface="Calibri" pitchFamily="34" charset="0"/>
                <a:ea typeface="Arial" pitchFamily="-105" charset="0"/>
                <a:cs typeface="Calibri" pitchFamily="34" charset="0"/>
              </a:rPr>
              <a:t>Using Text</a:t>
            </a:r>
          </a:p>
        </p:txBody>
      </p:sp>
    </p:spTree>
    <p:extLst>
      <p:ext uri="{BB962C8B-B14F-4D97-AF65-F5344CB8AC3E}">
        <p14:creationId xmlns:p14="http://schemas.microsoft.com/office/powerpoint/2010/main" val="4151797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0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xfrm>
            <a:off x="2654090" y="704344"/>
            <a:ext cx="3589055" cy="591172"/>
          </a:xfrm>
          <a:prstGeom prst="rect">
            <a:avLst/>
          </a:prstGeom>
          <a:noFill/>
          <a:ln>
            <a:miter lim="800000"/>
            <a:headEnd/>
            <a:tailEnd/>
          </a:ln>
        </p:spPr>
        <p:txBody>
          <a:bodyPr vert="horz" wrap="square" lIns="91440" tIns="45720" rIns="91440" bIns="45720" numCol="1" anchor="t" anchorCtr="0" compatLnSpc="1">
            <a:prstTxWarp prst="textNoShape">
              <a:avLst/>
            </a:prstTxWarp>
            <a:noAutofit/>
          </a:bodyPr>
          <a:lstStyle/>
          <a:p>
            <a:r>
              <a:rPr lang="en-GB" sz="3200" dirty="0"/>
              <a:t>The 10/20/30 rule!</a:t>
            </a:r>
          </a:p>
        </p:txBody>
      </p:sp>
      <p:sp>
        <p:nvSpPr>
          <p:cNvPr id="9219" name="Content Placeholder 2"/>
          <p:cNvSpPr>
            <a:spLocks noGrp="1"/>
          </p:cNvSpPr>
          <p:nvPr>
            <p:ph idx="1"/>
          </p:nvPr>
        </p:nvSpPr>
        <p:spPr>
          <a:xfrm>
            <a:off x="2473015" y="2277244"/>
            <a:ext cx="6408738" cy="2303512"/>
          </a:xfrm>
        </p:spPr>
        <p:txBody>
          <a:bodyPr>
            <a:normAutofit lnSpcReduction="10000"/>
          </a:bodyPr>
          <a:lstStyle/>
          <a:p>
            <a:pPr>
              <a:lnSpc>
                <a:spcPct val="150000"/>
              </a:lnSpc>
              <a:spcBef>
                <a:spcPct val="0"/>
              </a:spcBef>
              <a:spcAft>
                <a:spcPct val="10000"/>
              </a:spcAft>
            </a:pPr>
            <a:r>
              <a:rPr lang="en-GB" sz="3200" b="0" dirty="0">
                <a:latin typeface="Calibri" pitchFamily="34" charset="0"/>
                <a:cs typeface="Calibri" pitchFamily="34" charset="0"/>
              </a:rPr>
              <a:t>Keep presentations to 10 slides</a:t>
            </a:r>
          </a:p>
          <a:p>
            <a:pPr>
              <a:lnSpc>
                <a:spcPct val="150000"/>
              </a:lnSpc>
              <a:spcBef>
                <a:spcPct val="0"/>
              </a:spcBef>
              <a:spcAft>
                <a:spcPct val="10000"/>
              </a:spcAft>
            </a:pPr>
            <a:r>
              <a:rPr lang="en-GB" sz="3200" b="0" dirty="0">
                <a:latin typeface="Calibri" pitchFamily="34" charset="0"/>
                <a:cs typeface="Calibri" pitchFamily="34" charset="0"/>
              </a:rPr>
              <a:t>Lasting no longer than 20 minutes</a:t>
            </a:r>
          </a:p>
          <a:p>
            <a:pPr>
              <a:lnSpc>
                <a:spcPct val="150000"/>
              </a:lnSpc>
              <a:spcBef>
                <a:spcPct val="0"/>
              </a:spcBef>
              <a:spcAft>
                <a:spcPct val="10000"/>
              </a:spcAft>
            </a:pPr>
            <a:r>
              <a:rPr lang="en-GB" sz="3200" b="0" dirty="0">
                <a:latin typeface="Calibri" pitchFamily="34" charset="0"/>
                <a:cs typeface="Calibri" pitchFamily="34" charset="0"/>
              </a:rPr>
              <a:t>Use no fonts under 30 point in size</a:t>
            </a:r>
          </a:p>
        </p:txBody>
      </p:sp>
    </p:spTree>
    <p:extLst>
      <p:ext uri="{BB962C8B-B14F-4D97-AF65-F5344CB8AC3E}">
        <p14:creationId xmlns:p14="http://schemas.microsoft.com/office/powerpoint/2010/main" val="213707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20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fade">
                                      <p:cBhvr>
                                        <p:cTn id="12" dur="20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fade">
                                      <p:cBhvr>
                                        <p:cTn id="17" dur="2000"/>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9275D83-13C8-3CEB-29D2-C412C856A68D}"/>
              </a:ext>
            </a:extLst>
          </p:cNvPr>
          <p:cNvSpPr>
            <a:spLocks noGrp="1"/>
          </p:cNvSpPr>
          <p:nvPr>
            <p:ph type="title"/>
          </p:nvPr>
        </p:nvSpPr>
        <p:spPr>
          <a:xfrm>
            <a:off x="4008438" y="115888"/>
            <a:ext cx="6213475" cy="865187"/>
          </a:xfrm>
        </p:spPr>
        <p:txBody>
          <a:bodyPr/>
          <a:lstStyle/>
          <a:p>
            <a:pPr eaLnBrk="1" hangingPunct="1"/>
            <a:r>
              <a:rPr lang="en-GB" altLang="en-US" i="1">
                <a:latin typeface="Calibri" panose="020F0502020204030204" pitchFamily="34" charset="0"/>
              </a:rPr>
              <a:t>The Good...</a:t>
            </a:r>
          </a:p>
        </p:txBody>
      </p:sp>
      <p:sp>
        <p:nvSpPr>
          <p:cNvPr id="15363" name="Content Placeholder 2">
            <a:extLst>
              <a:ext uri="{FF2B5EF4-FFF2-40B4-BE49-F238E27FC236}">
                <a16:creationId xmlns:a16="http://schemas.microsoft.com/office/drawing/2014/main" id="{B8B39C82-2BD4-D60B-7BFC-4E1BB684262C}"/>
              </a:ext>
            </a:extLst>
          </p:cNvPr>
          <p:cNvSpPr>
            <a:spLocks noGrp="1"/>
          </p:cNvSpPr>
          <p:nvPr>
            <p:ph idx="1"/>
          </p:nvPr>
        </p:nvSpPr>
        <p:spPr>
          <a:xfrm>
            <a:off x="4398963" y="1844675"/>
            <a:ext cx="6018212" cy="3743325"/>
          </a:xfrm>
        </p:spPr>
        <p:txBody>
          <a:bodyPr/>
          <a:lstStyle/>
          <a:p>
            <a:pPr marL="514350" indent="-514350" eaLnBrk="1" hangingPunct="1"/>
            <a:r>
              <a:rPr lang="en-GB" altLang="en-US" sz="3200">
                <a:latin typeface="Calibri" panose="020F0502020204030204" pitchFamily="34" charset="0"/>
              </a:rPr>
              <a:t>Content</a:t>
            </a:r>
          </a:p>
          <a:p>
            <a:pPr marL="514350" indent="-514350" eaLnBrk="1" hangingPunct="1"/>
            <a:r>
              <a:rPr lang="en-GB" altLang="en-US" sz="3200">
                <a:latin typeface="Calibri" panose="020F0502020204030204" pitchFamily="34" charset="0"/>
              </a:rPr>
              <a:t>Consistent</a:t>
            </a:r>
          </a:p>
          <a:p>
            <a:pPr marL="514350" indent="-514350" eaLnBrk="1" hangingPunct="1"/>
            <a:r>
              <a:rPr lang="en-GB" altLang="en-US" sz="3200">
                <a:latin typeface="Calibri" panose="020F0502020204030204" pitchFamily="34" charset="0"/>
              </a:rPr>
              <a:t>Brief</a:t>
            </a:r>
          </a:p>
          <a:p>
            <a:pPr marL="514350" indent="-514350" eaLnBrk="1" hangingPunct="1"/>
            <a:r>
              <a:rPr lang="en-GB" altLang="en-US" sz="3200">
                <a:latin typeface="Calibri" panose="020F0502020204030204" pitchFamily="34" charset="0"/>
              </a:rPr>
              <a:t>Simple</a:t>
            </a:r>
          </a:p>
          <a:p>
            <a:pPr marL="514350" indent="-514350" eaLnBrk="1" hangingPunct="1"/>
            <a:r>
              <a:rPr lang="en-GB" altLang="en-US" sz="3200">
                <a:latin typeface="Calibri" panose="020F0502020204030204" pitchFamily="34" charset="0"/>
              </a:rPr>
              <a:t>Apply the 10, 20, 30 rule</a:t>
            </a:r>
          </a:p>
        </p:txBody>
      </p:sp>
    </p:spTree>
    <p:extLst>
      <p:ext uri="{BB962C8B-B14F-4D97-AF65-F5344CB8AC3E}">
        <p14:creationId xmlns:p14="http://schemas.microsoft.com/office/powerpoint/2010/main" val="1042857315"/>
      </p:ext>
    </p:extLst>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B5B9E0B3-202B-183C-6397-AEB5F1CACA55}"/>
              </a:ext>
            </a:extLst>
          </p:cNvPr>
          <p:cNvSpPr>
            <a:spLocks noGrp="1"/>
          </p:cNvSpPr>
          <p:nvPr>
            <p:ph type="title"/>
          </p:nvPr>
        </p:nvSpPr>
        <p:spPr/>
        <p:txBody>
          <a:bodyPr/>
          <a:lstStyle/>
          <a:p>
            <a:pPr eaLnBrk="1" hangingPunct="1"/>
            <a:r>
              <a:rPr lang="en-GB" altLang="en-US" i="1">
                <a:latin typeface="Calibri" panose="020F0502020204030204" pitchFamily="34" charset="0"/>
              </a:rPr>
              <a:t>The Bad...</a:t>
            </a:r>
          </a:p>
        </p:txBody>
      </p:sp>
      <p:sp>
        <p:nvSpPr>
          <p:cNvPr id="17411" name="Content Placeholder 2">
            <a:extLst>
              <a:ext uri="{FF2B5EF4-FFF2-40B4-BE49-F238E27FC236}">
                <a16:creationId xmlns:a16="http://schemas.microsoft.com/office/drawing/2014/main" id="{5243CBF2-42B8-D87E-8E21-02D69D2A83C7}"/>
              </a:ext>
            </a:extLst>
          </p:cNvPr>
          <p:cNvSpPr>
            <a:spLocks noGrp="1"/>
          </p:cNvSpPr>
          <p:nvPr>
            <p:ph idx="1"/>
          </p:nvPr>
        </p:nvSpPr>
        <p:spPr>
          <a:xfrm>
            <a:off x="1524000" y="1125538"/>
            <a:ext cx="9144000" cy="5256212"/>
          </a:xfrm>
        </p:spPr>
        <p:txBody>
          <a:bodyPr/>
          <a:lstStyle/>
          <a:p>
            <a:pPr algn="just" eaLnBrk="1" hangingPunct="1">
              <a:buFontTx/>
              <a:buNone/>
            </a:pPr>
            <a:r>
              <a:rPr lang="en-GB" altLang="en-US" sz="3800" b="1"/>
              <a:t>  </a:t>
            </a:r>
            <a:r>
              <a:rPr lang="en-GB" altLang="en-US" sz="3700" b="1">
                <a:latin typeface="Times New Roman" panose="02020603050405020304" pitchFamily="18" charset="0"/>
              </a:rPr>
              <a:t>COPYING EVERY SINGLE WORD YOU ARE GOING TO SAY IN YOUR   PRESENTATION ON TO YOUR SLIDES USING BLOCK CAPITALS WITHOUT PUNCTUATION BULLET POINTS OR IMAGES OF ANY KIND AND THEN REPEATING IT ALL BACK TO YOUR AUDIENCE IS NOT AN EFFECTIVE USE OF POWERPOINT!</a:t>
            </a:r>
          </a:p>
        </p:txBody>
      </p:sp>
    </p:spTree>
    <p:extLst>
      <p:ext uri="{BB962C8B-B14F-4D97-AF65-F5344CB8AC3E}">
        <p14:creationId xmlns:p14="http://schemas.microsoft.com/office/powerpoint/2010/main" val="1103586237"/>
      </p:ext>
    </p:extLst>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CBED8EB9-CFEB-31F3-C05A-F1764B7AA7FD}"/>
              </a:ext>
            </a:extLst>
          </p:cNvPr>
          <p:cNvSpPr>
            <a:spLocks noGrp="1"/>
          </p:cNvSpPr>
          <p:nvPr>
            <p:ph type="title" idx="4294967295"/>
          </p:nvPr>
        </p:nvSpPr>
        <p:spPr/>
        <p:txBody>
          <a:bodyPr/>
          <a:lstStyle/>
          <a:p>
            <a:pPr eaLnBrk="1" hangingPunct="1">
              <a:defRPr/>
            </a:pPr>
            <a:r>
              <a:rPr lang="en-GB" sz="4800" b="1" i="1" dirty="0">
                <a:solidFill>
                  <a:srgbClr val="FF9900"/>
                </a:solidFill>
                <a:effectLst>
                  <a:outerShdw blurRad="38100" dist="38100" dir="2700000" algn="tl">
                    <a:srgbClr val="000000"/>
                  </a:outerShdw>
                </a:effectLst>
              </a:rPr>
              <a:t>The Ugly...</a:t>
            </a:r>
          </a:p>
        </p:txBody>
      </p:sp>
      <p:sp>
        <p:nvSpPr>
          <p:cNvPr id="11270" name="Text Box 6">
            <a:extLst>
              <a:ext uri="{FF2B5EF4-FFF2-40B4-BE49-F238E27FC236}">
                <a16:creationId xmlns:a16="http://schemas.microsoft.com/office/drawing/2014/main" id="{85C60934-E952-B353-BED5-C1FF9D6FD1DD}"/>
              </a:ext>
            </a:extLst>
          </p:cNvPr>
          <p:cNvSpPr txBox="1">
            <a:spLocks noChangeArrowheads="1"/>
          </p:cNvSpPr>
          <p:nvPr/>
        </p:nvSpPr>
        <p:spPr bwMode="auto">
          <a:xfrm>
            <a:off x="1774825" y="1484313"/>
            <a:ext cx="8713788" cy="3447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GB" altLang="en-US" b="1" dirty="0">
                <a:solidFill>
                  <a:srgbClr val="CCCC00"/>
                </a:solidFill>
                <a:latin typeface="Trebuchet MS" panose="020B0603020202020204" pitchFamily="34" charset="0"/>
              </a:rPr>
              <a:t> incompatible </a:t>
            </a:r>
            <a:r>
              <a:rPr lang="en-GB" altLang="en-US" b="1" dirty="0">
                <a:solidFill>
                  <a:srgbClr val="CC9900"/>
                </a:solidFill>
                <a:latin typeface="Trebuchet MS" panose="020B0603020202020204" pitchFamily="34" charset="0"/>
              </a:rPr>
              <a:t>colour</a:t>
            </a:r>
            <a:r>
              <a:rPr lang="en-GB" altLang="en-US" b="1" dirty="0">
                <a:solidFill>
                  <a:srgbClr val="CCCC00"/>
                </a:solidFill>
                <a:latin typeface="Trebuchet MS" panose="020B0603020202020204" pitchFamily="34" charset="0"/>
              </a:rPr>
              <a:t> </a:t>
            </a:r>
            <a:r>
              <a:rPr lang="en-GB" altLang="en-US" b="1" dirty="0">
                <a:solidFill>
                  <a:srgbClr val="FF3399"/>
                </a:solidFill>
                <a:latin typeface="Trebuchet MS" panose="020B0603020202020204" pitchFamily="34" charset="0"/>
              </a:rPr>
              <a:t>choices</a:t>
            </a:r>
          </a:p>
          <a:p>
            <a:pPr eaLnBrk="1" hangingPunct="1">
              <a:spcBef>
                <a:spcPct val="50000"/>
              </a:spcBef>
              <a:buFont typeface="Wingdings" panose="05000000000000000000" pitchFamily="2" charset="2"/>
              <a:buChar char="v"/>
            </a:pPr>
            <a:r>
              <a:rPr lang="en-GB" altLang="en-US" dirty="0">
                <a:solidFill>
                  <a:srgbClr val="FFFF99"/>
                </a:solidFill>
                <a:latin typeface="Algerian" panose="04020705040A02060702" pitchFamily="82" charset="0"/>
              </a:rPr>
              <a:t>Inconsistent </a:t>
            </a:r>
            <a:r>
              <a:rPr lang="en-GB" altLang="en-US" dirty="0">
                <a:solidFill>
                  <a:srgbClr val="FFFF99"/>
                </a:solidFill>
                <a:latin typeface="Bauhaus 93" panose="04030905020B02020C02" pitchFamily="82" charset="0"/>
              </a:rPr>
              <a:t>text</a:t>
            </a:r>
            <a:r>
              <a:rPr lang="en-GB" altLang="en-US" dirty="0">
                <a:solidFill>
                  <a:srgbClr val="FFFF99"/>
                </a:solidFill>
                <a:latin typeface="Algerian" panose="04020705040A02060702" pitchFamily="82" charset="0"/>
              </a:rPr>
              <a:t> </a:t>
            </a:r>
            <a:r>
              <a:rPr lang="en-GB" altLang="en-US" dirty="0">
                <a:solidFill>
                  <a:srgbClr val="FFFF99"/>
                </a:solidFill>
                <a:latin typeface="Perpetua" panose="02020502060401020303" pitchFamily="18" charset="0"/>
              </a:rPr>
              <a:t>and</a:t>
            </a:r>
            <a:r>
              <a:rPr lang="en-GB" altLang="en-US" dirty="0">
                <a:solidFill>
                  <a:srgbClr val="FFFF99"/>
                </a:solidFill>
                <a:latin typeface="Algerian" panose="04020705040A02060702" pitchFamily="82" charset="0"/>
              </a:rPr>
              <a:t> </a:t>
            </a:r>
            <a:r>
              <a:rPr lang="en-GB" altLang="en-US" dirty="0">
                <a:solidFill>
                  <a:srgbClr val="FFFF99"/>
                </a:solidFill>
                <a:latin typeface="Impact" panose="020B0806030902050204" pitchFamily="34" charset="0"/>
              </a:rPr>
              <a:t>bullets</a:t>
            </a:r>
          </a:p>
          <a:p>
            <a:pPr eaLnBrk="1" hangingPunct="1">
              <a:spcBef>
                <a:spcPct val="50000"/>
              </a:spcBef>
            </a:pPr>
            <a:r>
              <a:rPr lang="en-GB" altLang="en-US" b="1" dirty="0">
                <a:solidFill>
                  <a:schemeClr val="bg1"/>
                </a:solidFill>
                <a:latin typeface="Trebuchet MS" panose="020B0603020202020204" pitchFamily="34" charset="0"/>
              </a:rPr>
              <a:t>Not and proofread or </a:t>
            </a:r>
            <a:r>
              <a:rPr lang="en-GB" altLang="en-US" b="1" dirty="0" err="1">
                <a:solidFill>
                  <a:schemeClr val="bg1"/>
                </a:solidFill>
                <a:latin typeface="Trebuchet MS" panose="020B0603020202020204" pitchFamily="34" charset="0"/>
              </a:rPr>
              <a:t>spilchecked</a:t>
            </a:r>
            <a:endParaRPr lang="en-GB" altLang="en-US" b="1" dirty="0">
              <a:solidFill>
                <a:schemeClr val="bg1"/>
              </a:solidFill>
              <a:latin typeface="Trebuchet MS" panose="020B0603020202020204" pitchFamily="34" charset="0"/>
            </a:endParaRPr>
          </a:p>
          <a:p>
            <a:pPr eaLnBrk="1" hangingPunct="1">
              <a:spcBef>
                <a:spcPct val="50000"/>
              </a:spcBef>
            </a:pPr>
            <a:r>
              <a:rPr lang="en-GB" altLang="en-US" sz="3600" b="1" i="1" dirty="0">
                <a:solidFill>
                  <a:srgbClr val="66FF33"/>
                </a:solidFill>
                <a:latin typeface="Trebuchet MS" panose="020B0603020202020204" pitchFamily="34" charset="0"/>
              </a:rPr>
              <a:t>Annoying and irrelevant transitions and animations!</a:t>
            </a:r>
            <a:endParaRPr lang="en-GB" altLang="en-US" sz="3600" i="1" dirty="0">
              <a:solidFill>
                <a:srgbClr val="66FF33"/>
              </a:solidFill>
              <a:latin typeface="Trebuchet MS" panose="020B0603020202020204" pitchFamily="34" charset="0"/>
            </a:endParaRPr>
          </a:p>
        </p:txBody>
      </p:sp>
      <p:pic>
        <p:nvPicPr>
          <p:cNvPr id="11272" name="Picture 8" descr="MM900356717[1]">
            <a:extLst>
              <a:ext uri="{FF2B5EF4-FFF2-40B4-BE49-F238E27FC236}">
                <a16:creationId xmlns:a16="http://schemas.microsoft.com/office/drawing/2014/main" id="{48E7E7DF-3A81-5325-3C25-BEAC7F571F53}"/>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832850" y="765175"/>
            <a:ext cx="98107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9" descr="MM900356805[1]">
            <a:extLst>
              <a:ext uri="{FF2B5EF4-FFF2-40B4-BE49-F238E27FC236}">
                <a16:creationId xmlns:a16="http://schemas.microsoft.com/office/drawing/2014/main" id="{EF89911B-E96B-89A8-8C04-5195B48773F1}"/>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143250" y="404813"/>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10" descr="MM900356807[1]">
            <a:extLst>
              <a:ext uri="{FF2B5EF4-FFF2-40B4-BE49-F238E27FC236}">
                <a16:creationId xmlns:a16="http://schemas.microsoft.com/office/drawing/2014/main" id="{24F533A4-56CF-7638-A6F6-EEB04630FA2C}"/>
              </a:ext>
            </a:extLst>
          </p:cNvPr>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877887" y="4784725"/>
            <a:ext cx="1028700" cy="138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Picture 11" descr="00041116">
            <a:extLst>
              <a:ext uri="{FF2B5EF4-FFF2-40B4-BE49-F238E27FC236}">
                <a16:creationId xmlns:a16="http://schemas.microsoft.com/office/drawing/2014/main" id="{32D4E7DD-B7BA-3A3F-DD26-C5EB66AA0DD3}"/>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9155113" y="4437063"/>
            <a:ext cx="151288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Picture 12" descr="00283519">
            <a:extLst>
              <a:ext uri="{FF2B5EF4-FFF2-40B4-BE49-F238E27FC236}">
                <a16:creationId xmlns:a16="http://schemas.microsoft.com/office/drawing/2014/main" id="{BD2B30F6-4126-8059-BB6F-0EA54D1776B1}"/>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5664200" y="4365625"/>
            <a:ext cx="4191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7" name="Picture 13" descr="MM900356683[1]">
            <a:extLst>
              <a:ext uri="{FF2B5EF4-FFF2-40B4-BE49-F238E27FC236}">
                <a16:creationId xmlns:a16="http://schemas.microsoft.com/office/drawing/2014/main" id="{C222DE64-EAAF-D0FB-B80C-2E918F291203}"/>
              </a:ext>
            </a:extLst>
          </p:cNvPr>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3648075" y="5157788"/>
            <a:ext cx="11906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8" name="Picture 14" descr="MM900356818[1]">
            <a:extLst>
              <a:ext uri="{FF2B5EF4-FFF2-40B4-BE49-F238E27FC236}">
                <a16:creationId xmlns:a16="http://schemas.microsoft.com/office/drawing/2014/main" id="{8C2D4EFC-0303-D8FB-D2E4-B5902DF1F3E4}"/>
              </a:ext>
            </a:extLst>
          </p:cNvPr>
          <p:cNvPicPr>
            <a:picLocks noChangeAspect="1" noChangeArrowheads="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6383338" y="4941888"/>
            <a:ext cx="8286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9" name="Picture 15" descr="MM900356807[1]">
            <a:extLst>
              <a:ext uri="{FF2B5EF4-FFF2-40B4-BE49-F238E27FC236}">
                <a16:creationId xmlns:a16="http://schemas.microsoft.com/office/drawing/2014/main" id="{89DCABB6-12E3-EEEA-BA8A-F561758BED21}"/>
              </a:ext>
            </a:extLst>
          </p:cNvPr>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7824788" y="4581525"/>
            <a:ext cx="1028700" cy="138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0" name="Picture 16" descr="00041116">
            <a:extLst>
              <a:ext uri="{FF2B5EF4-FFF2-40B4-BE49-F238E27FC236}">
                <a16:creationId xmlns:a16="http://schemas.microsoft.com/office/drawing/2014/main" id="{444054A7-F3BB-53BA-DE61-BEC5BC44A56F}"/>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7032625" y="1268413"/>
            <a:ext cx="17287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2" name="AutoShape 18">
            <a:extLst>
              <a:ext uri="{FF2B5EF4-FFF2-40B4-BE49-F238E27FC236}">
                <a16:creationId xmlns:a16="http://schemas.microsoft.com/office/drawing/2014/main" id="{9C550D21-DAB8-E38B-B90E-824423016FA4}"/>
              </a:ext>
            </a:extLst>
          </p:cNvPr>
          <p:cNvSpPr>
            <a:spLocks noChangeArrowheads="1"/>
          </p:cNvSpPr>
          <p:nvPr/>
        </p:nvSpPr>
        <p:spPr bwMode="auto">
          <a:xfrm>
            <a:off x="-1016793" y="611689"/>
            <a:ext cx="719137" cy="720725"/>
          </a:xfrm>
          <a:prstGeom prst="smileyFace">
            <a:avLst>
              <a:gd name="adj" fmla="val 4653"/>
            </a:avLst>
          </a:prstGeom>
          <a:solidFill>
            <a:srgbClr val="FF3300"/>
          </a:solidFill>
          <a:ln w="9525">
            <a:solidFill>
              <a:schemeClr val="tx1"/>
            </a:solidFill>
            <a:round/>
            <a:headEnd/>
            <a:tailEnd/>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Tree>
    <p:extLst>
      <p:ext uri="{BB962C8B-B14F-4D97-AF65-F5344CB8AC3E}">
        <p14:creationId xmlns:p14="http://schemas.microsoft.com/office/powerpoint/2010/main" val="672990021"/>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2000" fill="hold"/>
                                        <p:tgtEl>
                                          <p:spTgt spid="11266"/>
                                        </p:tgtEl>
                                        <p:attrNameLst>
                                          <p:attrName>ppt_w</p:attrName>
                                        </p:attrNameLst>
                                      </p:cBhvr>
                                      <p:tavLst>
                                        <p:tav tm="0">
                                          <p:val>
                                            <p:strVal val="#ppt_w"/>
                                          </p:val>
                                        </p:tav>
                                        <p:tav tm="100000">
                                          <p:val>
                                            <p:strVal val="#ppt_w"/>
                                          </p:val>
                                        </p:tav>
                                      </p:tavLst>
                                    </p:anim>
                                    <p:anim calcmode="lin" valueType="num">
                                      <p:cBhvr>
                                        <p:cTn id="8" dur="2000" fill="hold"/>
                                        <p:tgtEl>
                                          <p:spTgt spid="11266"/>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1266"/>
                                        </p:tgtEl>
                                        <p:attrNameLst>
                                          <p:attrName>ppt_x</p:attrName>
                                        </p:attrNameLst>
                                      </p:cBhvr>
                                      <p:tavLst>
                                        <p:tav tm="0">
                                          <p:val>
                                            <p:strVal val="#ppt_x-.4"/>
                                          </p:val>
                                        </p:tav>
                                        <p:tav tm="100000">
                                          <p:val>
                                            <p:strVal val="#ppt_x"/>
                                          </p:val>
                                        </p:tav>
                                      </p:tavLst>
                                    </p:anim>
                                    <p:anim calcmode="lin" valueType="num">
                                      <p:cBhvr>
                                        <p:cTn id="10" dur="2000" fill="hold"/>
                                        <p:tgtEl>
                                          <p:spTgt spid="11266"/>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par>
                          <p:cTn id="11" fill="hold" nodeType="afterGroup">
                            <p:stCondLst>
                              <p:cond delay="2000"/>
                            </p:stCondLst>
                            <p:childTnLst>
                              <p:par>
                                <p:cTn id="12" presetID="5" presetClass="entr" presetSubtype="10" fill="hold" grpId="0" nodeType="afterEffect">
                                  <p:stCondLst>
                                    <p:cond delay="500"/>
                                  </p:stCondLst>
                                  <p:childTnLst>
                                    <p:set>
                                      <p:cBhvr>
                                        <p:cTn id="13" dur="1" fill="hold">
                                          <p:stCondLst>
                                            <p:cond delay="0"/>
                                          </p:stCondLst>
                                        </p:cTn>
                                        <p:tgtEl>
                                          <p:spTgt spid="11270">
                                            <p:txEl>
                                              <p:pRg st="0" end="0"/>
                                            </p:txEl>
                                          </p:spTgt>
                                        </p:tgtEl>
                                        <p:attrNameLst>
                                          <p:attrName>style.visibility</p:attrName>
                                        </p:attrNameLst>
                                      </p:cBhvr>
                                      <p:to>
                                        <p:strVal val="visible"/>
                                      </p:to>
                                    </p:set>
                                    <p:animEffect transition="in" filter="checkerboard(across)">
                                      <p:cBhvr>
                                        <p:cTn id="14" dur="2000"/>
                                        <p:tgtEl>
                                          <p:spTgt spid="11270">
                                            <p:txEl>
                                              <p:pRg st="0" end="0"/>
                                            </p:txEl>
                                          </p:spTgt>
                                        </p:tgtEl>
                                      </p:cBhvr>
                                    </p:animEffect>
                                  </p:childTnLst>
                                </p:cTn>
                              </p:par>
                            </p:childTnLst>
                          </p:cTn>
                        </p:par>
                        <p:par>
                          <p:cTn id="15" fill="hold" nodeType="afterGroup">
                            <p:stCondLst>
                              <p:cond delay="4500"/>
                            </p:stCondLst>
                            <p:childTnLst>
                              <p:par>
                                <p:cTn id="16" presetID="5" presetClass="entr" presetSubtype="5" fill="hold" grpId="0" nodeType="afterEffect">
                                  <p:stCondLst>
                                    <p:cond delay="0"/>
                                  </p:stCondLst>
                                  <p:iterate type="wd">
                                    <p:tmPct val="10000"/>
                                  </p:iterate>
                                  <p:childTnLst>
                                    <p:set>
                                      <p:cBhvr>
                                        <p:cTn id="17" dur="1" fill="hold">
                                          <p:stCondLst>
                                            <p:cond delay="0"/>
                                          </p:stCondLst>
                                        </p:cTn>
                                        <p:tgtEl>
                                          <p:spTgt spid="11270">
                                            <p:txEl>
                                              <p:pRg st="1" end="1"/>
                                            </p:txEl>
                                          </p:spTgt>
                                        </p:tgtEl>
                                        <p:attrNameLst>
                                          <p:attrName>style.visibility</p:attrName>
                                        </p:attrNameLst>
                                      </p:cBhvr>
                                      <p:to>
                                        <p:strVal val="visible"/>
                                      </p:to>
                                    </p:set>
                                    <p:animEffect transition="in" filter="checkerboard(down)">
                                      <p:cBhvr>
                                        <p:cTn id="18" dur="2000"/>
                                        <p:tgtEl>
                                          <p:spTgt spid="11270">
                                            <p:txEl>
                                              <p:pRg st="1" end="1"/>
                                            </p:txEl>
                                          </p:spTgt>
                                        </p:tgtEl>
                                      </p:cBhvr>
                                    </p:animEffect>
                                  </p:childTnLst>
                                </p:cTn>
                              </p:par>
                            </p:childTnLst>
                          </p:cTn>
                        </p:par>
                        <p:par>
                          <p:cTn id="19" fill="hold" nodeType="afterGroup">
                            <p:stCondLst>
                              <p:cond delay="7100"/>
                            </p:stCondLst>
                            <p:childTnLst>
                              <p:par>
                                <p:cTn id="20" presetID="5" presetClass="entr" presetSubtype="10" fill="hold" grpId="0" nodeType="afterEffect">
                                  <p:stCondLst>
                                    <p:cond delay="0"/>
                                  </p:stCondLst>
                                  <p:childTnLst>
                                    <p:set>
                                      <p:cBhvr>
                                        <p:cTn id="21" dur="1" fill="hold">
                                          <p:stCondLst>
                                            <p:cond delay="0"/>
                                          </p:stCondLst>
                                        </p:cTn>
                                        <p:tgtEl>
                                          <p:spTgt spid="11270">
                                            <p:txEl>
                                              <p:pRg st="2" end="2"/>
                                            </p:txEl>
                                          </p:spTgt>
                                        </p:tgtEl>
                                        <p:attrNameLst>
                                          <p:attrName>style.visibility</p:attrName>
                                        </p:attrNameLst>
                                      </p:cBhvr>
                                      <p:to>
                                        <p:strVal val="visible"/>
                                      </p:to>
                                    </p:set>
                                    <p:animEffect transition="in" filter="checkerboard(across)">
                                      <p:cBhvr>
                                        <p:cTn id="22" dur="2000"/>
                                        <p:tgtEl>
                                          <p:spTgt spid="11270">
                                            <p:txEl>
                                              <p:pRg st="2" end="2"/>
                                            </p:txEl>
                                          </p:spTgt>
                                        </p:tgtEl>
                                      </p:cBhvr>
                                    </p:animEffect>
                                  </p:childTnLst>
                                </p:cTn>
                              </p:par>
                            </p:childTnLst>
                          </p:cTn>
                        </p:par>
                        <p:par>
                          <p:cTn id="23" fill="hold" nodeType="afterGroup">
                            <p:stCondLst>
                              <p:cond delay="9100"/>
                            </p:stCondLst>
                            <p:childTnLst>
                              <p:par>
                                <p:cTn id="24" presetID="5" presetClass="entr" presetSubtype="5" fill="hold" grpId="0" nodeType="afterEffect">
                                  <p:stCondLst>
                                    <p:cond delay="1500"/>
                                  </p:stCondLst>
                                  <p:childTnLst>
                                    <p:set>
                                      <p:cBhvr>
                                        <p:cTn id="25" dur="1" fill="hold">
                                          <p:stCondLst>
                                            <p:cond delay="0"/>
                                          </p:stCondLst>
                                        </p:cTn>
                                        <p:tgtEl>
                                          <p:spTgt spid="11270">
                                            <p:txEl>
                                              <p:pRg st="3" end="3"/>
                                            </p:txEl>
                                          </p:spTgt>
                                        </p:tgtEl>
                                        <p:attrNameLst>
                                          <p:attrName>style.visibility</p:attrName>
                                        </p:attrNameLst>
                                      </p:cBhvr>
                                      <p:to>
                                        <p:strVal val="visible"/>
                                      </p:to>
                                    </p:set>
                                    <p:animEffect transition="in" filter="checkerboard(down)">
                                      <p:cBhvr>
                                        <p:cTn id="26" dur="2000"/>
                                        <p:tgtEl>
                                          <p:spTgt spid="11270">
                                            <p:txEl>
                                              <p:pRg st="3" end="3"/>
                                            </p:txEl>
                                          </p:spTgt>
                                        </p:tgtEl>
                                      </p:cBhvr>
                                    </p:animEffect>
                                  </p:childTnLst>
                                </p:cTn>
                              </p:par>
                            </p:childTnLst>
                          </p:cTn>
                        </p:par>
                        <p:par>
                          <p:cTn id="27" fill="hold" nodeType="afterGroup">
                            <p:stCondLst>
                              <p:cond delay="12600"/>
                            </p:stCondLst>
                            <p:childTnLst>
                              <p:par>
                                <p:cTn id="28" presetID="0" presetClass="path" presetSubtype="0" repeatCount="indefinite" accel="50000" decel="50000" fill="hold" grpId="0" nodeType="afterEffect">
                                  <p:stCondLst>
                                    <p:cond delay="0"/>
                                  </p:stCondLst>
                                  <p:childTnLst>
                                    <p:animMotion origin="layout" path="M -0.0026 -0.00047 C 0.01302 -0.00787 0.02292 -0.00394 0.04154 -0.00278 C 0.05612 0.00139 0.05248 0.00532 0.06289 0.01481 C 0.06706 0.02291 0.07435 0.03217 0.07761 0.04097 C 0.08438 0.05879 0.0892 0.07662 0.09414 0.0956 C 0.09636 0.10416 0.09844 0.11296 0.10066 0.12152 C 0.10209 0.12639 0.10717 0.13472 0.10717 0.13495 C 0.10899 0.14907 0.11094 0.16643 0.11706 0.17847 C 0.11993 0.19352 0.12331 0.20833 0.12839 0.22222 C 0.1306 0.23611 0.1323 0.25 0.13503 0.26365 C 0.13907 0.2831 0.14584 0.30092 0.14987 0.32014 C 0.15326 0.3375 0.15378 0.35787 0.16133 0.37268 C 0.16368 0.38287 0.16498 0.39236 0.16927 0.40115 C 0.17435 0.42546 0.1668 0.39514 0.17605 0.41643 C 0.17709 0.41898 0.17696 0.42245 0.17761 0.42523 C 0.1806 0.43727 0.18243 0.44699 0.1892 0.45578 C 0.19271 0.47037 0.18802 0.45301 0.19571 0.47106 C 0.20092 0.48333 0.20274 0.4956 0.21211 0.5037 C 0.21758 0.51365 0.21967 0.51597 0.22852 0.51898 C 0.24375 0.54583 0.26784 0.54213 0.2892 0.55185 C 0.30717 0.54861 0.30066 0.55231 0.30717 0.53426 C 0.30769 0.53055 0.30769 0.52685 0.30886 0.52338 C 0.31055 0.51852 0.3155 0.51018 0.3155 0.51041 C 0.3168 0.49884 0.31628 0.49861 0.31875 0.48865 C 0.3198 0.48426 0.32188 0.47546 0.32188 0.47569 C 0.32305 0.45694 0.32396 0.4368 0.32852 0.41875 C 0.33008 0.40069 0.33034 0.37963 0.33842 0.36412 C 0.34128 0.35185 0.34441 0.33958 0.34636 0.32662 C 0.34805 0.31736 0.34883 0.3074 0.35144 0.29838 C 0.35378 0.28935 0.35743 0.2831 0.35977 0.27453 C 0.36159 0.25833 0.3642 0.24027 0.37123 0.22662 C 0.37175 0.2243 0.37227 0.22222 0.37279 0.2199 C 0.37344 0.21713 0.37383 0.21412 0.37448 0.21134 C 0.37552 0.20694 0.37761 0.19814 0.37761 0.19838 C 0.37878 0.18727 0.38125 0.17824 0.38269 0.16759 C 0.38633 0.14051 0.38802 0.11157 0.3974 0.0868 C 0.39948 0.06597 0.40157 0.05092 0.4155 0.03889 C 0.41941 0.02152 0.41342 0.04097 0.42188 0.03009 C 0.42305 0.02847 0.4224 0.02523 0.42357 0.02361 C 0.42852 0.01713 0.45066 0.01736 0.45469 0.01689 C 0.47019 0.01852 0.47644 0.01574 0.4875 0.02569 C 0.49636 0.04305 0.49688 0.06527 0.5056 0.0824 C 0.50717 0.09467 0.50938 0.10625 0.51355 0.11736 C 0.51602 0.13472 0.51836 0.15208 0.52019 0.16967 C 0.52201 0.18449 0.52214 0.19861 0.52852 0.21134 C 0.53008 0.21944 0.53138 0.22731 0.53347 0.23518 C 0.53542 0.25463 0.5392 0.27314 0.54323 0.29189 C 0.54545 0.30347 0.54519 0.31319 0.553 0.32014 C 0.55404 0.32708 0.5556 0.3331 0.55638 0.34004 C 0.55717 0.34699 0.55664 0.36551 0.55977 0.375 C 0.56511 0.39213 0.56914 0.40972 0.57448 0.42731 C 0.57761 0.43842 0.58269 0.44907 0.58594 0.46018 C 0.59128 0.47824 0.59167 0.50046 0.60222 0.51458 C 0.60508 0.53217 0.61159 0.54814 0.62513 0.55393 C 0.64441 0.55254 0.65157 0.55694 0.66459 0.54514 C 0.66511 0.54282 0.66511 0.54051 0.66615 0.53865 C 0.66888 0.53379 0.67605 0.52546 0.67605 0.52569 C 0.68034 0.5074 0.68269 0.48912 0.69063 0.47338 C 0.69284 0.45856 0.69545 0.44375 0.69896 0.42963 C 0.70039 0.42361 0.70404 0.41203 0.70404 0.41227 C 0.70456 0.40764 0.70456 0.40324 0.7056 0.39907 C 0.70625 0.39652 0.70847 0.3949 0.70886 0.39236 C 0.71498 0.33217 0.70625 0.36666 0.71211 0.34444 C 0.71472 0.31782 0.71368 0.28935 0.71875 0.26365 C 0.71927 0.25277 0.72032 0.24189 0.72032 0.23102 C 0.72032 0.22662 0.71875 0.22222 0.71875 0.21782 C 0.71875 0.20277 0.72331 0.18426 0.72696 0.16967 C 0.7293 0.15949 0.73112 0.1493 0.73347 0.13912 C 0.73451 0.13472 0.73659 0.12592 0.73659 0.12615 C 0.73959 0.09004 0.7431 0.04722 0.77279 0.03449 C 0.78802 0.03518 0.80352 0.03518 0.81875 0.03657 C 0.82696 0.03727 0.82344 0.03935 0.83021 0.04328 C 0.84375 0.05115 0.86042 0.05602 0.87279 0.06713 C 0.875 0.07152 0.87709 0.07592 0.8793 0.08032 C 0.88021 0.08217 0.87969 0.08518 0.88086 0.0868 C 0.88321 0.08981 0.88659 0.09097 0.8892 0.09352 C 0.89467 0.09884 0.90248 0.10671 0.90717 0.11296 C 0.91094 0.11805 0.91029 0.1199 0.91211 0.12592 C 0.91394 0.13125 0.91706 0.13588 0.91875 0.1412 C 0.93138 0.18009 0.92175 0.15902 0.93021 0.17639 C 0.93946 0.21227 0.94323 0.24328 0.94649 0.28102 C 0.94519 0.3037 0.94636 0.32777 0.93842 0.34861 C 0.93477 0.38102 0.94154 0.3537 0.92852 0.3662 C 0.92644 0.36805 0.9267 0.37245 0.92513 0.375 C 0.9224 0.37986 0.91875 0.38356 0.9155 0.38796 C 0.91446 0.39236 0.91394 0.39722 0.91211 0.40115 C 0.90834 0.40995 0.89688 0.41759 0.89076 0.42314 C 0.87201 0.45995 0.82748 0.43819 0.7974 0.42523 C 0.79414 0.42222 0.78868 0.42152 0.7875 0.41643 C 0.78503 0.40625 0.78373 0.39606 0.78086 0.38588 C 0.77904 0.36967 0.77852 0.3537 0.78269 0.33773 C 0.78321 0.33264 0.78282 0.32731 0.78425 0.32222 C 0.78555 0.31759 0.79076 0.30926 0.79076 0.30972 C 0.79323 0.29884 0.79362 0.29838 0.79896 0.28981 C 0.80013 0.2875 0.80052 0.28449 0.80222 0.28333 C 0.80417 0.28148 0.80664 0.28194 0.80886 0.28102 C 0.81159 0.27546 0.81511 0.27014 0.81706 0.26365 C 0.8181 0.25995 0.81862 0.25602 0.82032 0.25277 C 0.82149 0.25046 0.82357 0.24977 0.82513 0.24838 C 0.83503 0.24907 0.84493 0.24907 0.85469 0.25046 C 0.85821 0.25115 0.86459 0.25486 0.86459 0.25509 C 0.8681 0.26203 0.8724 0.26713 0.87605 0.27453 C 0.875 0.27685 0.87279 0.28102 0.87279 0.28148 " pathEditMode="relative" rAng="0" ptsTypes="AAAAAAAAAAAAAAAAAAAAAAAAAAAAAAAAAAAAAAAAAAAAAAAAAAAAAAAAAAAAAAAAAAAAAAAAAAAAAAAAAAAAAAAAAAAAAAAAAAAAAAA">
                                      <p:cBhvr>
                                        <p:cTn id="29" dur="3000" fill="hold"/>
                                        <p:tgtEl>
                                          <p:spTgt spid="11282"/>
                                        </p:tgtEl>
                                        <p:attrNameLst>
                                          <p:attrName>ppt_x</p:attrName>
                                          <p:attrName>ppt_y</p:attrName>
                                        </p:attrNameLst>
                                      </p:cBhvr>
                                      <p:rCtr x="47448" y="27500"/>
                                    </p:animMotion>
                                  </p:childTnLst>
                                </p:cTn>
                              </p:par>
                              <p:par>
                                <p:cTn id="30" presetID="1" presetClass="entr" presetSubtype="0" fill="hold" nodeType="withEffect">
                                  <p:stCondLst>
                                    <p:cond delay="1000"/>
                                  </p:stCondLst>
                                  <p:childTnLst>
                                    <p:set>
                                      <p:cBhvr>
                                        <p:cTn id="31" dur="1" fill="hold">
                                          <p:stCondLst>
                                            <p:cond delay="0"/>
                                          </p:stCondLst>
                                        </p:cTn>
                                        <p:tgtEl>
                                          <p:spTgt spid="11273"/>
                                        </p:tgtEl>
                                        <p:attrNameLst>
                                          <p:attrName>style.visibility</p:attrName>
                                        </p:attrNameLst>
                                      </p:cBhvr>
                                      <p:to>
                                        <p:strVal val="visible"/>
                                      </p:to>
                                    </p:set>
                                  </p:childTnLst>
                                </p:cTn>
                              </p:par>
                              <p:par>
                                <p:cTn id="32" presetID="1" presetClass="entr" presetSubtype="0" fill="hold" nodeType="withEffect">
                                  <p:stCondLst>
                                    <p:cond delay="1000"/>
                                  </p:stCondLst>
                                  <p:childTnLst>
                                    <p:set>
                                      <p:cBhvr>
                                        <p:cTn id="33" dur="1" fill="hold">
                                          <p:stCondLst>
                                            <p:cond delay="0"/>
                                          </p:stCondLst>
                                        </p:cTn>
                                        <p:tgtEl>
                                          <p:spTgt spid="11272"/>
                                        </p:tgtEl>
                                        <p:attrNameLst>
                                          <p:attrName>style.visibility</p:attrName>
                                        </p:attrNameLst>
                                      </p:cBhvr>
                                      <p:to>
                                        <p:strVal val="visible"/>
                                      </p:to>
                                    </p:set>
                                  </p:childTnLst>
                                </p:cTn>
                              </p:par>
                              <p:par>
                                <p:cTn id="34" presetID="1" presetClass="entr" presetSubtype="0" fill="hold" nodeType="withEffect">
                                  <p:stCondLst>
                                    <p:cond delay="1000"/>
                                  </p:stCondLst>
                                  <p:childTnLst>
                                    <p:set>
                                      <p:cBhvr>
                                        <p:cTn id="35" dur="1" fill="hold">
                                          <p:stCondLst>
                                            <p:cond delay="0"/>
                                          </p:stCondLst>
                                        </p:cTn>
                                        <p:tgtEl>
                                          <p:spTgt spid="11275"/>
                                        </p:tgtEl>
                                        <p:attrNameLst>
                                          <p:attrName>style.visibility</p:attrName>
                                        </p:attrNameLst>
                                      </p:cBhvr>
                                      <p:to>
                                        <p:strVal val="visible"/>
                                      </p:to>
                                    </p:set>
                                  </p:childTnLst>
                                </p:cTn>
                              </p:par>
                              <p:par>
                                <p:cTn id="36" presetID="1" presetClass="entr" presetSubtype="0" fill="hold" nodeType="withEffect">
                                  <p:stCondLst>
                                    <p:cond delay="1000"/>
                                  </p:stCondLst>
                                  <p:childTnLst>
                                    <p:set>
                                      <p:cBhvr>
                                        <p:cTn id="37" dur="1" fill="hold">
                                          <p:stCondLst>
                                            <p:cond delay="0"/>
                                          </p:stCondLst>
                                        </p:cTn>
                                        <p:tgtEl>
                                          <p:spTgt spid="11278"/>
                                        </p:tgtEl>
                                        <p:attrNameLst>
                                          <p:attrName>style.visibility</p:attrName>
                                        </p:attrNameLst>
                                      </p:cBhvr>
                                      <p:to>
                                        <p:strVal val="visible"/>
                                      </p:to>
                                    </p:set>
                                  </p:childTnLst>
                                </p:cTn>
                              </p:par>
                              <p:par>
                                <p:cTn id="38" presetID="1" presetClass="entr" presetSubtype="0" fill="hold" nodeType="withEffect">
                                  <p:stCondLst>
                                    <p:cond delay="1000"/>
                                  </p:stCondLst>
                                  <p:childTnLst>
                                    <p:set>
                                      <p:cBhvr>
                                        <p:cTn id="39" dur="1" fill="hold">
                                          <p:stCondLst>
                                            <p:cond delay="0"/>
                                          </p:stCondLst>
                                        </p:cTn>
                                        <p:tgtEl>
                                          <p:spTgt spid="11276"/>
                                        </p:tgtEl>
                                        <p:attrNameLst>
                                          <p:attrName>style.visibility</p:attrName>
                                        </p:attrNameLst>
                                      </p:cBhvr>
                                      <p:to>
                                        <p:strVal val="visible"/>
                                      </p:to>
                                    </p:set>
                                  </p:childTnLst>
                                </p:cTn>
                              </p:par>
                              <p:par>
                                <p:cTn id="40" presetID="1" presetClass="entr" presetSubtype="0" fill="hold" nodeType="withEffect">
                                  <p:stCondLst>
                                    <p:cond delay="1000"/>
                                  </p:stCondLst>
                                  <p:childTnLst>
                                    <p:set>
                                      <p:cBhvr>
                                        <p:cTn id="41" dur="1" fill="hold">
                                          <p:stCondLst>
                                            <p:cond delay="0"/>
                                          </p:stCondLst>
                                        </p:cTn>
                                        <p:tgtEl>
                                          <p:spTgt spid="11277"/>
                                        </p:tgtEl>
                                        <p:attrNameLst>
                                          <p:attrName>style.visibility</p:attrName>
                                        </p:attrNameLst>
                                      </p:cBhvr>
                                      <p:to>
                                        <p:strVal val="visible"/>
                                      </p:to>
                                    </p:set>
                                  </p:childTnLst>
                                </p:cTn>
                              </p:par>
                              <p:par>
                                <p:cTn id="42" presetID="1" presetClass="entr" presetSubtype="0" fill="hold" nodeType="withEffect">
                                  <p:stCondLst>
                                    <p:cond delay="1000"/>
                                  </p:stCondLst>
                                  <p:childTnLst>
                                    <p:set>
                                      <p:cBhvr>
                                        <p:cTn id="43" dur="1" fill="hold">
                                          <p:stCondLst>
                                            <p:cond delay="0"/>
                                          </p:stCondLst>
                                        </p:cTn>
                                        <p:tgtEl>
                                          <p:spTgt spid="11274"/>
                                        </p:tgtEl>
                                        <p:attrNameLst>
                                          <p:attrName>style.visibility</p:attrName>
                                        </p:attrNameLst>
                                      </p:cBhvr>
                                      <p:to>
                                        <p:strVal val="visible"/>
                                      </p:to>
                                    </p:set>
                                  </p:childTnLst>
                                </p:cTn>
                              </p:par>
                              <p:par>
                                <p:cTn id="44" presetID="1" presetClass="entr" presetSubtype="0" fill="hold" nodeType="withEffect">
                                  <p:stCondLst>
                                    <p:cond delay="1000"/>
                                  </p:stCondLst>
                                  <p:childTnLst>
                                    <p:set>
                                      <p:cBhvr>
                                        <p:cTn id="45" dur="1" fill="hold">
                                          <p:stCondLst>
                                            <p:cond delay="0"/>
                                          </p:stCondLst>
                                        </p:cTn>
                                        <p:tgtEl>
                                          <p:spTgt spid="11279"/>
                                        </p:tgtEl>
                                        <p:attrNameLst>
                                          <p:attrName>style.visibility</p:attrName>
                                        </p:attrNameLst>
                                      </p:cBhvr>
                                      <p:to>
                                        <p:strVal val="visible"/>
                                      </p:to>
                                    </p:set>
                                  </p:childTnLst>
                                </p:cTn>
                              </p:par>
                              <p:par>
                                <p:cTn id="46" presetID="1" presetClass="entr" presetSubtype="0" fill="hold" nodeType="withEffect">
                                  <p:stCondLst>
                                    <p:cond delay="1000"/>
                                  </p:stCondLst>
                                  <p:childTnLst>
                                    <p:set>
                                      <p:cBhvr>
                                        <p:cTn id="47" dur="1" fill="hold">
                                          <p:stCondLst>
                                            <p:cond delay="0"/>
                                          </p:stCondLst>
                                        </p:cTn>
                                        <p:tgtEl>
                                          <p:spTgt spid="11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70" grpId="0" build="p"/>
      <p:bldP spid="1128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42894-9136-434A-2677-91EA9E74CBBF}"/>
              </a:ext>
            </a:extLst>
          </p:cNvPr>
          <p:cNvSpPr>
            <a:spLocks noGrp="1"/>
          </p:cNvSpPr>
          <p:nvPr>
            <p:ph type="title"/>
          </p:nvPr>
        </p:nvSpPr>
        <p:spPr>
          <a:xfrm>
            <a:off x="2702339" y="681037"/>
            <a:ext cx="5842000" cy="630928"/>
          </a:xfrm>
        </p:spPr>
        <p:txBody>
          <a:bodyPr>
            <a:normAutofit/>
          </a:bodyPr>
          <a:lstStyle/>
          <a:p>
            <a:pPr algn="l"/>
            <a:r>
              <a:rPr lang="en-GB" sz="3200" dirty="0"/>
              <a:t>Keyboard Shortcuts</a:t>
            </a:r>
          </a:p>
        </p:txBody>
      </p:sp>
      <p:sp>
        <p:nvSpPr>
          <p:cNvPr id="3" name="Content Placeholder 2">
            <a:extLst>
              <a:ext uri="{FF2B5EF4-FFF2-40B4-BE49-F238E27FC236}">
                <a16:creationId xmlns:a16="http://schemas.microsoft.com/office/drawing/2014/main" id="{86EB6A75-4527-3638-61DF-258D1B8394D0}"/>
              </a:ext>
            </a:extLst>
          </p:cNvPr>
          <p:cNvSpPr>
            <a:spLocks noGrp="1"/>
          </p:cNvSpPr>
          <p:nvPr>
            <p:ph idx="1"/>
          </p:nvPr>
        </p:nvSpPr>
        <p:spPr>
          <a:xfrm>
            <a:off x="2702339" y="1976985"/>
            <a:ext cx="5180420" cy="3730132"/>
          </a:xfrm>
        </p:spPr>
        <p:txBody>
          <a:bodyPr>
            <a:normAutofit lnSpcReduction="10000"/>
          </a:bodyPr>
          <a:lstStyle/>
          <a:p>
            <a:pPr>
              <a:lnSpc>
                <a:spcPct val="150000"/>
              </a:lnSpc>
            </a:pPr>
            <a:r>
              <a:rPr lang="en-GB" sz="2800" dirty="0">
                <a:latin typeface="Calibri" panose="020F0502020204030204" pitchFamily="34" charset="0"/>
                <a:cs typeface="Calibri" panose="020F0502020204030204" pitchFamily="34" charset="0"/>
              </a:rPr>
              <a:t>Presenter View</a:t>
            </a:r>
          </a:p>
          <a:p>
            <a:pPr>
              <a:lnSpc>
                <a:spcPct val="150000"/>
              </a:lnSpc>
            </a:pPr>
            <a:r>
              <a:rPr lang="en-GB" sz="2800" dirty="0">
                <a:latin typeface="Calibri" panose="020F0502020204030204" pitchFamily="34" charset="0"/>
                <a:cs typeface="Calibri" panose="020F0502020204030204" pitchFamily="34" charset="0"/>
              </a:rPr>
              <a:t>Slide Number + Enter</a:t>
            </a:r>
          </a:p>
          <a:p>
            <a:pPr>
              <a:lnSpc>
                <a:spcPct val="150000"/>
              </a:lnSpc>
            </a:pPr>
            <a:r>
              <a:rPr lang="en-GB" sz="2800" dirty="0">
                <a:latin typeface="Calibri" panose="020F0502020204030204" pitchFamily="34" charset="0"/>
                <a:cs typeface="Calibri" panose="020F0502020204030204" pitchFamily="34" charset="0"/>
              </a:rPr>
              <a:t>B (Screen Blackout)</a:t>
            </a:r>
          </a:p>
          <a:p>
            <a:pPr>
              <a:lnSpc>
                <a:spcPct val="150000"/>
              </a:lnSpc>
            </a:pPr>
            <a:r>
              <a:rPr lang="en-GB" sz="2800" dirty="0">
                <a:latin typeface="Calibri" panose="020F0502020204030204" pitchFamily="34" charset="0"/>
                <a:cs typeface="Calibri" panose="020F0502020204030204" pitchFamily="34" charset="0"/>
              </a:rPr>
              <a:t>W (Screen Whiteout)</a:t>
            </a:r>
          </a:p>
          <a:p>
            <a:pPr>
              <a:lnSpc>
                <a:spcPct val="150000"/>
              </a:lnSpc>
            </a:pPr>
            <a:r>
              <a:rPr lang="en-GB" sz="2800" dirty="0">
                <a:latin typeface="Calibri" panose="020F0502020204030204" pitchFamily="34" charset="0"/>
                <a:cs typeface="Calibri" panose="020F0502020204030204" pitchFamily="34" charset="0"/>
              </a:rPr>
              <a:t>Annotation tools</a:t>
            </a:r>
          </a:p>
        </p:txBody>
      </p:sp>
    </p:spTree>
    <p:extLst>
      <p:ext uri="{BB962C8B-B14F-4D97-AF65-F5344CB8AC3E}">
        <p14:creationId xmlns:p14="http://schemas.microsoft.com/office/powerpoint/2010/main" val="2899744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he South Front of the University">
            <a:extLst>
              <a:ext uri="{FF2B5EF4-FFF2-40B4-BE49-F238E27FC236}">
                <a16:creationId xmlns:a16="http://schemas.microsoft.com/office/drawing/2014/main" id="{38BC4062-549B-FF4A-B1B0-168158321899}"/>
              </a:ext>
            </a:extLst>
          </p:cNvPr>
          <p:cNvPicPr>
            <a:picLocks noChangeAspect="1"/>
          </p:cNvPicPr>
          <p:nvPr/>
        </p:nvPicPr>
        <p:blipFill>
          <a:blip r:embed="rId2"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5B1D6E94-8E37-D442-872A-6D92550EE414}"/>
              </a:ext>
              <a:ext uri="{C183D7F6-B498-43B3-948B-1728B52AA6E4}">
                <adec:decorative xmlns:adec="http://schemas.microsoft.com/office/drawing/2017/decorative" val="1"/>
              </a:ext>
            </a:extLst>
          </p:cNvPr>
          <p:cNvSpPr/>
          <p:nvPr/>
        </p:nvSpPr>
        <p:spPr bwMode="auto">
          <a:xfrm>
            <a:off x="419279" y="1539779"/>
            <a:ext cx="8160907" cy="4954149"/>
          </a:xfrm>
          <a:prstGeom prst="rect">
            <a:avLst/>
          </a:prstGeom>
          <a:solidFill>
            <a:schemeClr val="bg1">
              <a:alpha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609585" indent="-609585" defTabSz="1219170" eaLnBrk="0" fontAlgn="base" hangingPunct="0">
              <a:spcBef>
                <a:spcPct val="0"/>
              </a:spcBef>
              <a:spcAft>
                <a:spcPct val="0"/>
              </a:spcAft>
              <a:buFont typeface="Arial" panose="020B0604020202020204" pitchFamily="34" charset="0"/>
              <a:buChar char="•"/>
            </a:pPr>
            <a:endParaRPr lang="en-US" sz="3200" dirty="0">
              <a:latin typeface="Arial" charset="0"/>
              <a:ea typeface="ＭＳ Ｐゴシック" charset="-128"/>
              <a:cs typeface="ＭＳ Ｐゴシック" charset="-128"/>
            </a:endParaRPr>
          </a:p>
        </p:txBody>
      </p:sp>
      <p:sp>
        <p:nvSpPr>
          <p:cNvPr id="5" name="Title 1">
            <a:extLst>
              <a:ext uri="{FF2B5EF4-FFF2-40B4-BE49-F238E27FC236}">
                <a16:creationId xmlns:a16="http://schemas.microsoft.com/office/drawing/2014/main" id="{8DD2BCA4-260A-8149-AE03-9BDD525AD811}"/>
              </a:ext>
            </a:extLst>
          </p:cNvPr>
          <p:cNvSpPr>
            <a:spLocks noGrp="1"/>
          </p:cNvSpPr>
          <p:nvPr>
            <p:ph type="title"/>
          </p:nvPr>
        </p:nvSpPr>
        <p:spPr>
          <a:xfrm>
            <a:off x="815415" y="3094656"/>
            <a:ext cx="7368636" cy="3360375"/>
          </a:xfrm>
          <a:prstGeom prst="rect">
            <a:avLst/>
          </a:prstGeom>
        </p:spPr>
        <p:txBody>
          <a:bodyPr>
            <a:noAutofit/>
          </a:bodyPr>
          <a:lstStyle/>
          <a:p>
            <a:pPr algn="ctr"/>
            <a:r>
              <a:rPr lang="en-GB" sz="4000" dirty="0">
                <a:solidFill>
                  <a:srgbClr val="003865"/>
                </a:solidFill>
                <a:latin typeface="+mj-lt"/>
              </a:rPr>
              <a:t>Slides are </a:t>
            </a:r>
            <a:r>
              <a:rPr lang="en-GB" sz="4000" b="1" dirty="0">
                <a:solidFill>
                  <a:srgbClr val="003865"/>
                </a:solidFill>
                <a:latin typeface="+mj-lt"/>
              </a:rPr>
              <a:t>for</a:t>
            </a:r>
            <a:r>
              <a:rPr lang="en-GB" sz="4000" dirty="0">
                <a:solidFill>
                  <a:srgbClr val="003865"/>
                </a:solidFill>
                <a:latin typeface="+mj-lt"/>
              </a:rPr>
              <a:t> your audience</a:t>
            </a:r>
            <a:br>
              <a:rPr lang="en-GB" sz="4000" dirty="0">
                <a:solidFill>
                  <a:srgbClr val="003865"/>
                </a:solidFill>
                <a:latin typeface="+mj-lt"/>
              </a:rPr>
            </a:br>
            <a:r>
              <a:rPr lang="en-GB" sz="4000" dirty="0">
                <a:solidFill>
                  <a:srgbClr val="003865"/>
                </a:solidFill>
                <a:latin typeface="+mj-lt"/>
              </a:rPr>
              <a:t> Slides </a:t>
            </a:r>
            <a:r>
              <a:rPr lang="en-GB" sz="4000" b="1" dirty="0">
                <a:solidFill>
                  <a:srgbClr val="003865"/>
                </a:solidFill>
                <a:latin typeface="+mj-lt"/>
              </a:rPr>
              <a:t>support</a:t>
            </a:r>
            <a:r>
              <a:rPr lang="en-GB" sz="4000" dirty="0">
                <a:solidFill>
                  <a:srgbClr val="003865"/>
                </a:solidFill>
                <a:latin typeface="+mj-lt"/>
              </a:rPr>
              <a:t> a presentation</a:t>
            </a:r>
            <a:br>
              <a:rPr lang="en-GB" sz="4000" dirty="0">
                <a:solidFill>
                  <a:srgbClr val="003865"/>
                </a:solidFill>
                <a:latin typeface="+mj-lt"/>
              </a:rPr>
            </a:br>
            <a:br>
              <a:rPr lang="en-GB" sz="4000" dirty="0">
                <a:solidFill>
                  <a:srgbClr val="003865"/>
                </a:solidFill>
                <a:latin typeface="+mj-lt"/>
              </a:rPr>
            </a:br>
            <a:r>
              <a:rPr lang="en-GB" sz="4000" dirty="0">
                <a:solidFill>
                  <a:srgbClr val="003865"/>
                </a:solidFill>
                <a:latin typeface="+mj-lt"/>
              </a:rPr>
              <a:t>Slides tell an audience about your ‘brand’: make it professional</a:t>
            </a:r>
          </a:p>
        </p:txBody>
      </p:sp>
      <p:sp>
        <p:nvSpPr>
          <p:cNvPr id="6" name="Content Placeholder 2">
            <a:extLst>
              <a:ext uri="{FF2B5EF4-FFF2-40B4-BE49-F238E27FC236}">
                <a16:creationId xmlns:a16="http://schemas.microsoft.com/office/drawing/2014/main" id="{0FC1D5F5-E3C4-4345-BFDF-092E6A8445B8}"/>
              </a:ext>
            </a:extLst>
          </p:cNvPr>
          <p:cNvSpPr txBox="1">
            <a:spLocks/>
          </p:cNvSpPr>
          <p:nvPr/>
        </p:nvSpPr>
        <p:spPr>
          <a:xfrm>
            <a:off x="815415" y="4101075"/>
            <a:ext cx="6816756" cy="2496277"/>
          </a:xfrm>
          <a:prstGeom prst="rect">
            <a:avLst/>
          </a:prstGeom>
        </p:spPr>
        <p:txBody>
          <a:bodyPr/>
          <a:lstStyle>
            <a:lvl1pPr marL="342900" indent="-342900" algn="l" rtl="0" eaLnBrk="1" fontAlgn="base" hangingPunct="1">
              <a:spcBef>
                <a:spcPct val="20000"/>
              </a:spcBef>
              <a:spcAft>
                <a:spcPct val="0"/>
              </a:spcAft>
              <a:defRPr sz="1600">
                <a:solidFill>
                  <a:srgbClr val="4F5961"/>
                </a:solidFill>
                <a:latin typeface="+mn-lt"/>
                <a:ea typeface="ヒラギノ角ゴ Pro W3" charset="0"/>
                <a:cs typeface="ヒラギノ角ゴ Pro W3" charset="0"/>
              </a:defRPr>
            </a:lvl1pPr>
            <a:lvl2pPr marL="457200" algn="l" rtl="0" eaLnBrk="1" fontAlgn="base" hangingPunct="1">
              <a:spcBef>
                <a:spcPct val="20000"/>
              </a:spcBef>
              <a:spcAft>
                <a:spcPct val="0"/>
              </a:spcAft>
              <a:defRPr sz="1200">
                <a:solidFill>
                  <a:srgbClr val="00213B"/>
                </a:solidFill>
                <a:latin typeface="+mn-lt"/>
                <a:ea typeface="ヒラギノ角ゴ Pro W3" charset="0"/>
                <a:cs typeface="ＭＳ Ｐゴシック" charset="0"/>
              </a:defRPr>
            </a:lvl2pPr>
            <a:lvl3pPr marL="914400" algn="l" rtl="0" eaLnBrk="1" fontAlgn="base" hangingPunct="1">
              <a:spcBef>
                <a:spcPct val="20000"/>
              </a:spcBef>
              <a:spcAft>
                <a:spcPct val="0"/>
              </a:spcAft>
              <a:defRPr sz="1200" b="1">
                <a:solidFill>
                  <a:srgbClr val="00213B"/>
                </a:solidFill>
                <a:latin typeface="+mn-lt"/>
                <a:ea typeface="ＭＳ Ｐゴシック" charset="0"/>
                <a:cs typeface="ＭＳ Ｐゴシック" charset="0"/>
              </a:defRPr>
            </a:lvl3pPr>
            <a:lvl4pPr marL="13716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4pPr>
            <a:lvl5pPr marL="18288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5pPr>
            <a:lvl6pPr marL="2514600" indent="-228600" algn="l" rtl="0" eaLnBrk="1" fontAlgn="base" hangingPunct="1">
              <a:spcBef>
                <a:spcPct val="20000"/>
              </a:spcBef>
              <a:spcAft>
                <a:spcPct val="0"/>
              </a:spcAft>
              <a:buChar char="»"/>
              <a:defRPr sz="1600">
                <a:solidFill>
                  <a:srgbClr val="00213B"/>
                </a:solidFill>
                <a:latin typeface="+mn-lt"/>
                <a:ea typeface="+mn-ea"/>
              </a:defRPr>
            </a:lvl6pPr>
            <a:lvl7pPr marL="2971800" indent="-228600" algn="l" rtl="0" eaLnBrk="1" fontAlgn="base" hangingPunct="1">
              <a:spcBef>
                <a:spcPct val="20000"/>
              </a:spcBef>
              <a:spcAft>
                <a:spcPct val="0"/>
              </a:spcAft>
              <a:buChar char="»"/>
              <a:defRPr sz="1600">
                <a:solidFill>
                  <a:srgbClr val="00213B"/>
                </a:solidFill>
                <a:latin typeface="+mn-lt"/>
                <a:ea typeface="+mn-ea"/>
              </a:defRPr>
            </a:lvl7pPr>
            <a:lvl8pPr marL="3429000" indent="-228600" algn="l" rtl="0" eaLnBrk="1" fontAlgn="base" hangingPunct="1">
              <a:spcBef>
                <a:spcPct val="20000"/>
              </a:spcBef>
              <a:spcAft>
                <a:spcPct val="0"/>
              </a:spcAft>
              <a:buChar char="»"/>
              <a:defRPr sz="1600">
                <a:solidFill>
                  <a:srgbClr val="00213B"/>
                </a:solidFill>
                <a:latin typeface="+mn-lt"/>
                <a:ea typeface="+mn-ea"/>
              </a:defRPr>
            </a:lvl8pPr>
            <a:lvl9pPr marL="3886200" indent="-228600" algn="l" rtl="0" eaLnBrk="1" fontAlgn="base" hangingPunct="1">
              <a:spcBef>
                <a:spcPct val="20000"/>
              </a:spcBef>
              <a:spcAft>
                <a:spcPct val="0"/>
              </a:spcAft>
              <a:buChar char="»"/>
              <a:defRPr sz="1600">
                <a:solidFill>
                  <a:srgbClr val="00213B"/>
                </a:solidFill>
                <a:latin typeface="+mn-lt"/>
                <a:ea typeface="+mn-ea"/>
              </a:defRPr>
            </a:lvl9pPr>
          </a:lstStyle>
          <a:p>
            <a:pPr marL="380990" indent="-380990">
              <a:buFont typeface="Arial" panose="020B0604020202020204" pitchFamily="34" charset="0"/>
              <a:buChar char="•"/>
            </a:pPr>
            <a:endParaRPr lang="en-US" sz="3200" kern="0" dirty="0">
              <a:solidFill>
                <a:srgbClr val="003560"/>
              </a:solidFill>
              <a:latin typeface="Arial" charset="0"/>
              <a:ea typeface="Arial" charset="0"/>
              <a:cs typeface="Arial" charset="0"/>
            </a:endParaRPr>
          </a:p>
        </p:txBody>
      </p:sp>
      <p:sp>
        <p:nvSpPr>
          <p:cNvPr id="7" name="TextBox 6">
            <a:extLst>
              <a:ext uri="{FF2B5EF4-FFF2-40B4-BE49-F238E27FC236}">
                <a16:creationId xmlns:a16="http://schemas.microsoft.com/office/drawing/2014/main" id="{EBBD59A2-6E38-4B82-BB91-7660362E3B6C}"/>
              </a:ext>
            </a:extLst>
          </p:cNvPr>
          <p:cNvSpPr txBox="1"/>
          <p:nvPr/>
        </p:nvSpPr>
        <p:spPr>
          <a:xfrm>
            <a:off x="815415" y="1797372"/>
            <a:ext cx="8261498" cy="1200329"/>
          </a:xfrm>
          <a:prstGeom prst="rect">
            <a:avLst/>
          </a:prstGeom>
          <a:noFill/>
        </p:spPr>
        <p:txBody>
          <a:bodyPr wrap="square">
            <a:spAutoFit/>
          </a:bodyPr>
          <a:lstStyle/>
          <a:p>
            <a:r>
              <a:rPr lang="en-GB" sz="7200" b="1" dirty="0">
                <a:solidFill>
                  <a:srgbClr val="003865"/>
                </a:solidFill>
                <a:latin typeface="+mj-lt"/>
              </a:rPr>
              <a:t>Take Away Message</a:t>
            </a:r>
          </a:p>
        </p:txBody>
      </p:sp>
    </p:spTree>
    <p:extLst>
      <p:ext uri="{BB962C8B-B14F-4D97-AF65-F5344CB8AC3E}">
        <p14:creationId xmlns:p14="http://schemas.microsoft.com/office/powerpoint/2010/main" val="892312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5EE928-808A-44FB-91F5-7750D3A8052C}"/>
              </a:ext>
            </a:extLst>
          </p:cNvPr>
          <p:cNvSpPr>
            <a:spLocks noGrp="1"/>
          </p:cNvSpPr>
          <p:nvPr>
            <p:ph idx="1"/>
          </p:nvPr>
        </p:nvSpPr>
        <p:spPr>
          <a:xfrm>
            <a:off x="5067300" y="1825625"/>
            <a:ext cx="5943600" cy="4351338"/>
          </a:xfrm>
        </p:spPr>
        <p:txBody>
          <a:bodyPr>
            <a:noAutofit/>
          </a:bodyPr>
          <a:lstStyle/>
          <a:p>
            <a:pPr marL="0" indent="0">
              <a:lnSpc>
                <a:spcPct val="100000"/>
              </a:lnSpc>
              <a:buNone/>
            </a:pPr>
            <a:r>
              <a:rPr lang="en-GB" sz="6000" dirty="0">
                <a:solidFill>
                  <a:srgbClr val="003865"/>
                </a:solidFill>
                <a:latin typeface="+mj-lt"/>
              </a:rPr>
              <a:t>What do you think we are going to cover in today’s workshop?</a:t>
            </a:r>
          </a:p>
        </p:txBody>
      </p:sp>
      <p:pic>
        <p:nvPicPr>
          <p:cNvPr id="9" name="Picture 8">
            <a:extLst>
              <a:ext uri="{FF2B5EF4-FFF2-40B4-BE49-F238E27FC236}">
                <a16:creationId xmlns:a16="http://schemas.microsoft.com/office/drawing/2014/main" id="{29CF64EE-2D27-460D-A6EF-A1714533966C}"/>
              </a:ext>
            </a:extLst>
          </p:cNvPr>
          <p:cNvPicPr>
            <a:picLocks noChangeAspect="1"/>
          </p:cNvPicPr>
          <p:nvPr/>
        </p:nvPicPr>
        <p:blipFill>
          <a:blip r:embed="rId2">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635000" y="1924050"/>
            <a:ext cx="3657600" cy="3657600"/>
          </a:xfrm>
          <a:prstGeom prst="rect">
            <a:avLst/>
          </a:prstGeom>
        </p:spPr>
      </p:pic>
    </p:spTree>
    <p:extLst>
      <p:ext uri="{BB962C8B-B14F-4D97-AF65-F5344CB8AC3E}">
        <p14:creationId xmlns:p14="http://schemas.microsoft.com/office/powerpoint/2010/main" val="306197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e University at sunset">
            <a:extLst>
              <a:ext uri="{FF2B5EF4-FFF2-40B4-BE49-F238E27FC236}">
                <a16:creationId xmlns:a16="http://schemas.microsoft.com/office/drawing/2014/main" id="{11FDCD37-95D4-D94F-8143-5384ADC6A6C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175F20C-468E-F742-9149-B8A5FEBC2911}"/>
              </a:ext>
            </a:extLst>
          </p:cNvPr>
          <p:cNvSpPr>
            <a:spLocks noGrp="1"/>
          </p:cNvSpPr>
          <p:nvPr>
            <p:ph type="title" idx="4294967295"/>
          </p:nvPr>
        </p:nvSpPr>
        <p:spPr>
          <a:xfrm>
            <a:off x="1299029" y="2085294"/>
            <a:ext cx="2547257" cy="1434420"/>
          </a:xfrm>
        </p:spPr>
        <p:txBody>
          <a:bodyPr>
            <a:noAutofit/>
          </a:bodyPr>
          <a:lstStyle/>
          <a:p>
            <a:pPr algn="l"/>
            <a:r>
              <a:rPr lang="en-GB" sz="6600" b="0" dirty="0">
                <a:solidFill>
                  <a:schemeClr val="bg1"/>
                </a:solidFill>
              </a:rPr>
              <a:t>Q&amp;A</a:t>
            </a:r>
            <a:br>
              <a:rPr lang="en-GB" dirty="0">
                <a:solidFill>
                  <a:schemeClr val="bg1"/>
                </a:solidFill>
              </a:rPr>
            </a:br>
            <a:endParaRPr lang="en-US" dirty="0">
              <a:solidFill>
                <a:schemeClr val="bg1"/>
              </a:solidFill>
            </a:endParaRPr>
          </a:p>
        </p:txBody>
      </p:sp>
      <p:grpSp>
        <p:nvGrpSpPr>
          <p:cNvPr id="11" name="Group 10">
            <a:extLst>
              <a:ext uri="{FF2B5EF4-FFF2-40B4-BE49-F238E27FC236}">
                <a16:creationId xmlns:a16="http://schemas.microsoft.com/office/drawing/2014/main" id="{322ED6EA-1EF6-E99C-8D46-A77E8079F014}"/>
              </a:ext>
              <a:ext uri="{C183D7F6-B498-43B3-948B-1728B52AA6E4}">
                <adec:decorative xmlns:adec="http://schemas.microsoft.com/office/drawing/2017/decorative" val="1"/>
              </a:ext>
            </a:extLst>
          </p:cNvPr>
          <p:cNvGrpSpPr/>
          <p:nvPr/>
        </p:nvGrpSpPr>
        <p:grpSpPr>
          <a:xfrm>
            <a:off x="8385228" y="5699322"/>
            <a:ext cx="3413095" cy="854153"/>
            <a:chOff x="8385228" y="5699322"/>
            <a:chExt cx="3413095" cy="854153"/>
          </a:xfrm>
        </p:grpSpPr>
        <p:sp>
          <p:nvSpPr>
            <p:cNvPr id="12" name="TextBox 11">
              <a:extLst>
                <a:ext uri="{FF2B5EF4-FFF2-40B4-BE49-F238E27FC236}">
                  <a16:creationId xmlns:a16="http://schemas.microsoft.com/office/drawing/2014/main" id="{044E80E0-21D5-A09C-9C43-3B822C05837D}"/>
                </a:ext>
              </a:extLst>
            </p:cNvPr>
            <p:cNvSpPr txBox="1"/>
            <p:nvPr/>
          </p:nvSpPr>
          <p:spPr>
            <a:xfrm>
              <a:off x="8385228" y="5699322"/>
              <a:ext cx="3413095" cy="461665"/>
            </a:xfrm>
            <a:prstGeom prst="rect">
              <a:avLst/>
            </a:prstGeom>
            <a:noFill/>
            <a:effectLst>
              <a:outerShdw blurRad="1270000" dist="50800" dir="5400000" sx="200000" sy="200000" algn="ctr" rotWithShape="0">
                <a:schemeClr val="tx1"/>
              </a:outerShdw>
            </a:effectLst>
          </p:spPr>
          <p:txBody>
            <a:bodyPr wrap="square" rtlCol="0">
              <a:spAutoFit/>
            </a:bodyPr>
            <a:lstStyle/>
            <a:p>
              <a:pPr algn="r"/>
              <a:r>
                <a:rPr lang="en-US" sz="2400" b="1" dirty="0">
                  <a:solidFill>
                    <a:schemeClr val="bg1"/>
                  </a:solidFill>
                  <a:latin typeface="Arial" panose="020B0604020202020204" pitchFamily="34" charset="0"/>
                  <a:cs typeface="Arial" panose="020B0604020202020204" pitchFamily="34" charset="0"/>
                </a:rPr>
                <a:t>#</a:t>
              </a:r>
              <a:r>
                <a:rPr lang="en-US" sz="2400" b="1" dirty="0" err="1">
                  <a:solidFill>
                    <a:schemeClr val="bg1"/>
                  </a:solidFill>
                  <a:latin typeface="Arial" panose="020B0604020202020204" pitchFamily="34" charset="0"/>
                  <a:cs typeface="Arial" panose="020B0604020202020204" pitchFamily="34" charset="0"/>
                </a:rPr>
                <a:t>UofGWorldChangers</a:t>
              </a:r>
              <a:endParaRPr lang="en-US" sz="2400" b="1" dirty="0">
                <a:solidFill>
                  <a:schemeClr val="bg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92BBCD2-E264-1B57-0E93-92E9DB639953}"/>
                </a:ext>
              </a:extLst>
            </p:cNvPr>
            <p:cNvSpPr txBox="1"/>
            <p:nvPr/>
          </p:nvSpPr>
          <p:spPr>
            <a:xfrm>
              <a:off x="9098531" y="6091810"/>
              <a:ext cx="2699792" cy="461665"/>
            </a:xfrm>
            <a:prstGeom prst="rect">
              <a:avLst/>
            </a:prstGeom>
            <a:noFill/>
          </p:spPr>
          <p:txBody>
            <a:bodyPr wrap="square" rtlCol="0">
              <a:spAutoFit/>
            </a:bodyPr>
            <a:lstStyle/>
            <a:p>
              <a:pPr algn="r"/>
              <a:r>
                <a:rPr lang="en-US" sz="2400" b="1" dirty="0">
                  <a:solidFill>
                    <a:schemeClr val="bg1"/>
                  </a:solidFill>
                  <a:latin typeface="Arial" panose="020B0604020202020204" pitchFamily="34" charset="0"/>
                  <a:ea typeface="Arial" charset="0"/>
                  <a:cs typeface="Arial" panose="020B0604020202020204" pitchFamily="34" charset="0"/>
                </a:rPr>
                <a:t>@</a:t>
              </a:r>
              <a:r>
                <a:rPr lang="en-US" sz="2400" b="1" dirty="0" err="1">
                  <a:solidFill>
                    <a:schemeClr val="bg1"/>
                  </a:solidFill>
                  <a:latin typeface="Arial" panose="020B0604020202020204" pitchFamily="34" charset="0"/>
                  <a:ea typeface="Arial" charset="0"/>
                  <a:cs typeface="Arial" panose="020B0604020202020204" pitchFamily="34" charset="0"/>
                </a:rPr>
                <a:t>UofGlasgow</a:t>
              </a:r>
              <a:endParaRPr lang="en-US" sz="2400" b="1" dirty="0">
                <a:solidFill>
                  <a:schemeClr val="bg1"/>
                </a:solidFill>
                <a:latin typeface="Arial" panose="020B0604020202020204" pitchFamily="34" charset="0"/>
                <a:ea typeface="Arial" charset="0"/>
                <a:cs typeface="Arial" panose="020B0604020202020204" pitchFamily="34" charset="0"/>
              </a:endParaRPr>
            </a:p>
          </p:txBody>
        </p:sp>
        <p:grpSp>
          <p:nvGrpSpPr>
            <p:cNvPr id="14" name="Group 13">
              <a:extLst>
                <a:ext uri="{FF2B5EF4-FFF2-40B4-BE49-F238E27FC236}">
                  <a16:creationId xmlns:a16="http://schemas.microsoft.com/office/drawing/2014/main" id="{84EA5A01-D67E-B5A8-4983-B4E38F735C71}"/>
                </a:ext>
              </a:extLst>
            </p:cNvPr>
            <p:cNvGrpSpPr/>
            <p:nvPr/>
          </p:nvGrpSpPr>
          <p:grpSpPr>
            <a:xfrm>
              <a:off x="8516481" y="6162367"/>
              <a:ext cx="841333" cy="347112"/>
              <a:chOff x="8601252" y="6162367"/>
              <a:chExt cx="841333" cy="347112"/>
            </a:xfrm>
          </p:grpSpPr>
          <p:pic>
            <p:nvPicPr>
              <p:cNvPr id="15" name="Picture 14">
                <a:extLst>
                  <a:ext uri="{FF2B5EF4-FFF2-40B4-BE49-F238E27FC236}">
                    <a16:creationId xmlns:a16="http://schemas.microsoft.com/office/drawing/2014/main" id="{8049EAA7-B259-E0CF-6188-D83E4A7650D1}"/>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78761" y="6162367"/>
                <a:ext cx="475023" cy="347112"/>
              </a:xfrm>
              <a:prstGeom prst="rect">
                <a:avLst/>
              </a:prstGeom>
            </p:spPr>
          </p:pic>
          <p:pic>
            <p:nvPicPr>
              <p:cNvPr id="16" name="Picture 15">
                <a:extLst>
                  <a:ext uri="{FF2B5EF4-FFF2-40B4-BE49-F238E27FC236}">
                    <a16:creationId xmlns:a16="http://schemas.microsoft.com/office/drawing/2014/main" id="{C9EF044C-8E77-0253-404C-AEACFCC1AE02}"/>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94185" y="6223334"/>
                <a:ext cx="248400" cy="248399"/>
              </a:xfrm>
              <a:prstGeom prst="rect">
                <a:avLst/>
              </a:prstGeom>
            </p:spPr>
          </p:pic>
          <p:pic>
            <p:nvPicPr>
              <p:cNvPr id="17" name="Picture 16">
                <a:extLst>
                  <a:ext uri="{FF2B5EF4-FFF2-40B4-BE49-F238E27FC236}">
                    <a16:creationId xmlns:a16="http://schemas.microsoft.com/office/drawing/2014/main" id="{1EFBA2B9-08B7-B52F-FE3B-91DCAC58DCD1}"/>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01252" y="6221141"/>
                <a:ext cx="239105" cy="239106"/>
              </a:xfrm>
              <a:prstGeom prst="rect">
                <a:avLst/>
              </a:prstGeom>
            </p:spPr>
          </p:pic>
        </p:grpSp>
      </p:grpSp>
    </p:spTree>
    <p:extLst>
      <p:ext uri="{BB962C8B-B14F-4D97-AF65-F5344CB8AC3E}">
        <p14:creationId xmlns:p14="http://schemas.microsoft.com/office/powerpoint/2010/main" val="3006378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6750F-D948-0F3A-FD07-1ED9F45A2CD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B22CAE-F3B2-0AC5-80C0-147DF9A18492}"/>
              </a:ext>
            </a:extLst>
          </p:cNvPr>
          <p:cNvSpPr>
            <a:spLocks noGrp="1"/>
          </p:cNvSpPr>
          <p:nvPr>
            <p:ph idx="1"/>
          </p:nvPr>
        </p:nvSpPr>
        <p:spPr>
          <a:xfrm>
            <a:off x="2979929" y="674630"/>
            <a:ext cx="6899799" cy="5508740"/>
          </a:xfrm>
        </p:spPr>
        <p:txBody>
          <a:bodyPr>
            <a:noAutofit/>
          </a:bodyPr>
          <a:lstStyle/>
          <a:p>
            <a:pPr>
              <a:lnSpc>
                <a:spcPct val="100000"/>
              </a:lnSpc>
            </a:pPr>
            <a:r>
              <a:rPr lang="en-GB" sz="3200" dirty="0">
                <a:solidFill>
                  <a:srgbClr val="003865"/>
                </a:solidFill>
                <a:latin typeface="+mj-lt"/>
              </a:rPr>
              <a:t>Why PowerPoint?</a:t>
            </a:r>
          </a:p>
          <a:p>
            <a:pPr>
              <a:lnSpc>
                <a:spcPct val="100000"/>
              </a:lnSpc>
            </a:pPr>
            <a:r>
              <a:rPr lang="en-GB" sz="3200" dirty="0">
                <a:solidFill>
                  <a:srgbClr val="003865"/>
                </a:solidFill>
                <a:latin typeface="+mj-lt"/>
              </a:rPr>
              <a:t>Where to begin</a:t>
            </a:r>
          </a:p>
          <a:p>
            <a:pPr>
              <a:lnSpc>
                <a:spcPct val="100000"/>
              </a:lnSpc>
            </a:pPr>
            <a:r>
              <a:rPr lang="en-GB" sz="3200" dirty="0">
                <a:solidFill>
                  <a:srgbClr val="003865"/>
                </a:solidFill>
                <a:latin typeface="+mj-lt"/>
              </a:rPr>
              <a:t>Themes</a:t>
            </a:r>
          </a:p>
          <a:p>
            <a:pPr>
              <a:lnSpc>
                <a:spcPct val="100000"/>
              </a:lnSpc>
            </a:pPr>
            <a:r>
              <a:rPr lang="en-GB" sz="3200" dirty="0">
                <a:solidFill>
                  <a:srgbClr val="003865"/>
                </a:solidFill>
                <a:latin typeface="+mj-lt"/>
              </a:rPr>
              <a:t>Adding content</a:t>
            </a:r>
          </a:p>
          <a:p>
            <a:pPr>
              <a:lnSpc>
                <a:spcPct val="100000"/>
              </a:lnSpc>
            </a:pPr>
            <a:r>
              <a:rPr lang="en-GB" sz="3200" dirty="0">
                <a:solidFill>
                  <a:srgbClr val="003865"/>
                </a:solidFill>
                <a:latin typeface="+mj-lt"/>
              </a:rPr>
              <a:t>Inserting media</a:t>
            </a:r>
          </a:p>
          <a:p>
            <a:pPr>
              <a:lnSpc>
                <a:spcPct val="100000"/>
              </a:lnSpc>
            </a:pPr>
            <a:r>
              <a:rPr lang="en-GB" sz="3200" dirty="0">
                <a:solidFill>
                  <a:srgbClr val="003865"/>
                </a:solidFill>
                <a:latin typeface="+mj-lt"/>
              </a:rPr>
              <a:t>Presenter </a:t>
            </a:r>
            <a:r>
              <a:rPr lang="en-GB" sz="3200">
                <a:solidFill>
                  <a:srgbClr val="003865"/>
                </a:solidFill>
                <a:latin typeface="+mj-lt"/>
              </a:rPr>
              <a:t>notes &amp; </a:t>
            </a:r>
            <a:r>
              <a:rPr lang="en-GB" sz="3200" dirty="0">
                <a:solidFill>
                  <a:srgbClr val="003865"/>
                </a:solidFill>
                <a:latin typeface="+mj-lt"/>
              </a:rPr>
              <a:t>handouts</a:t>
            </a:r>
          </a:p>
          <a:p>
            <a:pPr>
              <a:lnSpc>
                <a:spcPct val="100000"/>
              </a:lnSpc>
            </a:pPr>
            <a:r>
              <a:rPr lang="en-GB" sz="3200" dirty="0">
                <a:solidFill>
                  <a:srgbClr val="003865"/>
                </a:solidFill>
                <a:latin typeface="+mj-lt"/>
              </a:rPr>
              <a:t>Slideshow options</a:t>
            </a:r>
          </a:p>
          <a:p>
            <a:pPr>
              <a:lnSpc>
                <a:spcPct val="100000"/>
              </a:lnSpc>
            </a:pPr>
            <a:r>
              <a:rPr lang="en-GB" sz="3200" dirty="0">
                <a:solidFill>
                  <a:srgbClr val="003865"/>
                </a:solidFill>
                <a:latin typeface="+mj-lt"/>
              </a:rPr>
              <a:t>Making your presentation accessible</a:t>
            </a:r>
          </a:p>
          <a:p>
            <a:pPr>
              <a:lnSpc>
                <a:spcPct val="100000"/>
              </a:lnSpc>
            </a:pPr>
            <a:r>
              <a:rPr lang="en-GB" sz="3200" dirty="0">
                <a:solidFill>
                  <a:srgbClr val="003865"/>
                </a:solidFill>
                <a:latin typeface="+mj-lt"/>
              </a:rPr>
              <a:t>Presentation tips</a:t>
            </a:r>
          </a:p>
          <a:p>
            <a:pPr>
              <a:lnSpc>
                <a:spcPct val="100000"/>
              </a:lnSpc>
            </a:pPr>
            <a:endParaRPr lang="en-GB" sz="3200" dirty="0">
              <a:solidFill>
                <a:srgbClr val="003865"/>
              </a:solidFill>
              <a:latin typeface="+mj-lt"/>
            </a:endParaRPr>
          </a:p>
        </p:txBody>
      </p:sp>
    </p:spTree>
    <p:extLst>
      <p:ext uri="{BB962C8B-B14F-4D97-AF65-F5344CB8AC3E}">
        <p14:creationId xmlns:p14="http://schemas.microsoft.com/office/powerpoint/2010/main" val="3548490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he South Front of the University">
            <a:extLst>
              <a:ext uri="{FF2B5EF4-FFF2-40B4-BE49-F238E27FC236}">
                <a16:creationId xmlns:a16="http://schemas.microsoft.com/office/drawing/2014/main" id="{38BC4062-549B-FF4A-B1B0-168158321899}"/>
              </a:ext>
            </a:extLst>
          </p:cNvPr>
          <p:cNvPicPr>
            <a:picLocks noChangeAspect="1"/>
          </p:cNvPicPr>
          <p:nvPr/>
        </p:nvPicPr>
        <p:blipFill>
          <a:blip r:embed="rId2"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9525" y="0"/>
            <a:ext cx="12192000" cy="6858000"/>
          </a:xfrm>
          <a:prstGeom prst="rect">
            <a:avLst/>
          </a:prstGeom>
        </p:spPr>
      </p:pic>
      <p:sp>
        <p:nvSpPr>
          <p:cNvPr id="4" name="Rectangle 3">
            <a:extLst>
              <a:ext uri="{FF2B5EF4-FFF2-40B4-BE49-F238E27FC236}">
                <a16:creationId xmlns:a16="http://schemas.microsoft.com/office/drawing/2014/main" id="{5B1D6E94-8E37-D442-872A-6D92550EE414}"/>
              </a:ext>
              <a:ext uri="{C183D7F6-B498-43B3-948B-1728B52AA6E4}">
                <adec:decorative xmlns:adec="http://schemas.microsoft.com/office/drawing/2017/decorative" val="1"/>
              </a:ext>
            </a:extLst>
          </p:cNvPr>
          <p:cNvSpPr/>
          <p:nvPr/>
        </p:nvSpPr>
        <p:spPr bwMode="auto">
          <a:xfrm>
            <a:off x="431371" y="1643203"/>
            <a:ext cx="8160907" cy="4954149"/>
          </a:xfrm>
          <a:prstGeom prst="rect">
            <a:avLst/>
          </a:prstGeom>
          <a:solidFill>
            <a:schemeClr val="bg1">
              <a:alpha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609585" indent="-609585" defTabSz="1219170" eaLnBrk="0" fontAlgn="base" hangingPunct="0">
              <a:spcBef>
                <a:spcPct val="0"/>
              </a:spcBef>
              <a:spcAft>
                <a:spcPct val="0"/>
              </a:spcAft>
              <a:buFont typeface="Arial" panose="020B0604020202020204" pitchFamily="34" charset="0"/>
              <a:buChar char="•"/>
            </a:pPr>
            <a:endParaRPr lang="en-US" sz="3200" dirty="0">
              <a:latin typeface="Arial" charset="0"/>
              <a:ea typeface="ＭＳ Ｐゴシック" charset="-128"/>
              <a:cs typeface="ＭＳ Ｐゴシック" charset="-128"/>
            </a:endParaRPr>
          </a:p>
        </p:txBody>
      </p:sp>
      <p:sp>
        <p:nvSpPr>
          <p:cNvPr id="5" name="Title 1">
            <a:extLst>
              <a:ext uri="{FF2B5EF4-FFF2-40B4-BE49-F238E27FC236}">
                <a16:creationId xmlns:a16="http://schemas.microsoft.com/office/drawing/2014/main" id="{8DD2BCA4-260A-8149-AE03-9BDD525AD811}"/>
              </a:ext>
            </a:extLst>
          </p:cNvPr>
          <p:cNvSpPr>
            <a:spLocks noGrp="1"/>
          </p:cNvSpPr>
          <p:nvPr>
            <p:ph type="title"/>
          </p:nvPr>
        </p:nvSpPr>
        <p:spPr>
          <a:xfrm>
            <a:off x="1655013" y="2420887"/>
            <a:ext cx="5713621" cy="3360375"/>
          </a:xfrm>
          <a:prstGeom prst="rect">
            <a:avLst/>
          </a:prstGeom>
        </p:spPr>
        <p:txBody>
          <a:bodyPr/>
          <a:lstStyle/>
          <a:p>
            <a:pPr algn="ctr" defTabSz="914377" eaLnBrk="0" hangingPunct="0"/>
            <a:r>
              <a:rPr lang="en-US" sz="7200" dirty="0">
                <a:latin typeface="Arial" panose="020B0604020202020204" pitchFamily="34" charset="0"/>
                <a:ea typeface="ＭＳ Ｐゴシック" charset="-128"/>
                <a:cs typeface="Arial" panose="020B0604020202020204" pitchFamily="34" charset="0"/>
              </a:rPr>
              <a:t>Start with your message</a:t>
            </a:r>
          </a:p>
        </p:txBody>
      </p:sp>
      <p:sp>
        <p:nvSpPr>
          <p:cNvPr id="6" name="Content Placeholder 2">
            <a:extLst>
              <a:ext uri="{FF2B5EF4-FFF2-40B4-BE49-F238E27FC236}">
                <a16:creationId xmlns:a16="http://schemas.microsoft.com/office/drawing/2014/main" id="{0FC1D5F5-E3C4-4345-BFDF-092E6A8445B8}"/>
              </a:ext>
            </a:extLst>
          </p:cNvPr>
          <p:cNvSpPr txBox="1">
            <a:spLocks/>
          </p:cNvSpPr>
          <p:nvPr/>
        </p:nvSpPr>
        <p:spPr>
          <a:xfrm>
            <a:off x="815415" y="4101075"/>
            <a:ext cx="6816756" cy="2496277"/>
          </a:xfrm>
          <a:prstGeom prst="rect">
            <a:avLst/>
          </a:prstGeom>
        </p:spPr>
        <p:txBody>
          <a:bodyPr/>
          <a:lstStyle>
            <a:lvl1pPr marL="342900" indent="-342900" algn="l" rtl="0" eaLnBrk="1" fontAlgn="base" hangingPunct="1">
              <a:spcBef>
                <a:spcPct val="20000"/>
              </a:spcBef>
              <a:spcAft>
                <a:spcPct val="0"/>
              </a:spcAft>
              <a:defRPr sz="1600">
                <a:solidFill>
                  <a:srgbClr val="4F5961"/>
                </a:solidFill>
                <a:latin typeface="+mn-lt"/>
                <a:ea typeface="ヒラギノ角ゴ Pro W3" charset="0"/>
                <a:cs typeface="ヒラギノ角ゴ Pro W3" charset="0"/>
              </a:defRPr>
            </a:lvl1pPr>
            <a:lvl2pPr marL="457200" algn="l" rtl="0" eaLnBrk="1" fontAlgn="base" hangingPunct="1">
              <a:spcBef>
                <a:spcPct val="20000"/>
              </a:spcBef>
              <a:spcAft>
                <a:spcPct val="0"/>
              </a:spcAft>
              <a:defRPr sz="1200">
                <a:solidFill>
                  <a:srgbClr val="00213B"/>
                </a:solidFill>
                <a:latin typeface="+mn-lt"/>
                <a:ea typeface="ヒラギノ角ゴ Pro W3" charset="0"/>
                <a:cs typeface="ＭＳ Ｐゴシック" charset="0"/>
              </a:defRPr>
            </a:lvl2pPr>
            <a:lvl3pPr marL="914400" algn="l" rtl="0" eaLnBrk="1" fontAlgn="base" hangingPunct="1">
              <a:spcBef>
                <a:spcPct val="20000"/>
              </a:spcBef>
              <a:spcAft>
                <a:spcPct val="0"/>
              </a:spcAft>
              <a:defRPr sz="1200" b="1">
                <a:solidFill>
                  <a:srgbClr val="00213B"/>
                </a:solidFill>
                <a:latin typeface="+mn-lt"/>
                <a:ea typeface="ＭＳ Ｐゴシック" charset="0"/>
                <a:cs typeface="ＭＳ Ｐゴシック" charset="0"/>
              </a:defRPr>
            </a:lvl3pPr>
            <a:lvl4pPr marL="13716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4pPr>
            <a:lvl5pPr marL="18288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5pPr>
            <a:lvl6pPr marL="2514600" indent="-228600" algn="l" rtl="0" eaLnBrk="1" fontAlgn="base" hangingPunct="1">
              <a:spcBef>
                <a:spcPct val="20000"/>
              </a:spcBef>
              <a:spcAft>
                <a:spcPct val="0"/>
              </a:spcAft>
              <a:buChar char="»"/>
              <a:defRPr sz="1600">
                <a:solidFill>
                  <a:srgbClr val="00213B"/>
                </a:solidFill>
                <a:latin typeface="+mn-lt"/>
                <a:ea typeface="+mn-ea"/>
              </a:defRPr>
            </a:lvl6pPr>
            <a:lvl7pPr marL="2971800" indent="-228600" algn="l" rtl="0" eaLnBrk="1" fontAlgn="base" hangingPunct="1">
              <a:spcBef>
                <a:spcPct val="20000"/>
              </a:spcBef>
              <a:spcAft>
                <a:spcPct val="0"/>
              </a:spcAft>
              <a:buChar char="»"/>
              <a:defRPr sz="1600">
                <a:solidFill>
                  <a:srgbClr val="00213B"/>
                </a:solidFill>
                <a:latin typeface="+mn-lt"/>
                <a:ea typeface="+mn-ea"/>
              </a:defRPr>
            </a:lvl7pPr>
            <a:lvl8pPr marL="3429000" indent="-228600" algn="l" rtl="0" eaLnBrk="1" fontAlgn="base" hangingPunct="1">
              <a:spcBef>
                <a:spcPct val="20000"/>
              </a:spcBef>
              <a:spcAft>
                <a:spcPct val="0"/>
              </a:spcAft>
              <a:buChar char="»"/>
              <a:defRPr sz="1600">
                <a:solidFill>
                  <a:srgbClr val="00213B"/>
                </a:solidFill>
                <a:latin typeface="+mn-lt"/>
                <a:ea typeface="+mn-ea"/>
              </a:defRPr>
            </a:lvl8pPr>
            <a:lvl9pPr marL="3886200" indent="-228600" algn="l" rtl="0" eaLnBrk="1" fontAlgn="base" hangingPunct="1">
              <a:spcBef>
                <a:spcPct val="20000"/>
              </a:spcBef>
              <a:spcAft>
                <a:spcPct val="0"/>
              </a:spcAft>
              <a:buChar char="»"/>
              <a:defRPr sz="1600">
                <a:solidFill>
                  <a:srgbClr val="00213B"/>
                </a:solidFill>
                <a:latin typeface="+mn-lt"/>
                <a:ea typeface="+mn-ea"/>
              </a:defRPr>
            </a:lvl9pPr>
          </a:lstStyle>
          <a:p>
            <a:pPr marL="380990" indent="-380990">
              <a:buFont typeface="Arial" panose="020B0604020202020204" pitchFamily="34" charset="0"/>
              <a:buChar char="•"/>
            </a:pPr>
            <a:endParaRPr lang="en-US" sz="3200" kern="0" dirty="0">
              <a:solidFill>
                <a:srgbClr val="003560"/>
              </a:solidFill>
              <a:latin typeface="Arial" charset="0"/>
              <a:ea typeface="Arial" charset="0"/>
              <a:cs typeface="Arial" charset="0"/>
            </a:endParaRPr>
          </a:p>
        </p:txBody>
      </p:sp>
    </p:spTree>
    <p:extLst>
      <p:ext uri="{BB962C8B-B14F-4D97-AF65-F5344CB8AC3E}">
        <p14:creationId xmlns:p14="http://schemas.microsoft.com/office/powerpoint/2010/main" val="3755281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766CE0C-ABC2-4CD8-8738-74448E787440}"/>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1803400"/>
          </a:xfrm>
          <a:prstGeom prst="rect">
            <a:avLst/>
          </a:prstGeom>
        </p:spPr>
      </p:pic>
      <p:graphicFrame>
        <p:nvGraphicFramePr>
          <p:cNvPr id="2" name="Diagram 1">
            <a:extLst>
              <a:ext uri="{FF2B5EF4-FFF2-40B4-BE49-F238E27FC236}">
                <a16:creationId xmlns:a16="http://schemas.microsoft.com/office/drawing/2014/main" id="{A9B95782-EE6F-4EEF-9913-A2AC92DA4D35}"/>
              </a:ext>
            </a:extLst>
          </p:cNvPr>
          <p:cNvGraphicFramePr/>
          <p:nvPr>
            <p:extLst>
              <p:ext uri="{D42A27DB-BD31-4B8C-83A1-F6EECF244321}">
                <p14:modId xmlns:p14="http://schemas.microsoft.com/office/powerpoint/2010/main" val="2827347764"/>
              </p:ext>
            </p:extLst>
          </p:nvPr>
        </p:nvGraphicFramePr>
        <p:xfrm>
          <a:off x="1999732" y="150498"/>
          <a:ext cx="7810134" cy="65570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536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679469A-1A9C-45AF-9286-D02E19A03EA0}"/>
              </a:ext>
            </a:extLst>
          </p:cNvPr>
          <p:cNvPicPr>
            <a:picLocks noGrp="1" noChangeAspect="1"/>
          </p:cNvPicPr>
          <p:nvPr>
            <p:ph idx="1"/>
          </p:nvPr>
        </p:nvPicPr>
        <p:blipFill>
          <a:blip r:embed="rId3" cstate="email">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rot="5400000">
            <a:off x="5919535" y="0"/>
            <a:ext cx="6224338" cy="6224338"/>
          </a:xfrm>
        </p:spPr>
      </p:pic>
      <p:sp>
        <p:nvSpPr>
          <p:cNvPr id="2" name="Title 1">
            <a:extLst>
              <a:ext uri="{FF2B5EF4-FFF2-40B4-BE49-F238E27FC236}">
                <a16:creationId xmlns:a16="http://schemas.microsoft.com/office/drawing/2014/main" id="{775D323D-43C0-4A21-B457-B2C72373CA00}"/>
              </a:ext>
            </a:extLst>
          </p:cNvPr>
          <p:cNvSpPr>
            <a:spLocks noGrp="1"/>
          </p:cNvSpPr>
          <p:nvPr>
            <p:ph type="title"/>
          </p:nvPr>
        </p:nvSpPr>
        <p:spPr>
          <a:xfrm>
            <a:off x="240999" y="3441032"/>
            <a:ext cx="6272095" cy="3186883"/>
          </a:xfrm>
        </p:spPr>
        <p:txBody>
          <a:bodyPr>
            <a:normAutofit/>
          </a:bodyPr>
          <a:lstStyle/>
          <a:p>
            <a:r>
              <a:rPr lang="en-GB" sz="4000" dirty="0">
                <a:solidFill>
                  <a:srgbClr val="003865"/>
                </a:solidFill>
              </a:rPr>
              <a:t>8 second ‘rule’:</a:t>
            </a:r>
            <a:br>
              <a:rPr lang="en-GB" sz="4000" dirty="0">
                <a:solidFill>
                  <a:srgbClr val="003865"/>
                </a:solidFill>
              </a:rPr>
            </a:br>
            <a:br>
              <a:rPr lang="en-GB" sz="4000" dirty="0">
                <a:solidFill>
                  <a:srgbClr val="003865"/>
                </a:solidFill>
              </a:rPr>
            </a:br>
            <a:r>
              <a:rPr lang="en-GB" sz="4000" dirty="0">
                <a:solidFill>
                  <a:srgbClr val="003865"/>
                </a:solidFill>
              </a:rPr>
              <a:t>Aim for audience get the  message in under 8 seconds.</a:t>
            </a:r>
          </a:p>
        </p:txBody>
      </p:sp>
    </p:spTree>
    <p:extLst>
      <p:ext uri="{BB962C8B-B14F-4D97-AF65-F5344CB8AC3E}">
        <p14:creationId xmlns:p14="http://schemas.microsoft.com/office/powerpoint/2010/main" val="1080339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he South Front of the University">
            <a:extLst>
              <a:ext uri="{FF2B5EF4-FFF2-40B4-BE49-F238E27FC236}">
                <a16:creationId xmlns:a16="http://schemas.microsoft.com/office/drawing/2014/main" id="{38BC4062-549B-FF4A-B1B0-168158321899}"/>
              </a:ext>
            </a:extLst>
          </p:cNvPr>
          <p:cNvPicPr>
            <a:picLocks noChangeAspect="1"/>
          </p:cNvPicPr>
          <p:nvPr/>
        </p:nvPicPr>
        <p:blipFill>
          <a:blip r:embed="rId2"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5B1D6E94-8E37-D442-872A-6D92550EE414}"/>
              </a:ext>
              <a:ext uri="{C183D7F6-B498-43B3-948B-1728B52AA6E4}">
                <adec:decorative xmlns:adec="http://schemas.microsoft.com/office/drawing/2017/decorative" val="1"/>
              </a:ext>
            </a:extLst>
          </p:cNvPr>
          <p:cNvSpPr/>
          <p:nvPr/>
        </p:nvSpPr>
        <p:spPr bwMode="auto">
          <a:xfrm>
            <a:off x="431371" y="1643203"/>
            <a:ext cx="7406343" cy="4351197"/>
          </a:xfrm>
          <a:prstGeom prst="rect">
            <a:avLst/>
          </a:prstGeom>
          <a:solidFill>
            <a:schemeClr val="bg1">
              <a:alpha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609585" indent="-609585" defTabSz="1219170" eaLnBrk="0" fontAlgn="base" hangingPunct="0">
              <a:spcBef>
                <a:spcPct val="0"/>
              </a:spcBef>
              <a:spcAft>
                <a:spcPct val="0"/>
              </a:spcAft>
              <a:buFont typeface="Arial" panose="020B0604020202020204" pitchFamily="34" charset="0"/>
              <a:buChar char="•"/>
            </a:pPr>
            <a:endParaRPr lang="en-US" sz="3200" dirty="0">
              <a:latin typeface="Arial" charset="0"/>
              <a:ea typeface="ＭＳ Ｐゴシック" charset="-128"/>
              <a:cs typeface="ＭＳ Ｐゴシック" charset="-128"/>
            </a:endParaRPr>
          </a:p>
        </p:txBody>
      </p:sp>
      <p:sp>
        <p:nvSpPr>
          <p:cNvPr id="5" name="Title 1">
            <a:extLst>
              <a:ext uri="{FF2B5EF4-FFF2-40B4-BE49-F238E27FC236}">
                <a16:creationId xmlns:a16="http://schemas.microsoft.com/office/drawing/2014/main" id="{8DD2BCA4-260A-8149-AE03-9BDD525AD811}"/>
              </a:ext>
            </a:extLst>
          </p:cNvPr>
          <p:cNvSpPr>
            <a:spLocks noGrp="1"/>
          </p:cNvSpPr>
          <p:nvPr>
            <p:ph type="title"/>
          </p:nvPr>
        </p:nvSpPr>
        <p:spPr>
          <a:xfrm>
            <a:off x="1364727" y="2160239"/>
            <a:ext cx="5713621" cy="3360375"/>
          </a:xfrm>
          <a:prstGeom prst="rect">
            <a:avLst/>
          </a:prstGeom>
        </p:spPr>
        <p:txBody>
          <a:bodyPr/>
          <a:lstStyle/>
          <a:p>
            <a:pPr algn="ctr" defTabSz="914377" eaLnBrk="0" hangingPunct="0"/>
            <a:r>
              <a:rPr lang="en-US" sz="7200" dirty="0">
                <a:ea typeface="ＭＳ Ｐゴシック" charset="-128"/>
                <a:cs typeface="ＭＳ Ｐゴシック" charset="-128"/>
              </a:rPr>
              <a:t>Make your slides accessible </a:t>
            </a:r>
          </a:p>
        </p:txBody>
      </p:sp>
      <p:sp>
        <p:nvSpPr>
          <p:cNvPr id="6" name="Content Placeholder 2">
            <a:extLst>
              <a:ext uri="{FF2B5EF4-FFF2-40B4-BE49-F238E27FC236}">
                <a16:creationId xmlns:a16="http://schemas.microsoft.com/office/drawing/2014/main" id="{0FC1D5F5-E3C4-4345-BFDF-092E6A8445B8}"/>
              </a:ext>
            </a:extLst>
          </p:cNvPr>
          <p:cNvSpPr txBox="1">
            <a:spLocks/>
          </p:cNvSpPr>
          <p:nvPr/>
        </p:nvSpPr>
        <p:spPr>
          <a:xfrm>
            <a:off x="815415" y="4101075"/>
            <a:ext cx="6816756" cy="2496277"/>
          </a:xfrm>
          <a:prstGeom prst="rect">
            <a:avLst/>
          </a:prstGeom>
        </p:spPr>
        <p:txBody>
          <a:bodyPr/>
          <a:lstStyle>
            <a:lvl1pPr marL="342900" indent="-342900" algn="l" rtl="0" eaLnBrk="1" fontAlgn="base" hangingPunct="1">
              <a:spcBef>
                <a:spcPct val="20000"/>
              </a:spcBef>
              <a:spcAft>
                <a:spcPct val="0"/>
              </a:spcAft>
              <a:defRPr sz="1600">
                <a:solidFill>
                  <a:srgbClr val="4F5961"/>
                </a:solidFill>
                <a:latin typeface="+mn-lt"/>
                <a:ea typeface="ヒラギノ角ゴ Pro W3" charset="0"/>
                <a:cs typeface="ヒラギノ角ゴ Pro W3" charset="0"/>
              </a:defRPr>
            </a:lvl1pPr>
            <a:lvl2pPr marL="457200" algn="l" rtl="0" eaLnBrk="1" fontAlgn="base" hangingPunct="1">
              <a:spcBef>
                <a:spcPct val="20000"/>
              </a:spcBef>
              <a:spcAft>
                <a:spcPct val="0"/>
              </a:spcAft>
              <a:defRPr sz="1200">
                <a:solidFill>
                  <a:srgbClr val="00213B"/>
                </a:solidFill>
                <a:latin typeface="+mn-lt"/>
                <a:ea typeface="ヒラギノ角ゴ Pro W3" charset="0"/>
                <a:cs typeface="ＭＳ Ｐゴシック" charset="0"/>
              </a:defRPr>
            </a:lvl2pPr>
            <a:lvl3pPr marL="914400" algn="l" rtl="0" eaLnBrk="1" fontAlgn="base" hangingPunct="1">
              <a:spcBef>
                <a:spcPct val="20000"/>
              </a:spcBef>
              <a:spcAft>
                <a:spcPct val="0"/>
              </a:spcAft>
              <a:defRPr sz="1200" b="1">
                <a:solidFill>
                  <a:srgbClr val="00213B"/>
                </a:solidFill>
                <a:latin typeface="+mn-lt"/>
                <a:ea typeface="ＭＳ Ｐゴシック" charset="0"/>
                <a:cs typeface="ＭＳ Ｐゴシック" charset="0"/>
              </a:defRPr>
            </a:lvl3pPr>
            <a:lvl4pPr marL="13716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4pPr>
            <a:lvl5pPr marL="18288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5pPr>
            <a:lvl6pPr marL="2514600" indent="-228600" algn="l" rtl="0" eaLnBrk="1" fontAlgn="base" hangingPunct="1">
              <a:spcBef>
                <a:spcPct val="20000"/>
              </a:spcBef>
              <a:spcAft>
                <a:spcPct val="0"/>
              </a:spcAft>
              <a:buChar char="»"/>
              <a:defRPr sz="1600">
                <a:solidFill>
                  <a:srgbClr val="00213B"/>
                </a:solidFill>
                <a:latin typeface="+mn-lt"/>
                <a:ea typeface="+mn-ea"/>
              </a:defRPr>
            </a:lvl6pPr>
            <a:lvl7pPr marL="2971800" indent="-228600" algn="l" rtl="0" eaLnBrk="1" fontAlgn="base" hangingPunct="1">
              <a:spcBef>
                <a:spcPct val="20000"/>
              </a:spcBef>
              <a:spcAft>
                <a:spcPct val="0"/>
              </a:spcAft>
              <a:buChar char="»"/>
              <a:defRPr sz="1600">
                <a:solidFill>
                  <a:srgbClr val="00213B"/>
                </a:solidFill>
                <a:latin typeface="+mn-lt"/>
                <a:ea typeface="+mn-ea"/>
              </a:defRPr>
            </a:lvl7pPr>
            <a:lvl8pPr marL="3429000" indent="-228600" algn="l" rtl="0" eaLnBrk="1" fontAlgn="base" hangingPunct="1">
              <a:spcBef>
                <a:spcPct val="20000"/>
              </a:spcBef>
              <a:spcAft>
                <a:spcPct val="0"/>
              </a:spcAft>
              <a:buChar char="»"/>
              <a:defRPr sz="1600">
                <a:solidFill>
                  <a:srgbClr val="00213B"/>
                </a:solidFill>
                <a:latin typeface="+mn-lt"/>
                <a:ea typeface="+mn-ea"/>
              </a:defRPr>
            </a:lvl8pPr>
            <a:lvl9pPr marL="3886200" indent="-228600" algn="l" rtl="0" eaLnBrk="1" fontAlgn="base" hangingPunct="1">
              <a:spcBef>
                <a:spcPct val="20000"/>
              </a:spcBef>
              <a:spcAft>
                <a:spcPct val="0"/>
              </a:spcAft>
              <a:buChar char="»"/>
              <a:defRPr sz="1600">
                <a:solidFill>
                  <a:srgbClr val="00213B"/>
                </a:solidFill>
                <a:latin typeface="+mn-lt"/>
                <a:ea typeface="+mn-ea"/>
              </a:defRPr>
            </a:lvl9pPr>
          </a:lstStyle>
          <a:p>
            <a:pPr marL="380990" indent="-380990">
              <a:buFont typeface="Arial" panose="020B0604020202020204" pitchFamily="34" charset="0"/>
              <a:buChar char="•"/>
            </a:pPr>
            <a:endParaRPr lang="en-US" sz="3200" kern="0" dirty="0">
              <a:solidFill>
                <a:srgbClr val="003560"/>
              </a:solidFill>
              <a:latin typeface="Arial" charset="0"/>
              <a:ea typeface="Arial" charset="0"/>
              <a:cs typeface="Arial" charset="0"/>
            </a:endParaRPr>
          </a:p>
        </p:txBody>
      </p:sp>
    </p:spTree>
    <p:extLst>
      <p:ext uri="{BB962C8B-B14F-4D97-AF65-F5344CB8AC3E}">
        <p14:creationId xmlns:p14="http://schemas.microsoft.com/office/powerpoint/2010/main" val="724741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
            <a:hlinkClick r:id="rId3"/>
            <a:extLst>
              <a:ext uri="{FF2B5EF4-FFF2-40B4-BE49-F238E27FC236}">
                <a16:creationId xmlns:a16="http://schemas.microsoft.com/office/drawing/2014/main" id="{03A254FE-2436-76DB-20CE-E8325DE381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731000"/>
          </a:xfrm>
          <a:prstGeom prst="rect">
            <a:avLst/>
          </a:prstGeom>
        </p:spPr>
      </p:pic>
    </p:spTree>
    <p:extLst>
      <p:ext uri="{BB962C8B-B14F-4D97-AF65-F5344CB8AC3E}">
        <p14:creationId xmlns:p14="http://schemas.microsoft.com/office/powerpoint/2010/main" val="2189621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A1E84-3D78-526A-73A2-AF32E8758A67}"/>
            </a:ext>
          </a:extLst>
        </p:cNvPr>
        <p:cNvGrpSpPr/>
        <p:nvPr/>
      </p:nvGrpSpPr>
      <p:grpSpPr>
        <a:xfrm>
          <a:off x="0" y="0"/>
          <a:ext cx="0" cy="0"/>
          <a:chOff x="0" y="0"/>
          <a:chExt cx="0" cy="0"/>
        </a:xfrm>
      </p:grpSpPr>
      <p:pic>
        <p:nvPicPr>
          <p:cNvPr id="8" name="Picture 7" descr="The South Front of the University">
            <a:extLst>
              <a:ext uri="{FF2B5EF4-FFF2-40B4-BE49-F238E27FC236}">
                <a16:creationId xmlns:a16="http://schemas.microsoft.com/office/drawing/2014/main" id="{6F779316-E938-38DB-08B8-0B3B63A92ACD}"/>
              </a:ext>
            </a:extLst>
          </p:cNvPr>
          <p:cNvPicPr>
            <a:picLocks noChangeAspect="1"/>
          </p:cNvPicPr>
          <p:nvPr/>
        </p:nvPicPr>
        <p:blipFill>
          <a:blip r:embed="rId2" cstate="email">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5B753BB0-4756-E717-9E1D-35BBC6EE93C3}"/>
              </a:ext>
              <a:ext uri="{C183D7F6-B498-43B3-948B-1728B52AA6E4}">
                <adec:decorative xmlns:adec="http://schemas.microsoft.com/office/drawing/2017/decorative" val="1"/>
              </a:ext>
            </a:extLst>
          </p:cNvPr>
          <p:cNvSpPr/>
          <p:nvPr/>
        </p:nvSpPr>
        <p:spPr bwMode="auto">
          <a:xfrm>
            <a:off x="431371" y="1643203"/>
            <a:ext cx="7406343" cy="4351197"/>
          </a:xfrm>
          <a:prstGeom prst="rect">
            <a:avLst/>
          </a:prstGeom>
          <a:solidFill>
            <a:schemeClr val="bg1">
              <a:alpha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609585" indent="-609585" defTabSz="1219170" eaLnBrk="0" fontAlgn="base" hangingPunct="0">
              <a:spcBef>
                <a:spcPct val="0"/>
              </a:spcBef>
              <a:spcAft>
                <a:spcPct val="0"/>
              </a:spcAft>
              <a:buFont typeface="Arial" panose="020B0604020202020204" pitchFamily="34" charset="0"/>
              <a:buChar char="•"/>
            </a:pPr>
            <a:endParaRPr lang="en-US" sz="3200" dirty="0">
              <a:latin typeface="Arial" charset="0"/>
              <a:ea typeface="ＭＳ Ｐゴシック" charset="-128"/>
              <a:cs typeface="ＭＳ Ｐゴシック" charset="-128"/>
            </a:endParaRPr>
          </a:p>
        </p:txBody>
      </p:sp>
      <p:sp>
        <p:nvSpPr>
          <p:cNvPr id="5" name="Title 1">
            <a:extLst>
              <a:ext uri="{FF2B5EF4-FFF2-40B4-BE49-F238E27FC236}">
                <a16:creationId xmlns:a16="http://schemas.microsoft.com/office/drawing/2014/main" id="{0460E0B8-5E1F-C608-46F0-10C99AE91F07}"/>
              </a:ext>
            </a:extLst>
          </p:cNvPr>
          <p:cNvSpPr>
            <a:spLocks noGrp="1"/>
          </p:cNvSpPr>
          <p:nvPr>
            <p:ph type="title"/>
          </p:nvPr>
        </p:nvSpPr>
        <p:spPr>
          <a:xfrm>
            <a:off x="1000820" y="2254833"/>
            <a:ext cx="6267444" cy="2496278"/>
          </a:xfrm>
          <a:prstGeom prst="rect">
            <a:avLst/>
          </a:prstGeom>
        </p:spPr>
        <p:txBody>
          <a:bodyPr/>
          <a:lstStyle/>
          <a:p>
            <a:pPr algn="ctr" defTabSz="914377" eaLnBrk="0" hangingPunct="0"/>
            <a:r>
              <a:rPr lang="en-US" sz="7200" dirty="0">
                <a:ea typeface="ＭＳ Ｐゴシック" charset="-128"/>
                <a:cs typeface="ＭＳ Ｐゴシック" charset="-128"/>
              </a:rPr>
              <a:t>Presentation tips</a:t>
            </a:r>
          </a:p>
        </p:txBody>
      </p:sp>
      <p:sp>
        <p:nvSpPr>
          <p:cNvPr id="6" name="Content Placeholder 2">
            <a:extLst>
              <a:ext uri="{FF2B5EF4-FFF2-40B4-BE49-F238E27FC236}">
                <a16:creationId xmlns:a16="http://schemas.microsoft.com/office/drawing/2014/main" id="{542E4955-E5CB-6FF7-2288-B6F9528C3DE6}"/>
              </a:ext>
            </a:extLst>
          </p:cNvPr>
          <p:cNvSpPr txBox="1">
            <a:spLocks/>
          </p:cNvSpPr>
          <p:nvPr/>
        </p:nvSpPr>
        <p:spPr>
          <a:xfrm>
            <a:off x="815415" y="4101075"/>
            <a:ext cx="6816756" cy="2496277"/>
          </a:xfrm>
          <a:prstGeom prst="rect">
            <a:avLst/>
          </a:prstGeom>
        </p:spPr>
        <p:txBody>
          <a:bodyPr/>
          <a:lstStyle>
            <a:lvl1pPr marL="342900" indent="-342900" algn="l" rtl="0" eaLnBrk="1" fontAlgn="base" hangingPunct="1">
              <a:spcBef>
                <a:spcPct val="20000"/>
              </a:spcBef>
              <a:spcAft>
                <a:spcPct val="0"/>
              </a:spcAft>
              <a:defRPr sz="1600">
                <a:solidFill>
                  <a:srgbClr val="4F5961"/>
                </a:solidFill>
                <a:latin typeface="+mn-lt"/>
                <a:ea typeface="ヒラギノ角ゴ Pro W3" charset="0"/>
                <a:cs typeface="ヒラギノ角ゴ Pro W3" charset="0"/>
              </a:defRPr>
            </a:lvl1pPr>
            <a:lvl2pPr marL="457200" algn="l" rtl="0" eaLnBrk="1" fontAlgn="base" hangingPunct="1">
              <a:spcBef>
                <a:spcPct val="20000"/>
              </a:spcBef>
              <a:spcAft>
                <a:spcPct val="0"/>
              </a:spcAft>
              <a:defRPr sz="1200">
                <a:solidFill>
                  <a:srgbClr val="00213B"/>
                </a:solidFill>
                <a:latin typeface="+mn-lt"/>
                <a:ea typeface="ヒラギノ角ゴ Pro W3" charset="0"/>
                <a:cs typeface="ＭＳ Ｐゴシック" charset="0"/>
              </a:defRPr>
            </a:lvl2pPr>
            <a:lvl3pPr marL="914400" algn="l" rtl="0" eaLnBrk="1" fontAlgn="base" hangingPunct="1">
              <a:spcBef>
                <a:spcPct val="20000"/>
              </a:spcBef>
              <a:spcAft>
                <a:spcPct val="0"/>
              </a:spcAft>
              <a:defRPr sz="1200" b="1">
                <a:solidFill>
                  <a:srgbClr val="00213B"/>
                </a:solidFill>
                <a:latin typeface="+mn-lt"/>
                <a:ea typeface="ＭＳ Ｐゴシック" charset="0"/>
                <a:cs typeface="ＭＳ Ｐゴシック" charset="0"/>
              </a:defRPr>
            </a:lvl3pPr>
            <a:lvl4pPr marL="13716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4pPr>
            <a:lvl5pPr marL="1828800" algn="l" rtl="0" eaLnBrk="1" fontAlgn="base" hangingPunct="1">
              <a:spcBef>
                <a:spcPct val="20000"/>
              </a:spcBef>
              <a:spcAft>
                <a:spcPct val="0"/>
              </a:spcAft>
              <a:defRPr sz="1200">
                <a:solidFill>
                  <a:srgbClr val="00213B"/>
                </a:solidFill>
                <a:latin typeface="+mn-lt"/>
                <a:ea typeface="ＭＳ Ｐゴシック" charset="0"/>
                <a:cs typeface="ＭＳ Ｐゴシック" charset="0"/>
              </a:defRPr>
            </a:lvl5pPr>
            <a:lvl6pPr marL="2514600" indent="-228600" algn="l" rtl="0" eaLnBrk="1" fontAlgn="base" hangingPunct="1">
              <a:spcBef>
                <a:spcPct val="20000"/>
              </a:spcBef>
              <a:spcAft>
                <a:spcPct val="0"/>
              </a:spcAft>
              <a:buChar char="»"/>
              <a:defRPr sz="1600">
                <a:solidFill>
                  <a:srgbClr val="00213B"/>
                </a:solidFill>
                <a:latin typeface="+mn-lt"/>
                <a:ea typeface="+mn-ea"/>
              </a:defRPr>
            </a:lvl6pPr>
            <a:lvl7pPr marL="2971800" indent="-228600" algn="l" rtl="0" eaLnBrk="1" fontAlgn="base" hangingPunct="1">
              <a:spcBef>
                <a:spcPct val="20000"/>
              </a:spcBef>
              <a:spcAft>
                <a:spcPct val="0"/>
              </a:spcAft>
              <a:buChar char="»"/>
              <a:defRPr sz="1600">
                <a:solidFill>
                  <a:srgbClr val="00213B"/>
                </a:solidFill>
                <a:latin typeface="+mn-lt"/>
                <a:ea typeface="+mn-ea"/>
              </a:defRPr>
            </a:lvl7pPr>
            <a:lvl8pPr marL="3429000" indent="-228600" algn="l" rtl="0" eaLnBrk="1" fontAlgn="base" hangingPunct="1">
              <a:spcBef>
                <a:spcPct val="20000"/>
              </a:spcBef>
              <a:spcAft>
                <a:spcPct val="0"/>
              </a:spcAft>
              <a:buChar char="»"/>
              <a:defRPr sz="1600">
                <a:solidFill>
                  <a:srgbClr val="00213B"/>
                </a:solidFill>
                <a:latin typeface="+mn-lt"/>
                <a:ea typeface="+mn-ea"/>
              </a:defRPr>
            </a:lvl8pPr>
            <a:lvl9pPr marL="3886200" indent="-228600" algn="l" rtl="0" eaLnBrk="1" fontAlgn="base" hangingPunct="1">
              <a:spcBef>
                <a:spcPct val="20000"/>
              </a:spcBef>
              <a:spcAft>
                <a:spcPct val="0"/>
              </a:spcAft>
              <a:buChar char="»"/>
              <a:defRPr sz="1600">
                <a:solidFill>
                  <a:srgbClr val="00213B"/>
                </a:solidFill>
                <a:latin typeface="+mn-lt"/>
                <a:ea typeface="+mn-ea"/>
              </a:defRPr>
            </a:lvl9pPr>
          </a:lstStyle>
          <a:p>
            <a:pPr marL="380990" indent="-380990">
              <a:buFont typeface="Arial" panose="020B0604020202020204" pitchFamily="34" charset="0"/>
              <a:buChar char="•"/>
            </a:pPr>
            <a:endParaRPr lang="en-US" sz="3200" kern="0" dirty="0">
              <a:solidFill>
                <a:srgbClr val="003560"/>
              </a:solidFill>
              <a:latin typeface="Arial" charset="0"/>
              <a:ea typeface="Arial" charset="0"/>
              <a:cs typeface="Arial" charset="0"/>
            </a:endParaRPr>
          </a:p>
        </p:txBody>
      </p:sp>
    </p:spTree>
    <p:extLst>
      <p:ext uri="{BB962C8B-B14F-4D97-AF65-F5344CB8AC3E}">
        <p14:creationId xmlns:p14="http://schemas.microsoft.com/office/powerpoint/2010/main" val="328998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UofG colours">
      <a:dk1>
        <a:srgbClr val="003865"/>
      </a:dk1>
      <a:lt1>
        <a:srgbClr val="FFFFFE"/>
      </a:lt1>
      <a:dk2>
        <a:srgbClr val="000000"/>
      </a:dk2>
      <a:lt2>
        <a:srgbClr val="7D2238"/>
      </a:lt2>
      <a:accent1>
        <a:srgbClr val="0075B0"/>
      </a:accent1>
      <a:accent2>
        <a:srgbClr val="5B4D93"/>
      </a:accent2>
      <a:accent3>
        <a:srgbClr val="CF1C20"/>
      </a:accent3>
      <a:accent4>
        <a:srgbClr val="00833C"/>
      </a:accent4>
      <a:accent5>
        <a:srgbClr val="BE4D00"/>
      </a:accent5>
      <a:accent6>
        <a:srgbClr val="951271"/>
      </a:accent6>
      <a:hlink>
        <a:srgbClr val="584B3D"/>
      </a:hlink>
      <a:folHlink>
        <a:srgbClr val="0068A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A61AF5F2-503D-2641-86A1-09AD8919EA9C}" vid="{A816E7D6-9491-074F-A4D5-6596497DAC18}"/>
    </a:ext>
  </a:extLst>
</a:theme>
</file>

<file path=ppt/theme/theme2.xml><?xml version="1.0" encoding="utf-8"?>
<a:theme xmlns:a="http://schemas.openxmlformats.org/drawingml/2006/main" name="University of Glasgow template - Sept 2007">
  <a:themeElements>
    <a:clrScheme name="University of Glasgow template - Sept 2007 1">
      <a:dk1>
        <a:srgbClr val="000000"/>
      </a:dk1>
      <a:lt1>
        <a:srgbClr val="FFFFFF"/>
      </a:lt1>
      <a:dk2>
        <a:srgbClr val="FFFFFF"/>
      </a:dk2>
      <a:lt2>
        <a:srgbClr val="023761"/>
      </a:lt2>
      <a:accent1>
        <a:srgbClr val="023761"/>
      </a:accent1>
      <a:accent2>
        <a:srgbClr val="7A7E9A"/>
      </a:accent2>
      <a:accent3>
        <a:srgbClr val="FFFFFF"/>
      </a:accent3>
      <a:accent4>
        <a:srgbClr val="000000"/>
      </a:accent4>
      <a:accent5>
        <a:srgbClr val="AAAEB7"/>
      </a:accent5>
      <a:accent6>
        <a:srgbClr val="6E728B"/>
      </a:accent6>
      <a:hlink>
        <a:srgbClr val="77A8ED"/>
      </a:hlink>
      <a:folHlink>
        <a:srgbClr val="FF9900"/>
      </a:folHlink>
    </a:clrScheme>
    <a:fontScheme name="University of Glasgow template - Sept 2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niversity of Glasgow template - Sept 2007 1">
        <a:dk1>
          <a:srgbClr val="000000"/>
        </a:dk1>
        <a:lt1>
          <a:srgbClr val="FFFFFF"/>
        </a:lt1>
        <a:dk2>
          <a:srgbClr val="FFFFFF"/>
        </a:dk2>
        <a:lt2>
          <a:srgbClr val="023761"/>
        </a:lt2>
        <a:accent1>
          <a:srgbClr val="023761"/>
        </a:accent1>
        <a:accent2>
          <a:srgbClr val="7A7E9A"/>
        </a:accent2>
        <a:accent3>
          <a:srgbClr val="FFFFFF"/>
        </a:accent3>
        <a:accent4>
          <a:srgbClr val="000000"/>
        </a:accent4>
        <a:accent5>
          <a:srgbClr val="AAAEB7"/>
        </a:accent5>
        <a:accent6>
          <a:srgbClr val="6E728B"/>
        </a:accent6>
        <a:hlink>
          <a:srgbClr val="77A8ED"/>
        </a:hlink>
        <a:folHlink>
          <a:srgbClr val="FF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University of Glasgow template - Sept 2007">
  <a:themeElements>
    <a:clrScheme name="University of Glasgow template - Sept 2007 1">
      <a:dk1>
        <a:srgbClr val="000000"/>
      </a:dk1>
      <a:lt1>
        <a:srgbClr val="FFFFFF"/>
      </a:lt1>
      <a:dk2>
        <a:srgbClr val="FFFFFF"/>
      </a:dk2>
      <a:lt2>
        <a:srgbClr val="023761"/>
      </a:lt2>
      <a:accent1>
        <a:srgbClr val="023761"/>
      </a:accent1>
      <a:accent2>
        <a:srgbClr val="7A7E9A"/>
      </a:accent2>
      <a:accent3>
        <a:srgbClr val="FFFFFF"/>
      </a:accent3>
      <a:accent4>
        <a:srgbClr val="000000"/>
      </a:accent4>
      <a:accent5>
        <a:srgbClr val="AAAEB7"/>
      </a:accent5>
      <a:accent6>
        <a:srgbClr val="6E728B"/>
      </a:accent6>
      <a:hlink>
        <a:srgbClr val="77A8ED"/>
      </a:hlink>
      <a:folHlink>
        <a:srgbClr val="FF9900"/>
      </a:folHlink>
    </a:clrScheme>
    <a:fontScheme name="University of Glasgow template - Sept 2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niversity of Glasgow template - Sept 2007 1">
        <a:dk1>
          <a:srgbClr val="000000"/>
        </a:dk1>
        <a:lt1>
          <a:srgbClr val="FFFFFF"/>
        </a:lt1>
        <a:dk2>
          <a:srgbClr val="FFFFFF"/>
        </a:dk2>
        <a:lt2>
          <a:srgbClr val="023761"/>
        </a:lt2>
        <a:accent1>
          <a:srgbClr val="023761"/>
        </a:accent1>
        <a:accent2>
          <a:srgbClr val="7A7E9A"/>
        </a:accent2>
        <a:accent3>
          <a:srgbClr val="FFFFFF"/>
        </a:accent3>
        <a:accent4>
          <a:srgbClr val="000000"/>
        </a:accent4>
        <a:accent5>
          <a:srgbClr val="AAAEB7"/>
        </a:accent5>
        <a:accent6>
          <a:srgbClr val="6E728B"/>
        </a:accent6>
        <a:hlink>
          <a:srgbClr val="77A8ED"/>
        </a:hlink>
        <a:folHlink>
          <a:srgbClr val="FF99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2881</TotalTime>
  <Words>625</Words>
  <Application>Microsoft Office PowerPoint</Application>
  <PresentationFormat>Widescreen</PresentationFormat>
  <Paragraphs>103</Paragraphs>
  <Slides>20</Slides>
  <Notes>8</Notes>
  <HiddenSlides>1</HiddenSlides>
  <MMClips>0</MMClips>
  <ScaleCrop>false</ScaleCrop>
  <HeadingPairs>
    <vt:vector size="8" baseType="variant">
      <vt:variant>
        <vt:lpstr>Fonts Used</vt:lpstr>
      </vt:variant>
      <vt:variant>
        <vt:i4>11</vt:i4>
      </vt:variant>
      <vt:variant>
        <vt:lpstr>Theme</vt:lpstr>
      </vt:variant>
      <vt:variant>
        <vt:i4>4</vt:i4>
      </vt:variant>
      <vt:variant>
        <vt:lpstr>Slide Titles</vt:lpstr>
      </vt:variant>
      <vt:variant>
        <vt:i4>20</vt:i4>
      </vt:variant>
      <vt:variant>
        <vt:lpstr>Custom Shows</vt:lpstr>
      </vt:variant>
      <vt:variant>
        <vt:i4>1</vt:i4>
      </vt:variant>
    </vt:vector>
  </HeadingPairs>
  <TitlesOfParts>
    <vt:vector size="36" baseType="lpstr">
      <vt:lpstr>ＭＳ Ｐゴシック</vt:lpstr>
      <vt:lpstr>Algerian</vt:lpstr>
      <vt:lpstr>Arial</vt:lpstr>
      <vt:lpstr>Bauhaus 93</vt:lpstr>
      <vt:lpstr>Calibri</vt:lpstr>
      <vt:lpstr>Courier New</vt:lpstr>
      <vt:lpstr>Impact</vt:lpstr>
      <vt:lpstr>Perpetua</vt:lpstr>
      <vt:lpstr>Times New Roman</vt:lpstr>
      <vt:lpstr>Trebuchet MS</vt:lpstr>
      <vt:lpstr>Wingdings</vt:lpstr>
      <vt:lpstr>Office Theme</vt:lpstr>
      <vt:lpstr>University of Glasgow template - Sept 2007</vt:lpstr>
      <vt:lpstr>University of Glasgow template - Sept 2007</vt:lpstr>
      <vt:lpstr>Default Design</vt:lpstr>
      <vt:lpstr>PowerPoint Essentials</vt:lpstr>
      <vt:lpstr>PowerPoint Presentation</vt:lpstr>
      <vt:lpstr>PowerPoint Presentation</vt:lpstr>
      <vt:lpstr>Start with your message</vt:lpstr>
      <vt:lpstr>PowerPoint Presentation</vt:lpstr>
      <vt:lpstr>8 second ‘rule’:  Aim for audience get the  message in under 8 seconds.</vt:lpstr>
      <vt:lpstr>Make your slides accessible </vt:lpstr>
      <vt:lpstr>PowerPoint Presentation</vt:lpstr>
      <vt:lpstr>Presentation tips</vt:lpstr>
      <vt:lpstr>Colour</vt:lpstr>
      <vt:lpstr>Some ‘rules’ for colour</vt:lpstr>
      <vt:lpstr>Some ‘rules’ for colour</vt:lpstr>
      <vt:lpstr>Text</vt:lpstr>
      <vt:lpstr>The 10/20/30 rule!</vt:lpstr>
      <vt:lpstr>The Good...</vt:lpstr>
      <vt:lpstr>The Bad...</vt:lpstr>
      <vt:lpstr>The Ugly...</vt:lpstr>
      <vt:lpstr>Keyboard Shortcuts</vt:lpstr>
      <vt:lpstr>Slides are for your audience  Slides support a presentation  Slides tell an audience about your ‘brand’: make it professional</vt:lpstr>
      <vt:lpstr>Q&amp;A </vt:lpstr>
      <vt:lpstr>Show for students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Drew Lynch</dc:creator>
  <cp:keywords/>
  <dc:description/>
  <cp:lastModifiedBy>Drew Lynch</cp:lastModifiedBy>
  <cp:revision>54</cp:revision>
  <dcterms:created xsi:type="dcterms:W3CDTF">2021-01-06T14:22:07Z</dcterms:created>
  <dcterms:modified xsi:type="dcterms:W3CDTF">2025-03-27T12:14:32Z</dcterms:modified>
  <cp:category/>
</cp:coreProperties>
</file>