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1" r:id="rId2"/>
  </p:sldMasterIdLst>
  <p:notesMasterIdLst>
    <p:notesMasterId r:id="rId7"/>
  </p:notesMasterIdLst>
  <p:handoutMasterIdLst>
    <p:handoutMasterId r:id="rId8"/>
  </p:handoutMasterIdLst>
  <p:sldIdLst>
    <p:sldId id="297" r:id="rId3"/>
    <p:sldId id="305" r:id="rId4"/>
    <p:sldId id="303" r:id="rId5"/>
    <p:sldId id="304" r:id="rId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Helvetica" panose="020B0604020202020204" pitchFamily="34" charset="0"/>
        <a:ea typeface="MS PGothic" panose="020B0600070205080204" pitchFamily="34" charset="-128"/>
        <a:cs typeface="+mn-cs"/>
        <a:sym typeface="Helvetica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4" userDrawn="1">
          <p15:clr>
            <a:srgbClr val="A4A3A4"/>
          </p15:clr>
        </p15:guide>
        <p15:guide id="2" pos="38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A8035F-993F-4F0C-AA8F-DFF09B3013F5}" v="3" dt="2021-07-06T08:32:22.9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4"/>
  </p:normalViewPr>
  <p:slideViewPr>
    <p:cSldViewPr>
      <p:cViewPr varScale="1">
        <p:scale>
          <a:sx n="109" d="100"/>
          <a:sy n="109" d="100"/>
        </p:scale>
        <p:origin x="636" y="108"/>
      </p:cViewPr>
      <p:guideLst>
        <p:guide orient="horz" pos="2524"/>
        <p:guide pos="38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ir Thompson" userId="4b198e61-cf10-4bda-80ed-4edd7e224df1" providerId="ADAL" clId="{7CA8035F-993F-4F0C-AA8F-DFF09B3013F5}"/>
    <pc:docChg chg="modSld modMainMaster modNotesMaster">
      <pc:chgData name="Blair Thompson" userId="4b198e61-cf10-4bda-80ed-4edd7e224df1" providerId="ADAL" clId="{7CA8035F-993F-4F0C-AA8F-DFF09B3013F5}" dt="2021-07-06T08:32:22.994" v="120" actId="478"/>
      <pc:docMkLst>
        <pc:docMk/>
      </pc:docMkLst>
      <pc:sldChg chg="addSp delSp modSp mod">
        <pc:chgData name="Blair Thompson" userId="4b198e61-cf10-4bda-80ed-4edd7e224df1" providerId="ADAL" clId="{7CA8035F-993F-4F0C-AA8F-DFF09B3013F5}" dt="2021-07-06T08:32:22.994" v="120" actId="478"/>
        <pc:sldMkLst>
          <pc:docMk/>
          <pc:sldMk cId="0" sldId="297"/>
        </pc:sldMkLst>
        <pc:spChg chg="del mod">
          <ac:chgData name="Blair Thompson" userId="4b198e61-cf10-4bda-80ed-4edd7e224df1" providerId="ADAL" clId="{7CA8035F-993F-4F0C-AA8F-DFF09B3013F5}" dt="2021-07-06T08:32:22.994" v="120" actId="478"/>
          <ac:spMkLst>
            <pc:docMk/>
            <pc:sldMk cId="0" sldId="297"/>
            <ac:spMk id="2" creationId="{00000000-0000-0000-0000-000000000000}"/>
          </ac:spMkLst>
        </pc:spChg>
        <pc:spChg chg="add mod">
          <ac:chgData name="Blair Thompson" userId="4b198e61-cf10-4bda-80ed-4edd7e224df1" providerId="ADAL" clId="{7CA8035F-993F-4F0C-AA8F-DFF09B3013F5}" dt="2021-07-06T08:32:22.994" v="120" actId="478"/>
          <ac:spMkLst>
            <pc:docMk/>
            <pc:sldMk cId="0" sldId="297"/>
            <ac:spMk id="3" creationId="{6D1309D0-97CB-4C8C-87B6-0E779CA1123D}"/>
          </ac:spMkLst>
        </pc:spChg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k cId="0" sldId="297"/>
            <ac:spMk id="5121" creationId="{00000000-0000-0000-0000-000000000000}"/>
          </ac:spMkLst>
        </pc:spChg>
      </pc:sldChg>
      <pc:sldChg chg="modSp">
        <pc:chgData name="Blair Thompson" userId="4b198e61-cf10-4bda-80ed-4edd7e224df1" providerId="ADAL" clId="{7CA8035F-993F-4F0C-AA8F-DFF09B3013F5}" dt="2021-07-06T08:17:49.044" v="0"/>
        <pc:sldMkLst>
          <pc:docMk/>
          <pc:sldMk cId="0" sldId="303"/>
        </pc:sldMkLst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k cId="0" sldId="303"/>
            <ac:spMk id="8195" creationId="{00000000-0000-0000-0000-000000000000}"/>
          </ac:spMkLst>
        </pc:spChg>
        <pc:picChg chg="mod">
          <ac:chgData name="Blair Thompson" userId="4b198e61-cf10-4bda-80ed-4edd7e224df1" providerId="ADAL" clId="{7CA8035F-993F-4F0C-AA8F-DFF09B3013F5}" dt="2021-07-06T08:17:49.044" v="0"/>
          <ac:picMkLst>
            <pc:docMk/>
            <pc:sldMk cId="0" sldId="303"/>
            <ac:picMk id="8194" creationId="{00000000-0000-0000-0000-000000000000}"/>
          </ac:picMkLst>
        </pc:picChg>
      </pc:sldChg>
      <pc:sldChg chg="modSp modNotes">
        <pc:chgData name="Blair Thompson" userId="4b198e61-cf10-4bda-80ed-4edd7e224df1" providerId="ADAL" clId="{7CA8035F-993F-4F0C-AA8F-DFF09B3013F5}" dt="2021-07-06T08:17:49.044" v="0"/>
        <pc:sldMkLst>
          <pc:docMk/>
          <pc:sldMk cId="0" sldId="304"/>
        </pc:sldMkLst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k cId="0" sldId="304"/>
            <ac:spMk id="9217" creationId="{00000000-0000-0000-0000-000000000000}"/>
          </ac:spMkLst>
        </pc:spChg>
        <pc:picChg chg="mod">
          <ac:chgData name="Blair Thompson" userId="4b198e61-cf10-4bda-80ed-4edd7e224df1" providerId="ADAL" clId="{7CA8035F-993F-4F0C-AA8F-DFF09B3013F5}" dt="2021-07-06T08:17:49.044" v="0"/>
          <ac:picMkLst>
            <pc:docMk/>
            <pc:sldMk cId="0" sldId="304"/>
            <ac:picMk id="9218" creationId="{00000000-0000-0000-0000-000000000000}"/>
          </ac:picMkLst>
        </pc:picChg>
        <pc:picChg chg="mod">
          <ac:chgData name="Blair Thompson" userId="4b198e61-cf10-4bda-80ed-4edd7e224df1" providerId="ADAL" clId="{7CA8035F-993F-4F0C-AA8F-DFF09B3013F5}" dt="2021-07-06T08:17:49.044" v="0"/>
          <ac:picMkLst>
            <pc:docMk/>
            <pc:sldMk cId="0" sldId="304"/>
            <ac:picMk id="9219" creationId="{00000000-0000-0000-0000-000000000000}"/>
          </ac:picMkLst>
        </pc:picChg>
        <pc:picChg chg="mod">
          <ac:chgData name="Blair Thompson" userId="4b198e61-cf10-4bda-80ed-4edd7e224df1" providerId="ADAL" clId="{7CA8035F-993F-4F0C-AA8F-DFF09B3013F5}" dt="2021-07-06T08:17:49.044" v="0"/>
          <ac:picMkLst>
            <pc:docMk/>
            <pc:sldMk cId="0" sldId="304"/>
            <ac:picMk id="9220" creationId="{00000000-0000-0000-0000-000000000000}"/>
          </ac:picMkLst>
        </pc:picChg>
      </pc:sldChg>
      <pc:sldChg chg="modSp modNotes">
        <pc:chgData name="Blair Thompson" userId="4b198e61-cf10-4bda-80ed-4edd7e224df1" providerId="ADAL" clId="{7CA8035F-993F-4F0C-AA8F-DFF09B3013F5}" dt="2021-07-06T08:17:49.044" v="0"/>
        <pc:sldMkLst>
          <pc:docMk/>
          <pc:sldMk cId="0" sldId="305"/>
        </pc:sldMkLst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k cId="0" sldId="305"/>
            <ac:spMk id="6147" creationId="{00000000-0000-0000-0000-000000000000}"/>
          </ac:spMkLst>
        </pc:spChg>
      </pc:sldChg>
      <pc:sldMasterChg chg="modSp modSldLayout">
        <pc:chgData name="Blair Thompson" userId="4b198e61-cf10-4bda-80ed-4edd7e224df1" providerId="ADAL" clId="{7CA8035F-993F-4F0C-AA8F-DFF09B3013F5}" dt="2021-07-06T08:17:49.044" v="0"/>
        <pc:sldMasterMkLst>
          <pc:docMk/>
          <pc:sldMasterMk cId="0" sldId="2147483648"/>
        </pc:sldMasterMkLst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asterMk cId="0" sldId="2147483648"/>
            <ac:spMk id="1027" creationId="{00000000-0000-0000-0000-000000000000}"/>
          </ac:spMkLst>
        </pc:spChg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asterMk cId="0" sldId="2147483648"/>
            <ac:spMk id="1029" creationId="{00000000-0000-0000-0000-000000000000}"/>
          </ac:spMkLst>
        </pc:spChg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asterMk cId="0" sldId="2147483648"/>
            <ac:spMk id="1030" creationId="{00000000-0000-0000-0000-000000000000}"/>
          </ac:spMkLst>
        </pc:spChg>
        <pc:picChg chg="mod">
          <ac:chgData name="Blair Thompson" userId="4b198e61-cf10-4bda-80ed-4edd7e224df1" providerId="ADAL" clId="{7CA8035F-993F-4F0C-AA8F-DFF09B3013F5}" dt="2021-07-06T08:17:49.044" v="0"/>
          <ac:picMkLst>
            <pc:docMk/>
            <pc:sldMasterMk cId="0" sldId="2147483648"/>
            <ac:picMk id="1026" creationId="{00000000-0000-0000-0000-000000000000}"/>
          </ac:picMkLst>
        </pc:picChg>
        <pc:picChg chg="mod">
          <ac:chgData name="Blair Thompson" userId="4b198e61-cf10-4bda-80ed-4edd7e224df1" providerId="ADAL" clId="{7CA8035F-993F-4F0C-AA8F-DFF09B3013F5}" dt="2021-07-06T08:17:49.044" v="0"/>
          <ac:picMkLst>
            <pc:docMk/>
            <pc:sldMasterMk cId="0" sldId="2147483648"/>
            <ac:picMk id="1028" creationId="{00000000-0000-0000-0000-000000000000}"/>
          </ac:picMkLst>
        </pc:pic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48"/>
            <pc:sldLayoutMk cId="780349810" sldId="2147485482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780349810" sldId="2147485482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780349810" sldId="2147485482"/>
              <ac:spMk id="3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48"/>
            <pc:sldLayoutMk cId="3016227859" sldId="2147485484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016227859" sldId="2147485484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016227859" sldId="2147485484"/>
              <ac:spMk id="3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48"/>
            <pc:sldLayoutMk cId="3766921116" sldId="2147485485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766921116" sldId="2147485485"/>
              <ac:spMk id="3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766921116" sldId="2147485485"/>
              <ac:spMk id="4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48"/>
            <pc:sldLayoutMk cId="1350573977" sldId="2147485486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1350573977" sldId="2147485486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1350573977" sldId="2147485486"/>
              <ac:spMk id="3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1350573977" sldId="2147485486"/>
              <ac:spMk id="4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1350573977" sldId="2147485486"/>
              <ac:spMk id="5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1350573977" sldId="2147485486"/>
              <ac:spMk id="6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48"/>
            <pc:sldLayoutMk cId="343617336" sldId="2147485489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43617336" sldId="2147485489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43617336" sldId="2147485489"/>
              <ac:spMk id="3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43617336" sldId="2147485489"/>
              <ac:spMk id="4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48"/>
            <pc:sldLayoutMk cId="4001136730" sldId="2147485490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4001136730" sldId="2147485490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4001136730" sldId="2147485490"/>
              <ac:spMk id="3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4001136730" sldId="2147485490"/>
              <ac:spMk id="4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48"/>
            <pc:sldLayoutMk cId="3747549279" sldId="2147485492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747549279" sldId="2147485492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48"/>
              <pc:sldLayoutMk cId="3747549279" sldId="2147485492"/>
              <ac:spMk id="3" creationId="{00000000-0000-0000-0000-000000000000}"/>
            </ac:spMkLst>
          </pc:spChg>
        </pc:sldLayoutChg>
      </pc:sldMasterChg>
      <pc:sldMasterChg chg="modSp modSldLayout">
        <pc:chgData name="Blair Thompson" userId="4b198e61-cf10-4bda-80ed-4edd7e224df1" providerId="ADAL" clId="{7CA8035F-993F-4F0C-AA8F-DFF09B3013F5}" dt="2021-07-06T08:17:49.044" v="0"/>
        <pc:sldMasterMkLst>
          <pc:docMk/>
          <pc:sldMasterMk cId="0" sldId="2147483651"/>
        </pc:sldMasterMkLst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asterMk cId="0" sldId="2147483651"/>
            <ac:spMk id="2050" creationId="{00000000-0000-0000-0000-000000000000}"/>
          </ac:spMkLst>
        </pc:spChg>
        <pc:spChg chg="mod">
          <ac:chgData name="Blair Thompson" userId="4b198e61-cf10-4bda-80ed-4edd7e224df1" providerId="ADAL" clId="{7CA8035F-993F-4F0C-AA8F-DFF09B3013F5}" dt="2021-07-06T08:17:49.044" v="0"/>
          <ac:spMkLst>
            <pc:docMk/>
            <pc:sldMasterMk cId="0" sldId="2147483651"/>
            <ac:spMk id="2052" creationId="{00000000-0000-0000-0000-000000000000}"/>
          </ac:spMkLst>
        </pc:spChg>
        <pc:picChg chg="mod">
          <ac:chgData name="Blair Thompson" userId="4b198e61-cf10-4bda-80ed-4edd7e224df1" providerId="ADAL" clId="{7CA8035F-993F-4F0C-AA8F-DFF09B3013F5}" dt="2021-07-06T08:17:49.044" v="0"/>
          <ac:picMkLst>
            <pc:docMk/>
            <pc:sldMasterMk cId="0" sldId="2147483651"/>
            <ac:picMk id="2051" creationId="{00000000-0000-0000-0000-000000000000}"/>
          </ac:picMkLst>
        </pc:pic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1738599662" sldId="2147485493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738599662" sldId="2147485493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738599662" sldId="2147485493"/>
              <ac:spMk id="3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1911419493" sldId="2147485494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911419493" sldId="2147485494"/>
              <ac:spMk id="3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1191226219" sldId="2147485495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191226219" sldId="2147485495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191226219" sldId="2147485495"/>
              <ac:spMk id="3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940774678" sldId="2147485496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940774678" sldId="2147485496"/>
              <ac:spMk id="3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940774678" sldId="2147485496"/>
              <ac:spMk id="4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171631606" sldId="2147485497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71631606" sldId="2147485497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71631606" sldId="2147485497"/>
              <ac:spMk id="3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71631606" sldId="2147485497"/>
              <ac:spMk id="4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71631606" sldId="2147485497"/>
              <ac:spMk id="5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71631606" sldId="2147485497"/>
              <ac:spMk id="6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1507981266" sldId="2147485500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507981266" sldId="2147485500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507981266" sldId="2147485500"/>
              <ac:spMk id="3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507981266" sldId="2147485500"/>
              <ac:spMk id="4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1965180867" sldId="2147485501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965180867" sldId="2147485501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965180867" sldId="2147485501"/>
              <ac:spMk id="3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965180867" sldId="2147485501"/>
              <ac:spMk id="4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1742611974" sldId="2147485502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1742611974" sldId="2147485502"/>
              <ac:spMk id="3" creationId="{00000000-0000-0000-0000-000000000000}"/>
            </ac:spMkLst>
          </pc:spChg>
        </pc:sldLayoutChg>
        <pc:sldLayoutChg chg="modSp">
          <pc:chgData name="Blair Thompson" userId="4b198e61-cf10-4bda-80ed-4edd7e224df1" providerId="ADAL" clId="{7CA8035F-993F-4F0C-AA8F-DFF09B3013F5}" dt="2021-07-06T08:17:49.044" v="0"/>
          <pc:sldLayoutMkLst>
            <pc:docMk/>
            <pc:sldMasterMk cId="0" sldId="2147483651"/>
            <pc:sldLayoutMk cId="3974750698" sldId="2147485503"/>
          </pc:sldLayoutMkLst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3974750698" sldId="2147485503"/>
              <ac:spMk id="2" creationId="{00000000-0000-0000-0000-000000000000}"/>
            </ac:spMkLst>
          </pc:spChg>
          <pc:spChg chg="mod">
            <ac:chgData name="Blair Thompson" userId="4b198e61-cf10-4bda-80ed-4edd7e224df1" providerId="ADAL" clId="{7CA8035F-993F-4F0C-AA8F-DFF09B3013F5}" dt="2021-07-06T08:17:49.044" v="0"/>
            <ac:spMkLst>
              <pc:docMk/>
              <pc:sldMasterMk cId="0" sldId="2147483651"/>
              <pc:sldLayoutMk cId="3974750698" sldId="2147485503"/>
              <ac:spMk id="3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Helvetica" charset="0"/>
                <a:ea typeface="MS PGothic" charset="-128"/>
                <a:sym typeface="Helvetic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Helvetica" charset="0"/>
                <a:ea typeface="MS PGothic" charset="-128"/>
                <a:sym typeface="Helvetica" charset="0"/>
              </a:defRPr>
            </a:lvl1pPr>
          </a:lstStyle>
          <a:p>
            <a:pPr>
              <a:defRPr/>
            </a:pPr>
            <a:fld id="{906A4E2A-B620-4CF5-89C6-AB5323D4773B}" type="datetimeFigureOut">
              <a:rPr lang="en-US"/>
              <a:pPr>
                <a:defRPr/>
              </a:pPr>
              <a:t>7/6/2021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Helvetica" charset="0"/>
                <a:ea typeface="MS PGothic" charset="-128"/>
                <a:sym typeface="Helvetic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Helvetica" charset="0"/>
                <a:ea typeface="MS PGothic" charset="-128"/>
                <a:sym typeface="Helvetica" charset="0"/>
              </a:defRPr>
            </a:lvl1pPr>
          </a:lstStyle>
          <a:p>
            <a:pPr>
              <a:defRPr/>
            </a:pPr>
            <a:fld id="{16E7BD73-173A-43C6-93DF-9819F3D38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2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MS PGothic" panose="020B0600070205080204" pitchFamily="34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Helvetica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>
                <a:latin typeface="Helvetica" panose="020B0604020202020204" pitchFamily="34" charset="0"/>
              </a:rPr>
              <a:t>Using EndNote X7, learn how to create a Library, insert references, manage references and produce a bibliography</a:t>
            </a:r>
          </a:p>
          <a:p>
            <a:endParaRPr lang="en-GB" altLang="en-US">
              <a:latin typeface="Helvetica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2200">
                <a:latin typeface="Lucida Grande" charset="0"/>
                <a:sym typeface="Lucida Grande" charset="0"/>
              </a:rPr>
              <a:t>Focus today is on EndNote Desktop, now 7.4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349810"/>
      </p:ext>
    </p:extLst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745751"/>
      </p:ext>
    </p:extLst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63139" y="212726"/>
            <a:ext cx="1801446" cy="5508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2940" y="212726"/>
            <a:ext cx="5222630" cy="55086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549279"/>
      </p:ext>
    </p:extLst>
  </p:cSld>
  <p:clrMapOvr>
    <a:masterClrMapping/>
  </p:clrMapOvr>
  <p:transition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599662"/>
      </p:ext>
    </p:extLst>
  </p:cSld>
  <p:clrMapOvr>
    <a:masterClrMapping/>
  </p:clrMapOvr>
  <p:transition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419493"/>
      </p:ext>
    </p:extLst>
  </p:cSld>
  <p:clrMapOvr>
    <a:masterClrMapping/>
  </p:clrMapOvr>
  <p:transition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226219"/>
      </p:ext>
    </p:extLst>
  </p:cSld>
  <p:clrMapOvr>
    <a:masterClrMapping/>
  </p:clrMapOvr>
  <p:transition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774678"/>
      </p:ext>
    </p:extLst>
  </p:cSld>
  <p:clrMapOvr>
    <a:masterClrMapping/>
  </p:clrMapOvr>
  <p:transition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31606"/>
      </p:ext>
    </p:extLst>
  </p:cSld>
  <p:clrMapOvr>
    <a:masterClrMapping/>
  </p:clrMapOvr>
  <p:transition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527940"/>
      </p:ext>
    </p:extLst>
  </p:cSld>
  <p:clrMapOvr>
    <a:masterClrMapping/>
  </p:clrMapOvr>
  <p:transition>
    <p:cov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124689"/>
      </p:ext>
    </p:extLst>
  </p:cSld>
  <p:clrMapOvr>
    <a:masterClrMapping/>
  </p:clrMapOvr>
  <p:transition>
    <p:cov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7981266"/>
      </p:ext>
    </p:extLst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391632"/>
      </p:ext>
    </p:extLst>
  </p:cSld>
  <p:clrMapOvr>
    <a:masterClrMapping/>
  </p:clrMapOvr>
  <p:transition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>
              <a:sym typeface="Arial Bol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5180867"/>
      </p:ext>
    </p:extLst>
  </p:cSld>
  <p:clrMapOvr>
    <a:masterClrMapping/>
  </p:clrMapOvr>
  <p:transition>
    <p:cov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611974"/>
      </p:ext>
    </p:extLst>
  </p:cSld>
  <p:clrMapOvr>
    <a:masterClrMapping/>
  </p:clrMapOvr>
  <p:transition>
    <p:cov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1"/>
            <a:ext cx="2895600" cy="61261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" y="1"/>
            <a:ext cx="8499231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750698"/>
      </p:ext>
    </p:extLst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227859"/>
      </p:ext>
    </p:extLst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2940" y="3033714"/>
            <a:ext cx="3511061" cy="2687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51570" y="3033714"/>
            <a:ext cx="3513015" cy="2687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921116"/>
      </p:ext>
    </p:extLst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73977"/>
      </p:ext>
    </p:extLst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6784"/>
      </p:ext>
    </p:extLst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232355"/>
      </p:ext>
    </p:extLst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617336"/>
      </p:ext>
    </p:extLst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1136730"/>
      </p:ext>
    </p:extLst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1" r="6810"/>
          <a:stretch>
            <a:fillRect/>
          </a:stretch>
        </p:blipFill>
        <p:spPr bwMode="auto">
          <a:xfrm>
            <a:off x="0" y="1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/>
          </p:cNvSpPr>
          <p:nvPr/>
        </p:nvSpPr>
        <p:spPr bwMode="auto">
          <a:xfrm>
            <a:off x="0" y="1"/>
            <a:ext cx="12192000" cy="1381125"/>
          </a:xfrm>
          <a:prstGeom prst="rect">
            <a:avLst/>
          </a:prstGeom>
          <a:solidFill>
            <a:srgbClr val="00213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9pPr>
          </a:lstStyle>
          <a:p>
            <a:pPr eaLnBrk="1" hangingPunct="1">
              <a:defRPr/>
            </a:pPr>
            <a:endParaRPr lang="en-GB" altLang="en-US" sz="1200"/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74650"/>
            <a:ext cx="2422769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52939" y="212726"/>
            <a:ext cx="7211646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 Bold" panose="020B0704020202020204" pitchFamily="34" charset="0"/>
              </a:rPr>
              <a:t>Click to edit Master title style</a:t>
            </a: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2939" y="3033714"/>
            <a:ext cx="7211646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Arial" panose="020B0604020202020204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82" r:id="rId1"/>
    <p:sldLayoutId id="2147485483" r:id="rId2"/>
    <p:sldLayoutId id="2147485484" r:id="rId3"/>
    <p:sldLayoutId id="2147485485" r:id="rId4"/>
    <p:sldLayoutId id="2147485486" r:id="rId5"/>
    <p:sldLayoutId id="2147485487" r:id="rId6"/>
    <p:sldLayoutId id="2147485488" r:id="rId7"/>
    <p:sldLayoutId id="2147485489" r:id="rId8"/>
    <p:sldLayoutId id="2147485490" r:id="rId9"/>
    <p:sldLayoutId id="2147485491" r:id="rId10"/>
    <p:sldLayoutId id="2147485492" r:id="rId11"/>
  </p:sldLayoutIdLst>
  <p:transition>
    <p:cover/>
  </p:transition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+mj-lt"/>
          <a:ea typeface="MS PGothic" pitchFamily="34" charset="-128"/>
          <a:cs typeface="+mj-cs"/>
          <a:sym typeface="Arial Bold" panose="020B07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Arial Bold" charset="0"/>
          <a:ea typeface="MS PGothic" pitchFamily="34" charset="-128"/>
          <a:cs typeface="ヒラギノ角ゴ ProN W6" charset="0"/>
          <a:sym typeface="Arial Bold" panose="020B07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Arial Bold" charset="0"/>
          <a:ea typeface="MS PGothic" pitchFamily="34" charset="-128"/>
          <a:cs typeface="ヒラギノ角ゴ ProN W6" charset="0"/>
          <a:sym typeface="Arial Bold" panose="020B07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Arial Bold" charset="0"/>
          <a:ea typeface="MS PGothic" pitchFamily="34" charset="-128"/>
          <a:cs typeface="ヒラギノ角ゴ ProN W6" charset="0"/>
          <a:sym typeface="Arial Bold" panose="020B07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Arial Bold" charset="0"/>
          <a:ea typeface="MS PGothic" pitchFamily="34" charset="-128"/>
          <a:cs typeface="ヒラギノ角ゴ ProN W6" charset="0"/>
          <a:sym typeface="Arial Bold" panose="020B07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00213B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9pPr>
    </p:titleStyle>
    <p:bodyStyle>
      <a:lvl1pPr marL="342900" indent="-342900" algn="l" rtl="0" eaLnBrk="0" fontAlgn="base" hangingPunct="0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MS PGothic" pitchFamily="34" charset="-128"/>
          <a:cs typeface="+mn-cs"/>
          <a:sym typeface="Arial" panose="020B0604020202020204" pitchFamily="34" charset="0"/>
        </a:defRPr>
      </a:lvl1pPr>
      <a:lvl2pPr marL="631825" indent="-630238" algn="l" rtl="0" eaLnBrk="0" fontAlgn="base" hangingPunct="0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MS PGothic" pitchFamily="34" charset="-128"/>
          <a:cs typeface="+mn-cs"/>
          <a:sym typeface="Arial" panose="020B0604020202020204" pitchFamily="34" charset="0"/>
        </a:defRPr>
      </a:lvl2pPr>
      <a:lvl3pPr marL="265113" indent="-261938" algn="l" rtl="0" eaLnBrk="0" fontAlgn="base" hangingPunct="0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MS PGothic" pitchFamily="34" charset="-128"/>
          <a:cs typeface="+mn-cs"/>
          <a:sym typeface="Arial" panose="020B0604020202020204" pitchFamily="34" charset="0"/>
        </a:defRPr>
      </a:lvl3pPr>
      <a:lvl4pPr marL="479425" indent="-301625" algn="l" rtl="0" eaLnBrk="0" fontAlgn="base" hangingPunct="0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MS PGothic" pitchFamily="34" charset="-128"/>
          <a:cs typeface="+mn-cs"/>
          <a:sym typeface="Arial" panose="020B0604020202020204" pitchFamily="34" charset="0"/>
        </a:defRPr>
      </a:lvl4pPr>
      <a:lvl5pPr marL="663575" indent="-317500" algn="l" rtl="0" eaLnBrk="0" fontAlgn="base" hangingPunct="0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MS PGothic" pitchFamily="34" charset="-128"/>
          <a:cs typeface="+mn-cs"/>
          <a:sym typeface="Arial" panose="020B0604020202020204" pitchFamily="34" charset="0"/>
        </a:defRPr>
      </a:lvl5pPr>
      <a:lvl6pPr marL="1120775" indent="-317500" algn="l" rtl="0" fontAlgn="base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+mn-ea"/>
          <a:cs typeface="+mn-cs"/>
          <a:sym typeface="Arial" charset="0"/>
        </a:defRPr>
      </a:lvl6pPr>
      <a:lvl7pPr marL="1577975" indent="-317500" algn="l" rtl="0" fontAlgn="base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+mn-ea"/>
          <a:cs typeface="+mn-cs"/>
          <a:sym typeface="Arial" charset="0"/>
        </a:defRPr>
      </a:lvl7pPr>
      <a:lvl8pPr marL="2035175" indent="-317500" algn="l" rtl="0" fontAlgn="base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+mn-ea"/>
          <a:cs typeface="+mn-cs"/>
          <a:sym typeface="Arial" charset="0"/>
        </a:defRPr>
      </a:lvl8pPr>
      <a:lvl9pPr marL="2492375" indent="-317500" algn="l" rtl="0" fontAlgn="base">
        <a:spcBef>
          <a:spcPts val="1300"/>
        </a:spcBef>
        <a:spcAft>
          <a:spcPct val="0"/>
        </a:spcAft>
        <a:defRPr sz="3600">
          <a:solidFill>
            <a:srgbClr val="00213B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1"/>
            <a:ext cx="12192000" cy="1381125"/>
          </a:xfrm>
          <a:prstGeom prst="rect">
            <a:avLst/>
          </a:prstGeom>
          <a:solidFill>
            <a:srgbClr val="00213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  <a:ea typeface="MS PGothic" pitchFamily="34" charset="-128"/>
                <a:sym typeface="Helvetica" charset="0"/>
              </a:defRPr>
            </a:lvl9pPr>
          </a:lstStyle>
          <a:p>
            <a:pPr eaLnBrk="1" hangingPunct="1">
              <a:defRPr/>
            </a:pPr>
            <a:endParaRPr lang="en-GB" altLang="en-US" sz="1200">
              <a:ea typeface="ヒラギノ角ゴ ProN W6" charset="-128"/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74650"/>
            <a:ext cx="2422769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93" r:id="rId1"/>
    <p:sldLayoutId id="2147485494" r:id="rId2"/>
    <p:sldLayoutId id="2147485495" r:id="rId3"/>
    <p:sldLayoutId id="2147485496" r:id="rId4"/>
    <p:sldLayoutId id="2147485497" r:id="rId5"/>
    <p:sldLayoutId id="2147485498" r:id="rId6"/>
    <p:sldLayoutId id="2147485499" r:id="rId7"/>
    <p:sldLayoutId id="2147485500" r:id="rId8"/>
    <p:sldLayoutId id="2147485501" r:id="rId9"/>
    <p:sldLayoutId id="2147485502" r:id="rId10"/>
    <p:sldLayoutId id="2147485503" r:id="rId11"/>
  </p:sldLayoutIdLst>
  <p:transition>
    <p:cover/>
  </p:transition>
  <p:hf sldNum="0" hdr="0" dt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+mj-lt"/>
          <a:ea typeface="MS PGothic" pitchFamily="34" charset="-128"/>
          <a:cs typeface="+mj-cs"/>
          <a:sym typeface="Arial" panose="020B0604020202020204" pitchFamily="34" charset="0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Arial" charset="0"/>
          <a:ea typeface="MS PGothic" pitchFamily="34" charset="-128"/>
          <a:cs typeface="ヒラギノ角ゴ ProN W3" charset="0"/>
          <a:sym typeface="Arial" panose="020B0604020202020204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Arial" charset="0"/>
          <a:ea typeface="MS PGothic" pitchFamily="34" charset="-128"/>
          <a:cs typeface="ヒラギノ角ゴ ProN W3" charset="0"/>
          <a:sym typeface="Arial" panose="020B0604020202020204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Arial" charset="0"/>
          <a:ea typeface="MS PGothic" pitchFamily="34" charset="-128"/>
          <a:cs typeface="ヒラギノ角ゴ ProN W3" charset="0"/>
          <a:sym typeface="Arial" panose="020B0604020202020204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Arial" charset="0"/>
          <a:ea typeface="MS PGothic" pitchFamily="34" charset="-128"/>
          <a:cs typeface="ヒラギノ角ゴ ProN W3" charset="0"/>
          <a:sym typeface="Arial" panose="020B0604020202020204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ts val="1000"/>
        </a:spcBef>
        <a:spcAft>
          <a:spcPct val="0"/>
        </a:spcAft>
        <a:buClr>
          <a:srgbClr val="00213B"/>
        </a:buClr>
        <a:buSzPct val="100000"/>
        <a:buFont typeface="Arial Bold" panose="020B0704020202020204" pitchFamily="34" charset="0"/>
        <a:buChar char="•"/>
        <a:defRPr sz="2800">
          <a:solidFill>
            <a:srgbClr val="00213B"/>
          </a:solidFill>
          <a:latin typeface="+mn-lt"/>
          <a:ea typeface="MS PGothic" pitchFamily="34" charset="-128"/>
          <a:cs typeface="+mn-cs"/>
          <a:sym typeface="Arial Bold" panose="020B0704020202020204" pitchFamily="34" charset="0"/>
        </a:defRPr>
      </a:lvl1pPr>
      <a:lvl2pPr marL="492125" indent="-490538" algn="l" rtl="0" eaLnBrk="0" fontAlgn="base" hangingPunct="0">
        <a:spcBef>
          <a:spcPts val="1000"/>
        </a:spcBef>
        <a:spcAft>
          <a:spcPct val="0"/>
        </a:spcAft>
        <a:buClr>
          <a:srgbClr val="00213B"/>
        </a:buClr>
        <a:buSzPct val="100000"/>
        <a:buFont typeface="Arial Bold" panose="020B0704020202020204" pitchFamily="34" charset="0"/>
        <a:buChar char="–"/>
        <a:defRPr sz="2800">
          <a:solidFill>
            <a:srgbClr val="00213B"/>
          </a:solidFill>
          <a:latin typeface="+mn-lt"/>
          <a:ea typeface="MS PGothic" pitchFamily="34" charset="-128"/>
          <a:cs typeface="+mn-cs"/>
          <a:sym typeface="Arial Bold" panose="020B0704020202020204" pitchFamily="34" charset="0"/>
        </a:defRPr>
      </a:lvl2pPr>
      <a:lvl3pPr marL="206375" indent="-203200" algn="l" rtl="0" eaLnBrk="0" fontAlgn="base" hangingPunct="0">
        <a:spcBef>
          <a:spcPts val="1000"/>
        </a:spcBef>
        <a:spcAft>
          <a:spcPct val="0"/>
        </a:spcAft>
        <a:buClr>
          <a:srgbClr val="00213B"/>
        </a:buClr>
        <a:buSzPct val="80000"/>
        <a:buFont typeface="Arial Bold" panose="020B0704020202020204" pitchFamily="34" charset="0"/>
        <a:buChar char="•"/>
        <a:defRPr sz="2800">
          <a:solidFill>
            <a:srgbClr val="00213B"/>
          </a:solidFill>
          <a:latin typeface="+mn-lt"/>
          <a:ea typeface="MS PGothic" pitchFamily="34" charset="-128"/>
          <a:cs typeface="+mn-cs"/>
          <a:sym typeface="Arial Bold" panose="020B0704020202020204" pitchFamily="34" charset="0"/>
        </a:defRPr>
      </a:lvl3pPr>
      <a:lvl4pPr marL="412750" indent="-234950" algn="l" rtl="0" eaLnBrk="0" fontAlgn="base" hangingPunct="0">
        <a:spcBef>
          <a:spcPts val="1000"/>
        </a:spcBef>
        <a:spcAft>
          <a:spcPct val="0"/>
        </a:spcAft>
        <a:buClr>
          <a:srgbClr val="00213B"/>
        </a:buClr>
        <a:buSzPct val="80000"/>
        <a:buFont typeface="Arial Bold" panose="020B0704020202020204" pitchFamily="34" charset="0"/>
        <a:buChar char="–"/>
        <a:defRPr sz="2800">
          <a:solidFill>
            <a:srgbClr val="00213B"/>
          </a:solidFill>
          <a:latin typeface="+mn-lt"/>
          <a:ea typeface="MS PGothic" pitchFamily="34" charset="-128"/>
          <a:cs typeface="+mn-cs"/>
          <a:sym typeface="Arial Bold" panose="020B0704020202020204" pitchFamily="34" charset="0"/>
        </a:defRPr>
      </a:lvl4pPr>
      <a:lvl5pPr marL="593725" indent="-247650" algn="l" rtl="0" eaLnBrk="0" fontAlgn="base" hangingPunct="0">
        <a:spcBef>
          <a:spcPts val="1000"/>
        </a:spcBef>
        <a:spcAft>
          <a:spcPct val="0"/>
        </a:spcAft>
        <a:buClr>
          <a:srgbClr val="00213B"/>
        </a:buClr>
        <a:buSzPct val="100000"/>
        <a:buFont typeface="Arial Bold" panose="020B0704020202020204" pitchFamily="34" charset="0"/>
        <a:buChar char="•"/>
        <a:defRPr sz="2800">
          <a:solidFill>
            <a:srgbClr val="00213B"/>
          </a:solidFill>
          <a:latin typeface="+mn-lt"/>
          <a:ea typeface="MS PGothic" pitchFamily="34" charset="-128"/>
          <a:cs typeface="+mn-cs"/>
          <a:sym typeface="Arial Bold" panose="020B0704020202020204" pitchFamily="34" charset="0"/>
        </a:defRPr>
      </a:lvl5pPr>
      <a:lvl6pPr marL="1050925" indent="-247650" algn="l" rtl="0" fontAlgn="base">
        <a:spcBef>
          <a:spcPts val="1000"/>
        </a:spcBef>
        <a:spcAft>
          <a:spcPct val="0"/>
        </a:spcAft>
        <a:buClr>
          <a:srgbClr val="00213B"/>
        </a:buClr>
        <a:buSzPct val="100000"/>
        <a:buFont typeface="Arial Bold" charset="0"/>
        <a:buChar char="•"/>
        <a:defRPr sz="2800">
          <a:solidFill>
            <a:srgbClr val="00213B"/>
          </a:solidFill>
          <a:latin typeface="+mn-lt"/>
          <a:ea typeface="+mn-ea"/>
          <a:cs typeface="+mn-cs"/>
          <a:sym typeface="Arial Bold" charset="0"/>
        </a:defRPr>
      </a:lvl6pPr>
      <a:lvl7pPr marL="1508125" indent="-247650" algn="l" rtl="0" fontAlgn="base">
        <a:spcBef>
          <a:spcPts val="1000"/>
        </a:spcBef>
        <a:spcAft>
          <a:spcPct val="0"/>
        </a:spcAft>
        <a:buClr>
          <a:srgbClr val="00213B"/>
        </a:buClr>
        <a:buSzPct val="100000"/>
        <a:buFont typeface="Arial Bold" charset="0"/>
        <a:buChar char="•"/>
        <a:defRPr sz="2800">
          <a:solidFill>
            <a:srgbClr val="00213B"/>
          </a:solidFill>
          <a:latin typeface="+mn-lt"/>
          <a:ea typeface="+mn-ea"/>
          <a:cs typeface="+mn-cs"/>
          <a:sym typeface="Arial Bold" charset="0"/>
        </a:defRPr>
      </a:lvl7pPr>
      <a:lvl8pPr marL="1965325" indent="-247650" algn="l" rtl="0" fontAlgn="base">
        <a:spcBef>
          <a:spcPts val="1000"/>
        </a:spcBef>
        <a:spcAft>
          <a:spcPct val="0"/>
        </a:spcAft>
        <a:buClr>
          <a:srgbClr val="00213B"/>
        </a:buClr>
        <a:buSzPct val="100000"/>
        <a:buFont typeface="Arial Bold" charset="0"/>
        <a:buChar char="•"/>
        <a:defRPr sz="2800">
          <a:solidFill>
            <a:srgbClr val="00213B"/>
          </a:solidFill>
          <a:latin typeface="+mn-lt"/>
          <a:ea typeface="+mn-ea"/>
          <a:cs typeface="+mn-cs"/>
          <a:sym typeface="Arial Bold" charset="0"/>
        </a:defRPr>
      </a:lvl8pPr>
      <a:lvl9pPr marL="2422525" indent="-247650" algn="l" rtl="0" fontAlgn="base">
        <a:spcBef>
          <a:spcPts val="1000"/>
        </a:spcBef>
        <a:spcAft>
          <a:spcPct val="0"/>
        </a:spcAft>
        <a:buClr>
          <a:srgbClr val="00213B"/>
        </a:buClr>
        <a:buSzPct val="100000"/>
        <a:buFont typeface="Arial Bold" charset="0"/>
        <a:buChar char="•"/>
        <a:defRPr sz="2800">
          <a:solidFill>
            <a:srgbClr val="00213B"/>
          </a:solidFill>
          <a:latin typeface="+mn-lt"/>
          <a:ea typeface="+mn-ea"/>
          <a:cs typeface="+mn-cs"/>
          <a:sym typeface="Arial Bol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ctrTitle"/>
          </p:nvPr>
        </p:nvSpPr>
        <p:spPr>
          <a:xfrm>
            <a:off x="1885950" y="1773239"/>
            <a:ext cx="8420100" cy="1470025"/>
          </a:xfrm>
        </p:spPr>
        <p:txBody>
          <a:bodyPr/>
          <a:lstStyle/>
          <a:p>
            <a:r>
              <a:rPr lang="en-GB" altLang="en-US"/>
              <a:t>Introduction to EndNote: </a:t>
            </a:r>
            <a:br>
              <a:rPr lang="en-GB" altLang="en-US"/>
            </a:br>
            <a:r>
              <a:rPr lang="en-GB" altLang="en-US"/>
              <a:t>Building a Reference </a:t>
            </a:r>
            <a:br>
              <a:rPr lang="en-GB" altLang="en-US"/>
            </a:br>
            <a:r>
              <a:rPr lang="en-GB" altLang="en-US"/>
              <a:t>Library and Working in Word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1309D0-97CB-4C8C-87B6-0E779CA112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146" name="Content Placeholder 4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2"/>
            <a:r>
              <a:rPr lang="en-GB" altLang="en-US"/>
              <a:t>Creating an EndNote Library</a:t>
            </a:r>
          </a:p>
          <a:p>
            <a:pPr lvl="2"/>
            <a:r>
              <a:rPr lang="en-GB" altLang="en-US"/>
              <a:t>Adding references manually</a:t>
            </a:r>
          </a:p>
          <a:p>
            <a:pPr lvl="2"/>
            <a:r>
              <a:rPr lang="en-GB" altLang="en-US"/>
              <a:t>Importing References</a:t>
            </a:r>
          </a:p>
          <a:p>
            <a:pPr lvl="2"/>
            <a:r>
              <a:rPr lang="en-GB" altLang="en-US"/>
              <a:t>Adding Full Text</a:t>
            </a:r>
          </a:p>
          <a:p>
            <a:pPr lvl="2"/>
            <a:r>
              <a:rPr lang="en-GB" altLang="en-US"/>
              <a:t>Organising your References</a:t>
            </a:r>
          </a:p>
          <a:p>
            <a:pPr lvl="2"/>
            <a:r>
              <a:rPr lang="en-GB" altLang="en-US"/>
              <a:t>Using Cite while you write (bibliography) </a:t>
            </a:r>
          </a:p>
          <a:p>
            <a:endParaRPr lang="en-GB" altLang="en-US"/>
          </a:p>
        </p:txBody>
      </p:sp>
      <p:sp>
        <p:nvSpPr>
          <p:cNvPr id="6147" name="Rectangle 1"/>
          <p:cNvSpPr txBox="1">
            <a:spLocks noChangeArrowheads="1"/>
          </p:cNvSpPr>
          <p:nvPr/>
        </p:nvSpPr>
        <p:spPr bwMode="auto">
          <a:xfrm>
            <a:off x="1638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/>
          <a:lstStyle>
            <a:lvl1pPr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9pPr>
          </a:lstStyle>
          <a:p>
            <a:pPr algn="r" eaLnBrk="1" hangingPunct="1">
              <a:lnSpc>
                <a:spcPct val="90000"/>
              </a:lnSpc>
            </a:pPr>
            <a:r>
              <a:rPr lang="en-US" altLang="en-US" sz="3000">
                <a:solidFill>
                  <a:srgbClr val="FFFFFF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rPr>
              <a:t>Overview</a:t>
            </a:r>
          </a:p>
        </p:txBody>
      </p:sp>
    </p:spTree>
  </p:cSld>
  <p:clrMapOvr>
    <a:masterClrMapping/>
  </p:clrMapOvr>
  <p:transition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8194" name="Picture 6" descr="Screen Shot 2014-10-15 at 21.14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1401764"/>
            <a:ext cx="6337300" cy="545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"/>
          <p:cNvSpPr txBox="1">
            <a:spLocks noChangeArrowheads="1"/>
          </p:cNvSpPr>
          <p:nvPr/>
        </p:nvSpPr>
        <p:spPr bwMode="auto">
          <a:xfrm>
            <a:off x="1638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/>
          <a:lstStyle>
            <a:lvl1pPr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  <a:sym typeface="Helvetica" panose="020B0604020202020204" pitchFamily="34" charset="0"/>
              </a:defRPr>
            </a:lvl9pPr>
          </a:lstStyle>
          <a:p>
            <a:pPr algn="r" eaLnBrk="1" hangingPunct="1">
              <a:lnSpc>
                <a:spcPct val="90000"/>
              </a:lnSpc>
            </a:pPr>
            <a:r>
              <a:rPr lang="en-US" altLang="en-US" sz="3000">
                <a:solidFill>
                  <a:srgbClr val="FFFFFF"/>
                </a:solidFill>
                <a:latin typeface="Arial" panose="020B0604020202020204" pitchFamily="34" charset="0"/>
                <a:ea typeface="ヒラギノ角ゴ ProN W3" charset="-128"/>
                <a:sym typeface="Arial" panose="020B0604020202020204" pitchFamily="34" charset="0"/>
              </a:rPr>
              <a:t>Supercharge your Research</a:t>
            </a:r>
          </a:p>
        </p:txBody>
      </p:sp>
    </p:spTree>
  </p:cSld>
  <p:clrMapOvr>
    <a:masterClrMapping/>
  </p:clrMapOvr>
  <p:transition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1638300" y="274638"/>
            <a:ext cx="8915400" cy="1143000"/>
          </a:xfrm>
        </p:spPr>
        <p:txBody>
          <a:bodyPr/>
          <a:lstStyle/>
          <a:p>
            <a:pPr eaLnBrk="1" hangingPunct="1"/>
            <a:r>
              <a:rPr lang="en-US" altLang="en-US"/>
              <a:t>EndNote Everywhere</a:t>
            </a:r>
          </a:p>
        </p:txBody>
      </p:sp>
      <p:pic>
        <p:nvPicPr>
          <p:cNvPr id="921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1484313"/>
            <a:ext cx="5194300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3" y="4652963"/>
            <a:ext cx="33718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1484314"/>
            <a:ext cx="451485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/>
  </p:transition>
</p:sld>
</file>

<file path=ppt/theme/theme1.xml><?xml version="1.0" encoding="utf-8"?>
<a:theme xmlns:a="http://schemas.openxmlformats.org/drawingml/2006/main" name="Default - 1_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1_Title Slide">
      <a:majorFont>
        <a:latin typeface="Arial Bold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1C598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1C598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lnDef>
  </a:objectDefaults>
  <a:extraClrSchemeLst>
    <a:extraClrScheme>
      <a:clrScheme name="Default - 1_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- Two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wo Content">
      <a:majorFont>
        <a:latin typeface="Arial"/>
        <a:ea typeface="ヒラギノ角ゴ ProN W3"/>
        <a:cs typeface="ヒラギノ角ゴ ProN W3"/>
      </a:majorFont>
      <a:minorFont>
        <a:latin typeface="Arial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1C598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1C598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charset="0"/>
            <a:ea typeface="ヒラギノ角ゴ ProN W3" charset="0"/>
            <a:cs typeface="ヒラギノ角ゴ ProN W3" charset="0"/>
            <a:sym typeface="Helvetica" charset="0"/>
          </a:defRPr>
        </a:defPPr>
      </a:lstStyle>
    </a:lnDef>
  </a:objectDefaults>
  <a:extraClrSchemeLst>
    <a:extraClrScheme>
      <a:clrScheme name="Default - Two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Pages>0</Pages>
  <Words>72</Words>
  <Characters>0</Characters>
  <Application>Microsoft Office PowerPoint</Application>
  <PresentationFormat>Widescreen</PresentationFormat>
  <Lines>0</Lines>
  <Paragraphs>12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Bold</vt:lpstr>
      <vt:lpstr>Helvetica</vt:lpstr>
      <vt:lpstr>Lucida Grande</vt:lpstr>
      <vt:lpstr>Default - 1_Title Slide</vt:lpstr>
      <vt:lpstr>Default - Two Content</vt:lpstr>
      <vt:lpstr>Introduction to EndNote:  Building a Reference  Library and Working in Word</vt:lpstr>
      <vt:lpstr>PowerPoint Presentation</vt:lpstr>
      <vt:lpstr>PowerPoint Presentation</vt:lpstr>
      <vt:lpstr>EndNote Everywhere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Bibliometrics at the University of Glasgow</dc:title>
  <dc:creator>William Nixon</dc:creator>
  <cp:lastModifiedBy>Blair Thompson</cp:lastModifiedBy>
  <cp:revision>56</cp:revision>
  <dcterms:modified xsi:type="dcterms:W3CDTF">2021-07-06T08:32:49Z</dcterms:modified>
</cp:coreProperties>
</file>