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sldIdLst>
    <p:sldId id="268" r:id="rId5"/>
    <p:sldId id="651" r:id="rId6"/>
    <p:sldId id="503" r:id="rId7"/>
    <p:sldId id="263" r:id="rId8"/>
    <p:sldId id="677" r:id="rId9"/>
    <p:sldId id="668" r:id="rId10"/>
    <p:sldId id="678" r:id="rId11"/>
    <p:sldId id="679" r:id="rId12"/>
    <p:sldId id="680" r:id="rId13"/>
    <p:sldId id="671" r:id="rId14"/>
    <p:sldId id="672" r:id="rId15"/>
    <p:sldId id="674" r:id="rId16"/>
    <p:sldId id="681" r:id="rId17"/>
    <p:sldId id="265" r:id="rId18"/>
    <p:sldId id="655" r:id="rId19"/>
    <p:sldId id="656" r:id="rId20"/>
    <p:sldId id="657" r:id="rId21"/>
    <p:sldId id="658" r:id="rId22"/>
    <p:sldId id="659" r:id="rId23"/>
    <p:sldId id="266" r:id="rId24"/>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C8A"/>
    <a:srgbClr val="0070A8"/>
    <a:srgbClr val="0094DE"/>
    <a:srgbClr val="61CAFF"/>
    <a:srgbClr val="8BD8FF"/>
    <a:srgbClr val="15B1FF"/>
    <a:srgbClr val="0099E6"/>
    <a:srgbClr val="007D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28E184-2A43-4225-BEB3-21712F4CB02A}" v="16" dt="2024-08-16T13:04:27.3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A1E203-FF5E-41E2-826F-A4D773D04420}" type="doc">
      <dgm:prSet loTypeId="urn:microsoft.com/office/officeart/2005/8/layout/venn1" loCatId="relationship" qsTypeId="urn:microsoft.com/office/officeart/2005/8/quickstyle/simple1" qsCatId="simple" csTypeId="urn:microsoft.com/office/officeart/2005/8/colors/colorful1" csCatId="colorful" phldr="1"/>
      <dgm:spPr/>
    </dgm:pt>
    <dgm:pt modelId="{1822A466-5648-45D8-9261-3A5F5838787B}">
      <dgm:prSet phldrT="[Text]"/>
      <dgm:spPr/>
      <dgm:t>
        <a:bodyPr/>
        <a:lstStyle/>
        <a:p>
          <a:r>
            <a:rPr lang="en-GB"/>
            <a:t>PDR</a:t>
          </a:r>
        </a:p>
      </dgm:t>
    </dgm:pt>
    <dgm:pt modelId="{26012C4F-B338-4E4C-9AB3-08E230E3E157}" type="parTrans" cxnId="{ADBACE9B-600A-490E-AFA9-EE515921A9F0}">
      <dgm:prSet/>
      <dgm:spPr/>
      <dgm:t>
        <a:bodyPr/>
        <a:lstStyle/>
        <a:p>
          <a:endParaRPr lang="en-GB"/>
        </a:p>
      </dgm:t>
    </dgm:pt>
    <dgm:pt modelId="{D5AABEBF-B795-4DF9-A1D1-41514A960658}" type="sibTrans" cxnId="{ADBACE9B-600A-490E-AFA9-EE515921A9F0}">
      <dgm:prSet/>
      <dgm:spPr/>
      <dgm:t>
        <a:bodyPr/>
        <a:lstStyle/>
        <a:p>
          <a:endParaRPr lang="en-GB"/>
        </a:p>
      </dgm:t>
    </dgm:pt>
    <dgm:pt modelId="{71C0717C-5E18-4F80-9919-4152BD47DF60}">
      <dgm:prSet phldrT="[Text]"/>
      <dgm:spPr/>
      <dgm:t>
        <a:bodyPr/>
        <a:lstStyle/>
        <a:p>
          <a:r>
            <a:rPr lang="en-GB"/>
            <a:t>ECDP</a:t>
          </a:r>
        </a:p>
      </dgm:t>
    </dgm:pt>
    <dgm:pt modelId="{EA168C2F-D932-41A5-96B1-8E473E7EA776}" type="parTrans" cxnId="{F318F84F-BFCC-46A8-803F-81E21C996317}">
      <dgm:prSet/>
      <dgm:spPr/>
      <dgm:t>
        <a:bodyPr/>
        <a:lstStyle/>
        <a:p>
          <a:endParaRPr lang="en-GB"/>
        </a:p>
      </dgm:t>
    </dgm:pt>
    <dgm:pt modelId="{610D5AC8-BC1E-46A9-8DCE-6528C4BF815E}" type="sibTrans" cxnId="{F318F84F-BFCC-46A8-803F-81E21C996317}">
      <dgm:prSet/>
      <dgm:spPr/>
      <dgm:t>
        <a:bodyPr/>
        <a:lstStyle/>
        <a:p>
          <a:endParaRPr lang="en-GB"/>
        </a:p>
      </dgm:t>
    </dgm:pt>
    <dgm:pt modelId="{B49F58DF-FCB1-4468-A040-B79EA736C27C}">
      <dgm:prSet phldrT="[Text]"/>
      <dgm:spPr/>
      <dgm:t>
        <a:bodyPr/>
        <a:lstStyle/>
        <a:p>
          <a:r>
            <a:rPr lang="en-GB"/>
            <a:t>Academic Promotion</a:t>
          </a:r>
        </a:p>
      </dgm:t>
    </dgm:pt>
    <dgm:pt modelId="{903D7B2D-668D-436D-BCC9-8EA488FD53FD}" type="parTrans" cxnId="{0232FA49-6A8E-4203-BCD7-DF4694412D21}">
      <dgm:prSet/>
      <dgm:spPr/>
      <dgm:t>
        <a:bodyPr/>
        <a:lstStyle/>
        <a:p>
          <a:endParaRPr lang="en-GB"/>
        </a:p>
      </dgm:t>
    </dgm:pt>
    <dgm:pt modelId="{BF47D55D-59DE-4AE7-A4BD-BDD2CE076DE5}" type="sibTrans" cxnId="{0232FA49-6A8E-4203-BCD7-DF4694412D21}">
      <dgm:prSet/>
      <dgm:spPr/>
      <dgm:t>
        <a:bodyPr/>
        <a:lstStyle/>
        <a:p>
          <a:endParaRPr lang="en-GB"/>
        </a:p>
      </dgm:t>
    </dgm:pt>
    <dgm:pt modelId="{2A4FAE0A-6CB4-460D-B0BF-CA7DACE8AE44}">
      <dgm:prSet phldr="0"/>
      <dgm:spPr/>
      <dgm:t>
        <a:bodyPr/>
        <a:lstStyle/>
        <a:p>
          <a:r>
            <a:rPr lang="en-GB">
              <a:latin typeface="Arial"/>
            </a:rPr>
            <a:t>Probation</a:t>
          </a:r>
        </a:p>
      </dgm:t>
    </dgm:pt>
    <dgm:pt modelId="{9C0909EF-BB7C-48BD-946A-50077CB5107C}" type="parTrans" cxnId="{A6B6328E-EBF7-4ECF-B1D4-61318594F4DC}">
      <dgm:prSet/>
      <dgm:spPr/>
    </dgm:pt>
    <dgm:pt modelId="{840DB6AD-3714-4EA8-8D5F-F9DF0F75E375}" type="sibTrans" cxnId="{A6B6328E-EBF7-4ECF-B1D4-61318594F4DC}">
      <dgm:prSet/>
      <dgm:spPr/>
    </dgm:pt>
    <dgm:pt modelId="{D10FEFAF-986E-4447-BC79-2EA14F732B27}" type="pres">
      <dgm:prSet presAssocID="{D7A1E203-FF5E-41E2-826F-A4D773D04420}" presName="compositeShape" presStyleCnt="0">
        <dgm:presLayoutVars>
          <dgm:chMax val="7"/>
          <dgm:dir/>
          <dgm:resizeHandles val="exact"/>
        </dgm:presLayoutVars>
      </dgm:prSet>
      <dgm:spPr/>
    </dgm:pt>
    <dgm:pt modelId="{0B4D1900-D6F8-41B0-9E52-C36EB7C9EC84}" type="pres">
      <dgm:prSet presAssocID="{1822A466-5648-45D8-9261-3A5F5838787B}" presName="circ1" presStyleLbl="vennNode1" presStyleIdx="0" presStyleCnt="4"/>
      <dgm:spPr/>
    </dgm:pt>
    <dgm:pt modelId="{D89A051D-4F5F-4DC9-9A33-96DE6AD9F6EA}" type="pres">
      <dgm:prSet presAssocID="{1822A466-5648-45D8-9261-3A5F5838787B}" presName="circ1Tx" presStyleLbl="revTx" presStyleIdx="0" presStyleCnt="0">
        <dgm:presLayoutVars>
          <dgm:chMax val="0"/>
          <dgm:chPref val="0"/>
          <dgm:bulletEnabled val="1"/>
        </dgm:presLayoutVars>
      </dgm:prSet>
      <dgm:spPr/>
    </dgm:pt>
    <dgm:pt modelId="{89B6AE67-A9C6-43A5-B217-BA35E54C40FB}" type="pres">
      <dgm:prSet presAssocID="{71C0717C-5E18-4F80-9919-4152BD47DF60}" presName="circ2" presStyleLbl="vennNode1" presStyleIdx="1" presStyleCnt="4"/>
      <dgm:spPr/>
    </dgm:pt>
    <dgm:pt modelId="{16F25071-008F-4CCC-9220-EA168B062559}" type="pres">
      <dgm:prSet presAssocID="{71C0717C-5E18-4F80-9919-4152BD47DF60}" presName="circ2Tx" presStyleLbl="revTx" presStyleIdx="0" presStyleCnt="0">
        <dgm:presLayoutVars>
          <dgm:chMax val="0"/>
          <dgm:chPref val="0"/>
          <dgm:bulletEnabled val="1"/>
        </dgm:presLayoutVars>
      </dgm:prSet>
      <dgm:spPr/>
    </dgm:pt>
    <dgm:pt modelId="{116EB7ED-96BD-491D-9A6B-9D481AE5B68A}" type="pres">
      <dgm:prSet presAssocID="{B49F58DF-FCB1-4468-A040-B79EA736C27C}" presName="circ3" presStyleLbl="vennNode1" presStyleIdx="2" presStyleCnt="4"/>
      <dgm:spPr/>
    </dgm:pt>
    <dgm:pt modelId="{64848F3D-5DFC-410C-92FB-E003D1495A15}" type="pres">
      <dgm:prSet presAssocID="{B49F58DF-FCB1-4468-A040-B79EA736C27C}" presName="circ3Tx" presStyleLbl="revTx" presStyleIdx="0" presStyleCnt="0">
        <dgm:presLayoutVars>
          <dgm:chMax val="0"/>
          <dgm:chPref val="0"/>
          <dgm:bulletEnabled val="1"/>
        </dgm:presLayoutVars>
      </dgm:prSet>
      <dgm:spPr/>
    </dgm:pt>
    <dgm:pt modelId="{75C6EDDF-33C0-43C1-9578-20B0AE28B08D}" type="pres">
      <dgm:prSet presAssocID="{2A4FAE0A-6CB4-460D-B0BF-CA7DACE8AE44}" presName="circ4" presStyleLbl="vennNode1" presStyleIdx="3" presStyleCnt="4"/>
      <dgm:spPr/>
    </dgm:pt>
    <dgm:pt modelId="{812DB86F-3CD6-469A-9511-FC2E8C6C1510}" type="pres">
      <dgm:prSet presAssocID="{2A4FAE0A-6CB4-460D-B0BF-CA7DACE8AE44}" presName="circ4Tx" presStyleLbl="revTx" presStyleIdx="0" presStyleCnt="0">
        <dgm:presLayoutVars>
          <dgm:chMax val="0"/>
          <dgm:chPref val="0"/>
          <dgm:bulletEnabled val="1"/>
        </dgm:presLayoutVars>
      </dgm:prSet>
      <dgm:spPr/>
    </dgm:pt>
  </dgm:ptLst>
  <dgm:cxnLst>
    <dgm:cxn modelId="{ACB0E702-CE87-4727-A02C-91F764897289}" type="presOf" srcId="{2A4FAE0A-6CB4-460D-B0BF-CA7DACE8AE44}" destId="{812DB86F-3CD6-469A-9511-FC2E8C6C1510}" srcOrd="1" destOrd="0" presId="urn:microsoft.com/office/officeart/2005/8/layout/venn1"/>
    <dgm:cxn modelId="{89734D0D-E6B1-476D-AEEE-D6A8B11A6957}" type="presOf" srcId="{D7A1E203-FF5E-41E2-826F-A4D773D04420}" destId="{D10FEFAF-986E-4447-BC79-2EA14F732B27}" srcOrd="0" destOrd="0" presId="urn:microsoft.com/office/officeart/2005/8/layout/venn1"/>
    <dgm:cxn modelId="{DD2CF60F-CD60-444A-A228-2480A071FB15}" type="presOf" srcId="{1822A466-5648-45D8-9261-3A5F5838787B}" destId="{D89A051D-4F5F-4DC9-9A33-96DE6AD9F6EA}" srcOrd="1" destOrd="0" presId="urn:microsoft.com/office/officeart/2005/8/layout/venn1"/>
    <dgm:cxn modelId="{BFC58B16-66E6-4756-BC20-04719D04B32A}" type="presOf" srcId="{B49F58DF-FCB1-4468-A040-B79EA736C27C}" destId="{64848F3D-5DFC-410C-92FB-E003D1495A15}" srcOrd="1" destOrd="0" presId="urn:microsoft.com/office/officeart/2005/8/layout/venn1"/>
    <dgm:cxn modelId="{70595220-C68C-402D-B303-63B4F6CA3040}" type="presOf" srcId="{71C0717C-5E18-4F80-9919-4152BD47DF60}" destId="{89B6AE67-A9C6-43A5-B217-BA35E54C40FB}" srcOrd="0" destOrd="0" presId="urn:microsoft.com/office/officeart/2005/8/layout/venn1"/>
    <dgm:cxn modelId="{1DB54D60-8059-4AFF-B26C-CA2F1B52ADF1}" type="presOf" srcId="{B49F58DF-FCB1-4468-A040-B79EA736C27C}" destId="{116EB7ED-96BD-491D-9A6B-9D481AE5B68A}" srcOrd="0" destOrd="0" presId="urn:microsoft.com/office/officeart/2005/8/layout/venn1"/>
    <dgm:cxn modelId="{0232FA49-6A8E-4203-BCD7-DF4694412D21}" srcId="{D7A1E203-FF5E-41E2-826F-A4D773D04420}" destId="{B49F58DF-FCB1-4468-A040-B79EA736C27C}" srcOrd="2" destOrd="0" parTransId="{903D7B2D-668D-436D-BCC9-8EA488FD53FD}" sibTransId="{BF47D55D-59DE-4AE7-A4BD-BDD2CE076DE5}"/>
    <dgm:cxn modelId="{F318F84F-BFCC-46A8-803F-81E21C996317}" srcId="{D7A1E203-FF5E-41E2-826F-A4D773D04420}" destId="{71C0717C-5E18-4F80-9919-4152BD47DF60}" srcOrd="1" destOrd="0" parTransId="{EA168C2F-D932-41A5-96B1-8E473E7EA776}" sibTransId="{610D5AC8-BC1E-46A9-8DCE-6528C4BF815E}"/>
    <dgm:cxn modelId="{7E5DD282-0DD4-43E0-9B80-812C5A40FB26}" type="presOf" srcId="{2A4FAE0A-6CB4-460D-B0BF-CA7DACE8AE44}" destId="{75C6EDDF-33C0-43C1-9578-20B0AE28B08D}" srcOrd="0" destOrd="0" presId="urn:microsoft.com/office/officeart/2005/8/layout/venn1"/>
    <dgm:cxn modelId="{A6B6328E-EBF7-4ECF-B1D4-61318594F4DC}" srcId="{D7A1E203-FF5E-41E2-826F-A4D773D04420}" destId="{2A4FAE0A-6CB4-460D-B0BF-CA7DACE8AE44}" srcOrd="3" destOrd="0" parTransId="{9C0909EF-BB7C-48BD-946A-50077CB5107C}" sibTransId="{840DB6AD-3714-4EA8-8D5F-F9DF0F75E375}"/>
    <dgm:cxn modelId="{ADBACE9B-600A-490E-AFA9-EE515921A9F0}" srcId="{D7A1E203-FF5E-41E2-826F-A4D773D04420}" destId="{1822A466-5648-45D8-9261-3A5F5838787B}" srcOrd="0" destOrd="0" parTransId="{26012C4F-B338-4E4C-9AB3-08E230E3E157}" sibTransId="{D5AABEBF-B795-4DF9-A1D1-41514A960658}"/>
    <dgm:cxn modelId="{90CA8BB6-A9FC-4598-953E-9420EDE966DB}" type="presOf" srcId="{1822A466-5648-45D8-9261-3A5F5838787B}" destId="{0B4D1900-D6F8-41B0-9E52-C36EB7C9EC84}" srcOrd="0" destOrd="0" presId="urn:microsoft.com/office/officeart/2005/8/layout/venn1"/>
    <dgm:cxn modelId="{A7DB6ECA-9D12-4E68-8168-7778B73BCBFA}" type="presOf" srcId="{71C0717C-5E18-4F80-9919-4152BD47DF60}" destId="{16F25071-008F-4CCC-9220-EA168B062559}" srcOrd="1" destOrd="0" presId="urn:microsoft.com/office/officeart/2005/8/layout/venn1"/>
    <dgm:cxn modelId="{837F7738-8BCC-45C6-A29E-875EF1B0DFF5}" type="presParOf" srcId="{D10FEFAF-986E-4447-BC79-2EA14F732B27}" destId="{0B4D1900-D6F8-41B0-9E52-C36EB7C9EC84}" srcOrd="0" destOrd="0" presId="urn:microsoft.com/office/officeart/2005/8/layout/venn1"/>
    <dgm:cxn modelId="{C7CBE7CB-561C-40F5-A326-3A2B4A481A57}" type="presParOf" srcId="{D10FEFAF-986E-4447-BC79-2EA14F732B27}" destId="{D89A051D-4F5F-4DC9-9A33-96DE6AD9F6EA}" srcOrd="1" destOrd="0" presId="urn:microsoft.com/office/officeart/2005/8/layout/venn1"/>
    <dgm:cxn modelId="{045B4BE4-66C4-4E97-8903-ED466D31C0E6}" type="presParOf" srcId="{D10FEFAF-986E-4447-BC79-2EA14F732B27}" destId="{89B6AE67-A9C6-43A5-B217-BA35E54C40FB}" srcOrd="2" destOrd="0" presId="urn:microsoft.com/office/officeart/2005/8/layout/venn1"/>
    <dgm:cxn modelId="{C82ECBAB-86A3-4B87-9257-AD6EEF098B4A}" type="presParOf" srcId="{D10FEFAF-986E-4447-BC79-2EA14F732B27}" destId="{16F25071-008F-4CCC-9220-EA168B062559}" srcOrd="3" destOrd="0" presId="urn:microsoft.com/office/officeart/2005/8/layout/venn1"/>
    <dgm:cxn modelId="{D7D23FA7-A3E6-4B12-B790-6D7598532DB6}" type="presParOf" srcId="{D10FEFAF-986E-4447-BC79-2EA14F732B27}" destId="{116EB7ED-96BD-491D-9A6B-9D481AE5B68A}" srcOrd="4" destOrd="0" presId="urn:microsoft.com/office/officeart/2005/8/layout/venn1"/>
    <dgm:cxn modelId="{26FE7F66-A03F-4B56-BF0A-491440808BD0}" type="presParOf" srcId="{D10FEFAF-986E-4447-BC79-2EA14F732B27}" destId="{64848F3D-5DFC-410C-92FB-E003D1495A15}" srcOrd="5" destOrd="0" presId="urn:microsoft.com/office/officeart/2005/8/layout/venn1"/>
    <dgm:cxn modelId="{7B93740C-58EB-465F-8920-B4EC59DE266E}" type="presParOf" srcId="{D10FEFAF-986E-4447-BC79-2EA14F732B27}" destId="{75C6EDDF-33C0-43C1-9578-20B0AE28B08D}" srcOrd="6" destOrd="0" presId="urn:microsoft.com/office/officeart/2005/8/layout/venn1"/>
    <dgm:cxn modelId="{5D1228CA-B60E-4495-BCC3-1F41D8BC0669}" type="presParOf" srcId="{D10FEFAF-986E-4447-BC79-2EA14F732B27}" destId="{812DB86F-3CD6-469A-9511-FC2E8C6C1510}"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4D1900-D6F8-41B0-9E52-C36EB7C9EC84}">
      <dsp:nvSpPr>
        <dsp:cNvPr id="0" name=""/>
        <dsp:cNvSpPr/>
      </dsp:nvSpPr>
      <dsp:spPr>
        <a:xfrm>
          <a:off x="4275767" y="47353"/>
          <a:ext cx="2462361" cy="2462361"/>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GB" sz="1700" kern="1200"/>
            <a:t>PDR</a:t>
          </a:r>
        </a:p>
      </dsp:txBody>
      <dsp:txXfrm>
        <a:off x="4559886" y="378824"/>
        <a:ext cx="1894124" cy="781326"/>
      </dsp:txXfrm>
    </dsp:sp>
    <dsp:sp modelId="{89B6AE67-A9C6-43A5-B217-BA35E54C40FB}">
      <dsp:nvSpPr>
        <dsp:cNvPr id="0" name=""/>
        <dsp:cNvSpPr/>
      </dsp:nvSpPr>
      <dsp:spPr>
        <a:xfrm>
          <a:off x="5364889" y="1136474"/>
          <a:ext cx="2462361" cy="2462361"/>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GB" sz="1700" kern="1200"/>
            <a:t>ECDP</a:t>
          </a:r>
        </a:p>
      </dsp:txBody>
      <dsp:txXfrm>
        <a:off x="6690776" y="1420593"/>
        <a:ext cx="947062" cy="1894124"/>
      </dsp:txXfrm>
    </dsp:sp>
    <dsp:sp modelId="{116EB7ED-96BD-491D-9A6B-9D481AE5B68A}">
      <dsp:nvSpPr>
        <dsp:cNvPr id="0" name=""/>
        <dsp:cNvSpPr/>
      </dsp:nvSpPr>
      <dsp:spPr>
        <a:xfrm>
          <a:off x="4275767" y="2225596"/>
          <a:ext cx="2462361" cy="2462361"/>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GB" sz="1700" kern="1200"/>
            <a:t>Academic Promotion</a:t>
          </a:r>
        </a:p>
      </dsp:txBody>
      <dsp:txXfrm>
        <a:off x="4559886" y="3575159"/>
        <a:ext cx="1894124" cy="781326"/>
      </dsp:txXfrm>
    </dsp:sp>
    <dsp:sp modelId="{75C6EDDF-33C0-43C1-9578-20B0AE28B08D}">
      <dsp:nvSpPr>
        <dsp:cNvPr id="0" name=""/>
        <dsp:cNvSpPr/>
      </dsp:nvSpPr>
      <dsp:spPr>
        <a:xfrm>
          <a:off x="3186646" y="1136474"/>
          <a:ext cx="2462361" cy="2462361"/>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GB" sz="1700" kern="1200">
              <a:latin typeface="Arial"/>
            </a:rPr>
            <a:t>Probation</a:t>
          </a:r>
        </a:p>
      </dsp:txBody>
      <dsp:txXfrm>
        <a:off x="3376058" y="1420593"/>
        <a:ext cx="947062" cy="189412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5300"/>
          </a:xfrm>
          <a:prstGeom prst="rect">
            <a:avLst/>
          </a:prstGeom>
        </p:spPr>
        <p:txBody>
          <a:bodyPr vert="horz" lIns="91440" tIns="45720" rIns="91440" bIns="45720" rtlCol="0"/>
          <a:lstStyle>
            <a:lvl1pPr algn="r">
              <a:defRPr sz="1200"/>
            </a:lvl1pPr>
          </a:lstStyle>
          <a:p>
            <a:fld id="{3BEFDABA-7D12-4815-A84B-90B28DFB54E1}" type="datetimeFigureOut">
              <a:rPr lang="en-GB" smtClean="0"/>
              <a:t>26/08/2024</a:t>
            </a:fld>
            <a:endParaRPr lang="en-GB"/>
          </a:p>
        </p:txBody>
      </p:sp>
      <p:sp>
        <p:nvSpPr>
          <p:cNvPr id="4" name="Slide Image Placeholder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51388"/>
            <a:ext cx="5438775" cy="38877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63"/>
            <a:ext cx="2946400" cy="4953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377363"/>
            <a:ext cx="2946400" cy="495300"/>
          </a:xfrm>
          <a:prstGeom prst="rect">
            <a:avLst/>
          </a:prstGeom>
        </p:spPr>
        <p:txBody>
          <a:bodyPr vert="horz" lIns="91440" tIns="45720" rIns="91440" bIns="45720" rtlCol="0" anchor="b"/>
          <a:lstStyle>
            <a:lvl1pPr algn="r">
              <a:defRPr sz="1200"/>
            </a:lvl1pPr>
          </a:lstStyle>
          <a:p>
            <a:fld id="{68FC9C06-45F0-4C38-BBBB-586A4D3B8E18}" type="slidenum">
              <a:rPr lang="en-GB" smtClean="0"/>
              <a:t>‹#›</a:t>
            </a:fld>
            <a:endParaRPr lang="en-GB"/>
          </a:p>
        </p:txBody>
      </p:sp>
    </p:spTree>
    <p:extLst>
      <p:ext uri="{BB962C8B-B14F-4D97-AF65-F5344CB8AC3E}">
        <p14:creationId xmlns:p14="http://schemas.microsoft.com/office/powerpoint/2010/main" val="1615793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a:cs typeface="Calibri" panose="020F0502020204030204"/>
              </a:rPr>
            </a:br>
            <a:r>
              <a:rPr lang="en-GB">
                <a:cs typeface="Calibri" panose="020F0502020204030204"/>
              </a:rPr>
              <a:t>*Fire alarms and nearest toilets (if delivering in person)</a:t>
            </a:r>
          </a:p>
          <a:p>
            <a:r>
              <a:rPr lang="en-GB">
                <a:cs typeface="Calibri" panose="020F0502020204030204"/>
              </a:rPr>
              <a:t>*Getting involved / being prepared to take part in discussions and ask questions</a:t>
            </a:r>
          </a:p>
          <a:p>
            <a:r>
              <a:rPr lang="en-GB">
                <a:cs typeface="Calibri" panose="020F0502020204030204"/>
              </a:rPr>
              <a:t>*Phones – how present are you? But understand if someone has urgent personal</a:t>
            </a:r>
          </a:p>
          <a:p>
            <a:r>
              <a:rPr lang="en-GB">
                <a:cs typeface="Calibri" panose="020F0502020204030204"/>
              </a:rPr>
              <a:t>*Confidentiality and the programme – Chatham House Rules</a:t>
            </a:r>
          </a:p>
        </p:txBody>
      </p:sp>
      <p:sp>
        <p:nvSpPr>
          <p:cNvPr id="4" name="Slide Number Placeholder 3"/>
          <p:cNvSpPr>
            <a:spLocks noGrp="1"/>
          </p:cNvSpPr>
          <p:nvPr>
            <p:ph type="sldNum" sz="quarter" idx="10"/>
          </p:nvPr>
        </p:nvSpPr>
        <p:spPr/>
        <p:txBody>
          <a:bodyPr/>
          <a:lstStyle/>
          <a:p>
            <a:pPr marL="0" marR="0" lvl="0" indent="0" algn="r" defTabSz="903061" rtl="0" eaLnBrk="1" fontAlgn="base" latinLnBrk="0" hangingPunct="1">
              <a:lnSpc>
                <a:spcPct val="100000"/>
              </a:lnSpc>
              <a:spcBef>
                <a:spcPct val="0"/>
              </a:spcBef>
              <a:spcAft>
                <a:spcPct val="0"/>
              </a:spcAft>
              <a:buClrTx/>
              <a:buSzTx/>
              <a:buFontTx/>
              <a:buNone/>
              <a:tabLst/>
              <a:defRPr/>
            </a:pPr>
            <a:fld id="{34A02F00-C535-204F-B4B5-528FB2DC4FE2}" type="slidenum">
              <a:rPr kumimoji="0" lang="en-US" sz="1200" b="0" i="0" u="none" strike="noStrike" kern="1200" cap="none" spc="0" normalizeH="0" baseline="0" noProof="0">
                <a:ln>
                  <a:noFill/>
                </a:ln>
                <a:solidFill>
                  <a:prstClr val="black"/>
                </a:solidFill>
                <a:effectLst/>
                <a:uLnTx/>
                <a:uFillTx/>
                <a:latin typeface="Arial" charset="0"/>
                <a:ea typeface="ヒラギノ角ゴ Pro W3" charset="-128"/>
                <a:cs typeface="+mn-cs"/>
              </a:rPr>
              <a:pPr marL="0" marR="0" lvl="0" indent="0" algn="r" defTabSz="903061"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rial" charset="0"/>
              <a:ea typeface="ヒラギノ角ゴ Pro W3" charset="-128"/>
              <a:cs typeface="+mn-cs"/>
            </a:endParaRPr>
          </a:p>
        </p:txBody>
      </p:sp>
    </p:spTree>
    <p:extLst>
      <p:ext uri="{BB962C8B-B14F-4D97-AF65-F5344CB8AC3E}">
        <p14:creationId xmlns:p14="http://schemas.microsoft.com/office/powerpoint/2010/main" val="134441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r>
              <a:rPr lang="en-GB"/>
              <a:t>Summarise learning objectives</a:t>
            </a:r>
          </a:p>
          <a:p>
            <a:endParaRPr lang="en-GB"/>
          </a:p>
          <a:p>
            <a:endParaRPr lang="en-GB"/>
          </a:p>
          <a:p>
            <a:endParaRPr lang="en-GB"/>
          </a:p>
          <a:p>
            <a:endParaRPr lang="en-GB"/>
          </a:p>
        </p:txBody>
      </p:sp>
      <p:sp>
        <p:nvSpPr>
          <p:cNvPr id="4" name="Slide Number Placeholder 3"/>
          <p:cNvSpPr>
            <a:spLocks noGrp="1"/>
          </p:cNvSpPr>
          <p:nvPr>
            <p:ph type="sldNum" sz="quarter" idx="5"/>
          </p:nvPr>
        </p:nvSpPr>
        <p:spPr/>
        <p:txBody>
          <a:bodyPr/>
          <a:lstStyle/>
          <a:p>
            <a:fld id="{34A02F00-C535-204F-B4B5-528FB2DC4FE2}" type="slidenum">
              <a:rPr lang="en-US" smtClean="0"/>
              <a:t>3</a:t>
            </a:fld>
            <a:endParaRPr lang="en-US"/>
          </a:p>
        </p:txBody>
      </p:sp>
    </p:spTree>
    <p:extLst>
      <p:ext uri="{BB962C8B-B14F-4D97-AF65-F5344CB8AC3E}">
        <p14:creationId xmlns:p14="http://schemas.microsoft.com/office/powerpoint/2010/main" val="713886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8FC9C06-45F0-4C38-BBBB-586A4D3B8E18}" type="slidenum">
              <a:rPr lang="en-GB" smtClean="0"/>
              <a:t>4</a:t>
            </a:fld>
            <a:endParaRPr lang="en-GB"/>
          </a:p>
        </p:txBody>
      </p:sp>
    </p:spTree>
    <p:extLst>
      <p:ext uri="{BB962C8B-B14F-4D97-AF65-F5344CB8AC3E}">
        <p14:creationId xmlns:p14="http://schemas.microsoft.com/office/powerpoint/2010/main" val="2369432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Objectives need to be SMART</a:t>
            </a:r>
          </a:p>
          <a:p>
            <a:endParaRPr lang="en-GB"/>
          </a:p>
          <a:p>
            <a:r>
              <a:rPr lang="en-GB"/>
              <a:t>They also need to be aligned to the relevant promotional criteria for the track being followed</a:t>
            </a:r>
          </a:p>
        </p:txBody>
      </p:sp>
      <p:sp>
        <p:nvSpPr>
          <p:cNvPr id="4" name="Slide Number Placeholder 3"/>
          <p:cNvSpPr>
            <a:spLocks noGrp="1"/>
          </p:cNvSpPr>
          <p:nvPr>
            <p:ph type="sldNum" sz="quarter" idx="5"/>
          </p:nvPr>
        </p:nvSpPr>
        <p:spPr/>
        <p:txBody>
          <a:bodyPr/>
          <a:lstStyle/>
          <a:p>
            <a:fld id="{68FC9C06-45F0-4C38-BBBB-586A4D3B8E18}" type="slidenum">
              <a:rPr lang="en-GB" smtClean="0"/>
              <a:t>14</a:t>
            </a:fld>
            <a:endParaRPr lang="en-GB"/>
          </a:p>
        </p:txBody>
      </p:sp>
    </p:spTree>
    <p:extLst>
      <p:ext uri="{BB962C8B-B14F-4D97-AF65-F5344CB8AC3E}">
        <p14:creationId xmlns:p14="http://schemas.microsoft.com/office/powerpoint/2010/main" val="2618190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Objectives need to be SMART</a:t>
            </a:r>
          </a:p>
          <a:p>
            <a:endParaRPr lang="en-GB"/>
          </a:p>
          <a:p>
            <a:r>
              <a:rPr lang="en-GB"/>
              <a:t>They also need to be aligned to the relevant promotional criteria for the track being followed</a:t>
            </a:r>
          </a:p>
        </p:txBody>
      </p:sp>
      <p:sp>
        <p:nvSpPr>
          <p:cNvPr id="4" name="Slide Number Placeholder 3"/>
          <p:cNvSpPr>
            <a:spLocks noGrp="1"/>
          </p:cNvSpPr>
          <p:nvPr>
            <p:ph type="sldNum" sz="quarter" idx="5"/>
          </p:nvPr>
        </p:nvSpPr>
        <p:spPr/>
        <p:txBody>
          <a:bodyPr/>
          <a:lstStyle/>
          <a:p>
            <a:fld id="{68FC9C06-45F0-4C38-BBBB-586A4D3B8E18}" type="slidenum">
              <a:rPr lang="en-GB" smtClean="0"/>
              <a:t>15</a:t>
            </a:fld>
            <a:endParaRPr lang="en-GB"/>
          </a:p>
        </p:txBody>
      </p:sp>
    </p:spTree>
    <p:extLst>
      <p:ext uri="{BB962C8B-B14F-4D97-AF65-F5344CB8AC3E}">
        <p14:creationId xmlns:p14="http://schemas.microsoft.com/office/powerpoint/2010/main" val="466891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Objectives need to be SMART</a:t>
            </a:r>
          </a:p>
          <a:p>
            <a:endParaRPr lang="en-GB"/>
          </a:p>
          <a:p>
            <a:r>
              <a:rPr lang="en-GB"/>
              <a:t>They also need to be aligned to the relevant promotional criteria for the track being followed</a:t>
            </a:r>
          </a:p>
        </p:txBody>
      </p:sp>
      <p:sp>
        <p:nvSpPr>
          <p:cNvPr id="4" name="Slide Number Placeholder 3"/>
          <p:cNvSpPr>
            <a:spLocks noGrp="1"/>
          </p:cNvSpPr>
          <p:nvPr>
            <p:ph type="sldNum" sz="quarter" idx="5"/>
          </p:nvPr>
        </p:nvSpPr>
        <p:spPr/>
        <p:txBody>
          <a:bodyPr/>
          <a:lstStyle/>
          <a:p>
            <a:fld id="{68FC9C06-45F0-4C38-BBBB-586A4D3B8E18}" type="slidenum">
              <a:rPr lang="en-GB" smtClean="0"/>
              <a:t>16</a:t>
            </a:fld>
            <a:endParaRPr lang="en-GB"/>
          </a:p>
        </p:txBody>
      </p:sp>
    </p:spTree>
    <p:extLst>
      <p:ext uri="{BB962C8B-B14F-4D97-AF65-F5344CB8AC3E}">
        <p14:creationId xmlns:p14="http://schemas.microsoft.com/office/powerpoint/2010/main" val="221510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Objectives need to be SMART</a:t>
            </a:r>
          </a:p>
          <a:p>
            <a:endParaRPr lang="en-GB"/>
          </a:p>
          <a:p>
            <a:r>
              <a:rPr lang="en-GB"/>
              <a:t>They also need to be aligned to the relevant promotional criteria for the track being followed</a:t>
            </a:r>
          </a:p>
        </p:txBody>
      </p:sp>
      <p:sp>
        <p:nvSpPr>
          <p:cNvPr id="4" name="Slide Number Placeholder 3"/>
          <p:cNvSpPr>
            <a:spLocks noGrp="1"/>
          </p:cNvSpPr>
          <p:nvPr>
            <p:ph type="sldNum" sz="quarter" idx="5"/>
          </p:nvPr>
        </p:nvSpPr>
        <p:spPr/>
        <p:txBody>
          <a:bodyPr/>
          <a:lstStyle/>
          <a:p>
            <a:fld id="{68FC9C06-45F0-4C38-BBBB-586A4D3B8E18}" type="slidenum">
              <a:rPr lang="en-GB" smtClean="0"/>
              <a:t>17</a:t>
            </a:fld>
            <a:endParaRPr lang="en-GB"/>
          </a:p>
        </p:txBody>
      </p:sp>
    </p:spTree>
    <p:extLst>
      <p:ext uri="{BB962C8B-B14F-4D97-AF65-F5344CB8AC3E}">
        <p14:creationId xmlns:p14="http://schemas.microsoft.com/office/powerpoint/2010/main" val="81615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Objectives need to be SMART</a:t>
            </a:r>
          </a:p>
          <a:p>
            <a:endParaRPr lang="en-GB"/>
          </a:p>
          <a:p>
            <a:r>
              <a:rPr lang="en-GB"/>
              <a:t>They also need to be aligned to the relevant promotional criteria for the track being followed</a:t>
            </a:r>
          </a:p>
        </p:txBody>
      </p:sp>
      <p:sp>
        <p:nvSpPr>
          <p:cNvPr id="4" name="Slide Number Placeholder 3"/>
          <p:cNvSpPr>
            <a:spLocks noGrp="1"/>
          </p:cNvSpPr>
          <p:nvPr>
            <p:ph type="sldNum" sz="quarter" idx="5"/>
          </p:nvPr>
        </p:nvSpPr>
        <p:spPr/>
        <p:txBody>
          <a:bodyPr/>
          <a:lstStyle/>
          <a:p>
            <a:fld id="{68FC9C06-45F0-4C38-BBBB-586A4D3B8E18}" type="slidenum">
              <a:rPr lang="en-GB" smtClean="0"/>
              <a:t>18</a:t>
            </a:fld>
            <a:endParaRPr lang="en-GB"/>
          </a:p>
        </p:txBody>
      </p:sp>
    </p:spTree>
    <p:extLst>
      <p:ext uri="{BB962C8B-B14F-4D97-AF65-F5344CB8AC3E}">
        <p14:creationId xmlns:p14="http://schemas.microsoft.com/office/powerpoint/2010/main" val="2168580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Objectives need to be SMART</a:t>
            </a:r>
          </a:p>
          <a:p>
            <a:endParaRPr lang="en-GB"/>
          </a:p>
          <a:p>
            <a:r>
              <a:rPr lang="en-GB"/>
              <a:t>They also need to be aligned to the relevant promotional criteria for the track being followed</a:t>
            </a:r>
          </a:p>
        </p:txBody>
      </p:sp>
      <p:sp>
        <p:nvSpPr>
          <p:cNvPr id="4" name="Slide Number Placeholder 3"/>
          <p:cNvSpPr>
            <a:spLocks noGrp="1"/>
          </p:cNvSpPr>
          <p:nvPr>
            <p:ph type="sldNum" sz="quarter" idx="5"/>
          </p:nvPr>
        </p:nvSpPr>
        <p:spPr/>
        <p:txBody>
          <a:bodyPr/>
          <a:lstStyle/>
          <a:p>
            <a:fld id="{68FC9C06-45F0-4C38-BBBB-586A4D3B8E18}" type="slidenum">
              <a:rPr lang="en-GB" smtClean="0"/>
              <a:t>19</a:t>
            </a:fld>
            <a:endParaRPr lang="en-GB"/>
          </a:p>
        </p:txBody>
      </p:sp>
    </p:spTree>
    <p:extLst>
      <p:ext uri="{BB962C8B-B14F-4D97-AF65-F5344CB8AC3E}">
        <p14:creationId xmlns:p14="http://schemas.microsoft.com/office/powerpoint/2010/main" val="38623993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85767-A677-463D-AD64-F9659D30E09C}"/>
              </a:ext>
            </a:extLst>
          </p:cNvPr>
          <p:cNvSpPr>
            <a:spLocks noGrp="1"/>
          </p:cNvSpPr>
          <p:nvPr>
            <p:ph type="ctrTitle"/>
          </p:nvPr>
        </p:nvSpPr>
        <p:spPr>
          <a:xfrm>
            <a:off x="1524000" y="2455024"/>
            <a:ext cx="9144000" cy="1941485"/>
          </a:xfrm>
        </p:spPr>
        <p:txBody>
          <a:bodyPr anchor="b">
            <a:normAutofit/>
          </a:bodyPr>
          <a:lstStyle>
            <a:lvl1pPr algn="ctr">
              <a:defRPr sz="550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0A7CFA19-77C3-48AB-B7A0-CFBAF0B31654}"/>
              </a:ext>
            </a:extLst>
          </p:cNvPr>
          <p:cNvSpPr>
            <a:spLocks noGrp="1"/>
          </p:cNvSpPr>
          <p:nvPr>
            <p:ph type="subTitle" idx="1"/>
          </p:nvPr>
        </p:nvSpPr>
        <p:spPr>
          <a:xfrm>
            <a:off x="1524000" y="4849090"/>
            <a:ext cx="9144000" cy="1129145"/>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DE36543-443E-4A09-BCAD-1EE4732E01F7}"/>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55F6DCC-0F91-4C62-8EA5-86628459318D}" type="datetimeFigureOut">
              <a:rPr lang="en-GB" smtClean="0"/>
              <a:t>26/08/2024</a:t>
            </a:fld>
            <a:endParaRPr lang="en-GB"/>
          </a:p>
        </p:txBody>
      </p:sp>
      <p:sp>
        <p:nvSpPr>
          <p:cNvPr id="5" name="Footer Placeholder 4">
            <a:extLst>
              <a:ext uri="{FF2B5EF4-FFF2-40B4-BE49-F238E27FC236}">
                <a16:creationId xmlns:a16="http://schemas.microsoft.com/office/drawing/2014/main" id="{4955F27C-4FD4-45BD-89B2-87564A26AA3F}"/>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6" name="Slide Number Placeholder 5">
            <a:extLst>
              <a:ext uri="{FF2B5EF4-FFF2-40B4-BE49-F238E27FC236}">
                <a16:creationId xmlns:a16="http://schemas.microsoft.com/office/drawing/2014/main" id="{3DCA6C21-E548-435D-AEBC-096D12304CDC}"/>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9ADBA2B6-4E0E-478F-BF7D-1EF7F7BB031E}" type="slidenum">
              <a:rPr lang="en-GB" smtClean="0"/>
              <a:t>‹#›</a:t>
            </a:fld>
            <a:endParaRPr lang="en-GB"/>
          </a:p>
        </p:txBody>
      </p:sp>
      <p:pic>
        <p:nvPicPr>
          <p:cNvPr id="8" name="Picture 7">
            <a:extLst>
              <a:ext uri="{FF2B5EF4-FFF2-40B4-BE49-F238E27FC236}">
                <a16:creationId xmlns:a16="http://schemas.microsoft.com/office/drawing/2014/main" id="{320A23A6-3089-4603-A626-2DF7068050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3092" y="440435"/>
            <a:ext cx="5485815" cy="1704248"/>
          </a:xfrm>
          <a:prstGeom prst="rect">
            <a:avLst/>
          </a:prstGeom>
        </p:spPr>
      </p:pic>
    </p:spTree>
    <p:extLst>
      <p:ext uri="{BB962C8B-B14F-4D97-AF65-F5344CB8AC3E}">
        <p14:creationId xmlns:p14="http://schemas.microsoft.com/office/powerpoint/2010/main" val="1888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664CC-91F9-434E-B925-9B17DFD938A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C27C96F-D700-412D-922C-9DF199396CB2}"/>
              </a:ext>
            </a:extLst>
          </p:cNvPr>
          <p:cNvSpPr>
            <a:spLocks noGrp="1"/>
          </p:cNvSpPr>
          <p:nvPr>
            <p:ph type="dt" sz="half" idx="10"/>
          </p:nvPr>
        </p:nvSpPr>
        <p:spPr/>
        <p:txBody>
          <a:bodyPr/>
          <a:lstStyle/>
          <a:p>
            <a:fld id="{955F6DCC-0F91-4C62-8EA5-86628459318D}" type="datetimeFigureOut">
              <a:rPr lang="en-GB" smtClean="0"/>
              <a:t>26/08/2024</a:t>
            </a:fld>
            <a:endParaRPr lang="en-GB"/>
          </a:p>
        </p:txBody>
      </p:sp>
      <p:sp>
        <p:nvSpPr>
          <p:cNvPr id="4" name="Footer Placeholder 3">
            <a:extLst>
              <a:ext uri="{FF2B5EF4-FFF2-40B4-BE49-F238E27FC236}">
                <a16:creationId xmlns:a16="http://schemas.microsoft.com/office/drawing/2014/main" id="{1212BDF7-40F4-4DD4-A912-FF1FBCCA2AD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031B549-61E2-4FB0-BA4E-706294EF4DFA}"/>
              </a:ext>
            </a:extLst>
          </p:cNvPr>
          <p:cNvSpPr>
            <a:spLocks noGrp="1"/>
          </p:cNvSpPr>
          <p:nvPr>
            <p:ph type="sldNum" sz="quarter" idx="12"/>
          </p:nvPr>
        </p:nvSpPr>
        <p:spPr/>
        <p:txBody>
          <a:bodyPr/>
          <a:lstStyle/>
          <a:p>
            <a:fld id="{9ADBA2B6-4E0E-478F-BF7D-1EF7F7BB031E}" type="slidenum">
              <a:rPr lang="en-GB" smtClean="0"/>
              <a:t>‹#›</a:t>
            </a:fld>
            <a:endParaRPr lang="en-GB"/>
          </a:p>
        </p:txBody>
      </p:sp>
      <p:pic>
        <p:nvPicPr>
          <p:cNvPr id="6" name="Picture 5" descr="A picture containing shape&#10;&#10;Description automatically generated">
            <a:extLst>
              <a:ext uri="{FF2B5EF4-FFF2-40B4-BE49-F238E27FC236}">
                <a16:creationId xmlns:a16="http://schemas.microsoft.com/office/drawing/2014/main" id="{B1CAAFB5-F379-4823-BAA0-652E3C9B290E}"/>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t="14187" r="72424" b="20034"/>
          <a:stretch/>
        </p:blipFill>
        <p:spPr>
          <a:xfrm>
            <a:off x="0" y="185738"/>
            <a:ext cx="2521527" cy="1186267"/>
          </a:xfrm>
          <a:prstGeom prst="rect">
            <a:avLst/>
          </a:prstGeom>
        </p:spPr>
      </p:pic>
      <p:sp>
        <p:nvSpPr>
          <p:cNvPr id="7" name="AutoShape 2">
            <a:extLst>
              <a:ext uri="{FF2B5EF4-FFF2-40B4-BE49-F238E27FC236}">
                <a16:creationId xmlns:a16="http://schemas.microsoft.com/office/drawing/2014/main" id="{D6FBCFF1-7E85-4A9B-A1B8-6A3F7B60AF06}"/>
              </a:ext>
            </a:extLst>
          </p:cNvPr>
          <p:cNvSpPr/>
          <p:nvPr/>
        </p:nvSpPr>
        <p:spPr>
          <a:xfrm>
            <a:off x="0" y="5969727"/>
            <a:ext cx="12192000" cy="888273"/>
          </a:xfrm>
          <a:prstGeom prst="rect">
            <a:avLst/>
          </a:prstGeom>
          <a:solidFill>
            <a:srgbClr val="003865"/>
          </a:solidFill>
        </p:spPr>
      </p:sp>
    </p:spTree>
    <p:extLst>
      <p:ext uri="{BB962C8B-B14F-4D97-AF65-F5344CB8AC3E}">
        <p14:creationId xmlns:p14="http://schemas.microsoft.com/office/powerpoint/2010/main" val="3805638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7CF1A-F6E8-432A-8362-9F73561533A7}"/>
              </a:ext>
            </a:extLst>
          </p:cNvPr>
          <p:cNvSpPr>
            <a:spLocks noGrp="1"/>
          </p:cNvSpPr>
          <p:nvPr>
            <p:ph type="title"/>
          </p:nvPr>
        </p:nvSpPr>
        <p:spPr>
          <a:xfrm>
            <a:off x="393470" y="116089"/>
            <a:ext cx="10904912" cy="1325563"/>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4F002CA-332C-4101-B2F5-0EB51C09B627}"/>
              </a:ext>
            </a:extLst>
          </p:cNvPr>
          <p:cNvSpPr>
            <a:spLocks noGrp="1"/>
          </p:cNvSpPr>
          <p:nvPr>
            <p:ph type="dt" sz="half" idx="10"/>
          </p:nvPr>
        </p:nvSpPr>
        <p:spPr/>
        <p:txBody>
          <a:bodyPr/>
          <a:lstStyle/>
          <a:p>
            <a:fld id="{955F6DCC-0F91-4C62-8EA5-86628459318D}" type="datetimeFigureOut">
              <a:rPr lang="en-GB" smtClean="0"/>
              <a:t>26/08/2024</a:t>
            </a:fld>
            <a:endParaRPr lang="en-GB"/>
          </a:p>
        </p:txBody>
      </p:sp>
      <p:sp>
        <p:nvSpPr>
          <p:cNvPr id="4" name="Footer Placeholder 3">
            <a:extLst>
              <a:ext uri="{FF2B5EF4-FFF2-40B4-BE49-F238E27FC236}">
                <a16:creationId xmlns:a16="http://schemas.microsoft.com/office/drawing/2014/main" id="{555DC435-374D-48A5-ABBE-7F5DDEAF8EB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E7CA2F8-EA4A-4931-BE10-814A2FE79FC2}"/>
              </a:ext>
            </a:extLst>
          </p:cNvPr>
          <p:cNvSpPr>
            <a:spLocks noGrp="1"/>
          </p:cNvSpPr>
          <p:nvPr>
            <p:ph type="sldNum" sz="quarter" idx="12"/>
          </p:nvPr>
        </p:nvSpPr>
        <p:spPr/>
        <p:txBody>
          <a:bodyPr/>
          <a:lstStyle/>
          <a:p>
            <a:fld id="{9ADBA2B6-4E0E-478F-BF7D-1EF7F7BB031E}" type="slidenum">
              <a:rPr lang="en-GB" smtClean="0"/>
              <a:t>‹#›</a:t>
            </a:fld>
            <a:endParaRPr lang="en-GB"/>
          </a:p>
        </p:txBody>
      </p:sp>
      <p:sp>
        <p:nvSpPr>
          <p:cNvPr id="7" name="AutoShape 2">
            <a:extLst>
              <a:ext uri="{FF2B5EF4-FFF2-40B4-BE49-F238E27FC236}">
                <a16:creationId xmlns:a16="http://schemas.microsoft.com/office/drawing/2014/main" id="{8A49AD79-3082-40C3-BE72-A67DD031153D}"/>
              </a:ext>
            </a:extLst>
          </p:cNvPr>
          <p:cNvSpPr/>
          <p:nvPr/>
        </p:nvSpPr>
        <p:spPr>
          <a:xfrm>
            <a:off x="0" y="5969727"/>
            <a:ext cx="12192000" cy="888273"/>
          </a:xfrm>
          <a:prstGeom prst="rect">
            <a:avLst/>
          </a:prstGeom>
          <a:solidFill>
            <a:srgbClr val="003865"/>
          </a:solidFill>
        </p:spPr>
      </p:sp>
      <p:pic>
        <p:nvPicPr>
          <p:cNvPr id="6" name="Picture 5">
            <a:extLst>
              <a:ext uri="{FF2B5EF4-FFF2-40B4-BE49-F238E27FC236}">
                <a16:creationId xmlns:a16="http://schemas.microsoft.com/office/drawing/2014/main" id="{A6A362D1-43CF-42F5-99D1-B15AD7C768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2200" y="6107538"/>
            <a:ext cx="1972060" cy="612649"/>
          </a:xfrm>
          <a:prstGeom prst="rect">
            <a:avLst/>
          </a:prstGeom>
        </p:spPr>
      </p:pic>
    </p:spTree>
    <p:extLst>
      <p:ext uri="{BB962C8B-B14F-4D97-AF65-F5344CB8AC3E}">
        <p14:creationId xmlns:p14="http://schemas.microsoft.com/office/powerpoint/2010/main" val="1313121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5CAFE-A1FA-4531-A52A-E8124286CA8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A78F30B-BD0C-4CD6-8E52-1B8BAE5011F2}"/>
              </a:ext>
            </a:extLst>
          </p:cNvPr>
          <p:cNvSpPr>
            <a:spLocks noGrp="1"/>
          </p:cNvSpPr>
          <p:nvPr>
            <p:ph type="dt" sz="half" idx="10"/>
          </p:nvPr>
        </p:nvSpPr>
        <p:spPr/>
        <p:txBody>
          <a:bodyPr/>
          <a:lstStyle/>
          <a:p>
            <a:fld id="{955F6DCC-0F91-4C62-8EA5-86628459318D}" type="datetimeFigureOut">
              <a:rPr lang="en-GB" smtClean="0"/>
              <a:t>26/08/2024</a:t>
            </a:fld>
            <a:endParaRPr lang="en-GB"/>
          </a:p>
        </p:txBody>
      </p:sp>
      <p:sp>
        <p:nvSpPr>
          <p:cNvPr id="4" name="Footer Placeholder 3">
            <a:extLst>
              <a:ext uri="{FF2B5EF4-FFF2-40B4-BE49-F238E27FC236}">
                <a16:creationId xmlns:a16="http://schemas.microsoft.com/office/drawing/2014/main" id="{A983DFF2-6726-456F-9643-F1A988AF35F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C59F34B-937B-4793-81E0-8756A0D3DE14}"/>
              </a:ext>
            </a:extLst>
          </p:cNvPr>
          <p:cNvSpPr>
            <a:spLocks noGrp="1"/>
          </p:cNvSpPr>
          <p:nvPr>
            <p:ph type="sldNum" sz="quarter" idx="12"/>
          </p:nvPr>
        </p:nvSpPr>
        <p:spPr/>
        <p:txBody>
          <a:bodyPr/>
          <a:lstStyle/>
          <a:p>
            <a:fld id="{9ADBA2B6-4E0E-478F-BF7D-1EF7F7BB031E}" type="slidenum">
              <a:rPr lang="en-GB" smtClean="0"/>
              <a:t>‹#›</a:t>
            </a:fld>
            <a:endParaRPr lang="en-GB"/>
          </a:p>
        </p:txBody>
      </p:sp>
      <p:pic>
        <p:nvPicPr>
          <p:cNvPr id="6" name="Picture 5" descr="A picture containing shape&#10;&#10;Description automatically generated">
            <a:extLst>
              <a:ext uri="{FF2B5EF4-FFF2-40B4-BE49-F238E27FC236}">
                <a16:creationId xmlns:a16="http://schemas.microsoft.com/office/drawing/2014/main" id="{63F81E9F-6716-41FC-99E9-5329F8725A0F}"/>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t="14187" r="72424" b="20034"/>
          <a:stretch/>
        </p:blipFill>
        <p:spPr>
          <a:xfrm>
            <a:off x="0" y="185738"/>
            <a:ext cx="2521527" cy="1186267"/>
          </a:xfrm>
          <a:prstGeom prst="rect">
            <a:avLst/>
          </a:prstGeom>
        </p:spPr>
      </p:pic>
      <p:pic>
        <p:nvPicPr>
          <p:cNvPr id="7" name="Picture 6" descr="Shape&#10;&#10;Description automatically generated">
            <a:extLst>
              <a:ext uri="{FF2B5EF4-FFF2-40B4-BE49-F238E27FC236}">
                <a16:creationId xmlns:a16="http://schemas.microsoft.com/office/drawing/2014/main" id="{6BD4E29D-4115-4D6D-A890-92CCB2498909}"/>
              </a:ext>
            </a:extLst>
          </p:cNvPr>
          <p:cNvPicPr>
            <a:picLocks noChangeAspect="1"/>
          </p:cNvPicPr>
          <p:nvPr/>
        </p:nvPicPr>
        <p:blipFill rotWithShape="1">
          <a:blip r:embed="rId3"/>
          <a:srcRect b="12258"/>
          <a:stretch/>
        </p:blipFill>
        <p:spPr>
          <a:xfrm>
            <a:off x="1" y="6322484"/>
            <a:ext cx="12191999" cy="535516"/>
          </a:xfrm>
          <a:prstGeom prst="rect">
            <a:avLst/>
          </a:prstGeom>
        </p:spPr>
      </p:pic>
    </p:spTree>
    <p:extLst>
      <p:ext uri="{BB962C8B-B14F-4D97-AF65-F5344CB8AC3E}">
        <p14:creationId xmlns:p14="http://schemas.microsoft.com/office/powerpoint/2010/main" val="4074606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3DE7479-6A93-4CB0-A4A0-0A8954C27C67}"/>
              </a:ext>
            </a:extLst>
          </p:cNvPr>
          <p:cNvSpPr>
            <a:spLocks noGrp="1"/>
          </p:cNvSpPr>
          <p:nvPr>
            <p:ph type="dt" sz="half" idx="10"/>
          </p:nvPr>
        </p:nvSpPr>
        <p:spPr/>
        <p:txBody>
          <a:bodyPr/>
          <a:lstStyle/>
          <a:p>
            <a:fld id="{955F6DCC-0F91-4C62-8EA5-86628459318D}" type="datetimeFigureOut">
              <a:rPr lang="en-GB" smtClean="0"/>
              <a:t>26/08/2024</a:t>
            </a:fld>
            <a:endParaRPr lang="en-GB"/>
          </a:p>
        </p:txBody>
      </p:sp>
      <p:sp>
        <p:nvSpPr>
          <p:cNvPr id="4" name="Footer Placeholder 3">
            <a:extLst>
              <a:ext uri="{FF2B5EF4-FFF2-40B4-BE49-F238E27FC236}">
                <a16:creationId xmlns:a16="http://schemas.microsoft.com/office/drawing/2014/main" id="{B1D2F2BB-5B0A-44A0-9E81-B3C553164DD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55B3949-3C68-4943-ACAF-C813AA44DA3F}"/>
              </a:ext>
            </a:extLst>
          </p:cNvPr>
          <p:cNvSpPr>
            <a:spLocks noGrp="1"/>
          </p:cNvSpPr>
          <p:nvPr>
            <p:ph type="sldNum" sz="quarter" idx="12"/>
          </p:nvPr>
        </p:nvSpPr>
        <p:spPr/>
        <p:txBody>
          <a:bodyPr/>
          <a:lstStyle/>
          <a:p>
            <a:fld id="{9ADBA2B6-4E0E-478F-BF7D-1EF7F7BB031E}" type="slidenum">
              <a:rPr lang="en-GB" smtClean="0"/>
              <a:t>‹#›</a:t>
            </a:fld>
            <a:endParaRPr lang="en-GB"/>
          </a:p>
        </p:txBody>
      </p:sp>
      <p:sp>
        <p:nvSpPr>
          <p:cNvPr id="6" name="AutoShape 2">
            <a:extLst>
              <a:ext uri="{FF2B5EF4-FFF2-40B4-BE49-F238E27FC236}">
                <a16:creationId xmlns:a16="http://schemas.microsoft.com/office/drawing/2014/main" id="{AE92213D-D1DC-424C-A553-8844A9942608}"/>
              </a:ext>
            </a:extLst>
          </p:cNvPr>
          <p:cNvSpPr/>
          <p:nvPr/>
        </p:nvSpPr>
        <p:spPr>
          <a:xfrm>
            <a:off x="0" y="0"/>
            <a:ext cx="12192000" cy="1136073"/>
          </a:xfrm>
          <a:prstGeom prst="rect">
            <a:avLst/>
          </a:prstGeom>
          <a:solidFill>
            <a:srgbClr val="003865"/>
          </a:solidFill>
        </p:spPr>
      </p:sp>
      <p:sp>
        <p:nvSpPr>
          <p:cNvPr id="2" name="Title 1">
            <a:extLst>
              <a:ext uri="{FF2B5EF4-FFF2-40B4-BE49-F238E27FC236}">
                <a16:creationId xmlns:a16="http://schemas.microsoft.com/office/drawing/2014/main" id="{DDAAC87D-553A-4DF5-BF10-3A49B93B1285}"/>
              </a:ext>
            </a:extLst>
          </p:cNvPr>
          <p:cNvSpPr>
            <a:spLocks noGrp="1"/>
          </p:cNvSpPr>
          <p:nvPr>
            <p:ph type="title"/>
          </p:nvPr>
        </p:nvSpPr>
        <p:spPr>
          <a:xfrm>
            <a:off x="487679" y="71898"/>
            <a:ext cx="8649393" cy="992275"/>
          </a:xfrm>
        </p:spPr>
        <p:txBody>
          <a:bodyPr/>
          <a:lstStyle>
            <a:lvl1pPr>
              <a:defRPr>
                <a:solidFill>
                  <a:schemeClr val="bg1"/>
                </a:solidFill>
              </a:defRPr>
            </a:lvl1pPr>
          </a:lstStyle>
          <a:p>
            <a:r>
              <a:rPr lang="en-US"/>
              <a:t>Click to edit Master title style</a:t>
            </a:r>
            <a:endParaRPr lang="en-GB"/>
          </a:p>
        </p:txBody>
      </p:sp>
      <p:pic>
        <p:nvPicPr>
          <p:cNvPr id="8" name="Picture 7">
            <a:extLst>
              <a:ext uri="{FF2B5EF4-FFF2-40B4-BE49-F238E27FC236}">
                <a16:creationId xmlns:a16="http://schemas.microsoft.com/office/drawing/2014/main" id="{A7198950-B537-40D8-899D-3C9F539566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2200" y="213221"/>
            <a:ext cx="1972060" cy="612649"/>
          </a:xfrm>
          <a:prstGeom prst="rect">
            <a:avLst/>
          </a:prstGeom>
        </p:spPr>
      </p:pic>
    </p:spTree>
    <p:extLst>
      <p:ext uri="{BB962C8B-B14F-4D97-AF65-F5344CB8AC3E}">
        <p14:creationId xmlns:p14="http://schemas.microsoft.com/office/powerpoint/2010/main" val="35764113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865AB-32B0-462D-9152-5A4F7553B7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F2DD4E4-5D17-45FE-9AB0-10C30FBAB3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916A93-CC7C-4476-9FB0-FF9A9EA53AAD}"/>
              </a:ext>
            </a:extLst>
          </p:cNvPr>
          <p:cNvSpPr>
            <a:spLocks noGrp="1"/>
          </p:cNvSpPr>
          <p:nvPr>
            <p:ph type="dt" sz="half" idx="10"/>
          </p:nvPr>
        </p:nvSpPr>
        <p:spPr/>
        <p:txBody>
          <a:bodyPr/>
          <a:lstStyle/>
          <a:p>
            <a:fld id="{955F6DCC-0F91-4C62-8EA5-86628459318D}" type="datetimeFigureOut">
              <a:rPr lang="en-GB" smtClean="0"/>
              <a:t>26/08/2024</a:t>
            </a:fld>
            <a:endParaRPr lang="en-GB"/>
          </a:p>
        </p:txBody>
      </p:sp>
      <p:sp>
        <p:nvSpPr>
          <p:cNvPr id="5" name="Footer Placeholder 4">
            <a:extLst>
              <a:ext uri="{FF2B5EF4-FFF2-40B4-BE49-F238E27FC236}">
                <a16:creationId xmlns:a16="http://schemas.microsoft.com/office/drawing/2014/main" id="{88BF5F75-7E61-48A8-A0A9-0741A2A208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133ACC-18CA-42FB-853B-BF2AD4B465F3}"/>
              </a:ext>
            </a:extLst>
          </p:cNvPr>
          <p:cNvSpPr>
            <a:spLocks noGrp="1"/>
          </p:cNvSpPr>
          <p:nvPr>
            <p:ph type="sldNum" sz="quarter" idx="12"/>
          </p:nvPr>
        </p:nvSpPr>
        <p:spPr/>
        <p:txBody>
          <a:bodyPr/>
          <a:lstStyle/>
          <a:p>
            <a:fld id="{9ADBA2B6-4E0E-478F-BF7D-1EF7F7BB031E}" type="slidenum">
              <a:rPr lang="en-GB" smtClean="0"/>
              <a:t>‹#›</a:t>
            </a:fld>
            <a:endParaRPr lang="en-GB"/>
          </a:p>
        </p:txBody>
      </p:sp>
      <p:pic>
        <p:nvPicPr>
          <p:cNvPr id="7" name="Picture 6" descr="A picture containing shape&#10;&#10;Description automatically generated">
            <a:extLst>
              <a:ext uri="{FF2B5EF4-FFF2-40B4-BE49-F238E27FC236}">
                <a16:creationId xmlns:a16="http://schemas.microsoft.com/office/drawing/2014/main" id="{A6105533-3D30-47ED-B5D6-080F49AE587A}"/>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t="14187" r="72424" b="20034"/>
          <a:stretch/>
        </p:blipFill>
        <p:spPr>
          <a:xfrm>
            <a:off x="0" y="185738"/>
            <a:ext cx="2521527" cy="1186267"/>
          </a:xfrm>
          <a:prstGeom prst="rect">
            <a:avLst/>
          </a:prstGeom>
        </p:spPr>
      </p:pic>
    </p:spTree>
    <p:extLst>
      <p:ext uri="{BB962C8B-B14F-4D97-AF65-F5344CB8AC3E}">
        <p14:creationId xmlns:p14="http://schemas.microsoft.com/office/powerpoint/2010/main" val="12642904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F8D6D-44B8-4C9D-A5CD-519792FE08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75E8FEC-0FA9-490F-AD32-E2334D05C6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1DB8BA0-A6CC-41E3-9D06-4F3BD4E74F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BE01F8E-5970-4DBF-A201-24EFA59A7697}"/>
              </a:ext>
            </a:extLst>
          </p:cNvPr>
          <p:cNvSpPr>
            <a:spLocks noGrp="1"/>
          </p:cNvSpPr>
          <p:nvPr>
            <p:ph type="dt" sz="half" idx="10"/>
          </p:nvPr>
        </p:nvSpPr>
        <p:spPr/>
        <p:txBody>
          <a:bodyPr/>
          <a:lstStyle/>
          <a:p>
            <a:fld id="{955F6DCC-0F91-4C62-8EA5-86628459318D}" type="datetimeFigureOut">
              <a:rPr lang="en-GB" smtClean="0"/>
              <a:t>26/08/2024</a:t>
            </a:fld>
            <a:endParaRPr lang="en-GB"/>
          </a:p>
        </p:txBody>
      </p:sp>
      <p:sp>
        <p:nvSpPr>
          <p:cNvPr id="6" name="Footer Placeholder 5">
            <a:extLst>
              <a:ext uri="{FF2B5EF4-FFF2-40B4-BE49-F238E27FC236}">
                <a16:creationId xmlns:a16="http://schemas.microsoft.com/office/drawing/2014/main" id="{2AB44221-806B-4D3A-8409-C1828611505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CDDADA6-8982-4618-BBEB-603DAD1FF2C0}"/>
              </a:ext>
            </a:extLst>
          </p:cNvPr>
          <p:cNvSpPr>
            <a:spLocks noGrp="1"/>
          </p:cNvSpPr>
          <p:nvPr>
            <p:ph type="sldNum" sz="quarter" idx="12"/>
          </p:nvPr>
        </p:nvSpPr>
        <p:spPr/>
        <p:txBody>
          <a:bodyPr/>
          <a:lstStyle/>
          <a:p>
            <a:fld id="{9ADBA2B6-4E0E-478F-BF7D-1EF7F7BB031E}" type="slidenum">
              <a:rPr lang="en-GB" smtClean="0"/>
              <a:t>‹#›</a:t>
            </a:fld>
            <a:endParaRPr lang="en-GB"/>
          </a:p>
        </p:txBody>
      </p:sp>
      <p:pic>
        <p:nvPicPr>
          <p:cNvPr id="8" name="Picture 7" descr="A picture containing shape&#10;&#10;Description automatically generated">
            <a:extLst>
              <a:ext uri="{FF2B5EF4-FFF2-40B4-BE49-F238E27FC236}">
                <a16:creationId xmlns:a16="http://schemas.microsoft.com/office/drawing/2014/main" id="{AEBFD8A5-F6E2-4BF4-A299-C9A5E30A17D1}"/>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t="14187" r="72424" b="20034"/>
          <a:stretch/>
        </p:blipFill>
        <p:spPr>
          <a:xfrm>
            <a:off x="0" y="185738"/>
            <a:ext cx="2521527" cy="1186267"/>
          </a:xfrm>
          <a:prstGeom prst="rect">
            <a:avLst/>
          </a:prstGeom>
        </p:spPr>
      </p:pic>
    </p:spTree>
    <p:extLst>
      <p:ext uri="{BB962C8B-B14F-4D97-AF65-F5344CB8AC3E}">
        <p14:creationId xmlns:p14="http://schemas.microsoft.com/office/powerpoint/2010/main" val="2148349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75235-3B23-4AE4-AE3B-E747F46033EC}"/>
              </a:ext>
            </a:extLst>
          </p:cNvPr>
          <p:cNvSpPr>
            <a:spLocks noGrp="1"/>
          </p:cNvSpPr>
          <p:nvPr>
            <p:ph type="title"/>
          </p:nvPr>
        </p:nvSpPr>
        <p:spPr>
          <a:xfrm>
            <a:off x="2676698" y="188913"/>
            <a:ext cx="861773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1782E24-0BF1-4FEA-82CD-B022785845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B08D0B-E33C-4AC7-9600-25C758A4A1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6C55692-067D-47B5-908D-1BEBD45938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D61F4B-D02F-4AFC-8FDE-BB9CE78F511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6A3A0B4-375E-4E40-BD2E-1201ABE5D109}"/>
              </a:ext>
            </a:extLst>
          </p:cNvPr>
          <p:cNvSpPr>
            <a:spLocks noGrp="1"/>
          </p:cNvSpPr>
          <p:nvPr>
            <p:ph type="dt" sz="half" idx="10"/>
          </p:nvPr>
        </p:nvSpPr>
        <p:spPr/>
        <p:txBody>
          <a:bodyPr/>
          <a:lstStyle/>
          <a:p>
            <a:fld id="{955F6DCC-0F91-4C62-8EA5-86628459318D}" type="datetimeFigureOut">
              <a:rPr lang="en-GB" smtClean="0"/>
              <a:t>26/08/2024</a:t>
            </a:fld>
            <a:endParaRPr lang="en-GB"/>
          </a:p>
        </p:txBody>
      </p:sp>
      <p:sp>
        <p:nvSpPr>
          <p:cNvPr id="8" name="Footer Placeholder 7">
            <a:extLst>
              <a:ext uri="{FF2B5EF4-FFF2-40B4-BE49-F238E27FC236}">
                <a16:creationId xmlns:a16="http://schemas.microsoft.com/office/drawing/2014/main" id="{C71F255C-F6A8-44C0-BDAC-5F403A9B1C9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25D4598-4CCD-4135-8452-6E3F4C03A392}"/>
              </a:ext>
            </a:extLst>
          </p:cNvPr>
          <p:cNvSpPr>
            <a:spLocks noGrp="1"/>
          </p:cNvSpPr>
          <p:nvPr>
            <p:ph type="sldNum" sz="quarter" idx="12"/>
          </p:nvPr>
        </p:nvSpPr>
        <p:spPr/>
        <p:txBody>
          <a:bodyPr/>
          <a:lstStyle/>
          <a:p>
            <a:fld id="{9ADBA2B6-4E0E-478F-BF7D-1EF7F7BB031E}" type="slidenum">
              <a:rPr lang="en-GB" smtClean="0"/>
              <a:t>‹#›</a:t>
            </a:fld>
            <a:endParaRPr lang="en-GB"/>
          </a:p>
        </p:txBody>
      </p:sp>
      <p:pic>
        <p:nvPicPr>
          <p:cNvPr id="10" name="Picture 9" descr="A picture containing shape&#10;&#10;Description automatically generated">
            <a:extLst>
              <a:ext uri="{FF2B5EF4-FFF2-40B4-BE49-F238E27FC236}">
                <a16:creationId xmlns:a16="http://schemas.microsoft.com/office/drawing/2014/main" id="{B2B03C89-1049-40A2-8B32-81D88294754B}"/>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t="14187" r="72424" b="20034"/>
          <a:stretch/>
        </p:blipFill>
        <p:spPr>
          <a:xfrm>
            <a:off x="0" y="185738"/>
            <a:ext cx="2521527" cy="1186267"/>
          </a:xfrm>
          <a:prstGeom prst="rect">
            <a:avLst/>
          </a:prstGeom>
        </p:spPr>
      </p:pic>
    </p:spTree>
    <p:extLst>
      <p:ext uri="{BB962C8B-B14F-4D97-AF65-F5344CB8AC3E}">
        <p14:creationId xmlns:p14="http://schemas.microsoft.com/office/powerpoint/2010/main" val="2078205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A3400-CC38-4AEB-ADE3-0791F24D483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D01486C-4E4C-48F4-82C8-D6C8CA455F46}"/>
              </a:ext>
            </a:extLst>
          </p:cNvPr>
          <p:cNvSpPr>
            <a:spLocks noGrp="1"/>
          </p:cNvSpPr>
          <p:nvPr>
            <p:ph type="dt" sz="half" idx="10"/>
          </p:nvPr>
        </p:nvSpPr>
        <p:spPr/>
        <p:txBody>
          <a:bodyPr/>
          <a:lstStyle/>
          <a:p>
            <a:fld id="{955F6DCC-0F91-4C62-8EA5-86628459318D}" type="datetimeFigureOut">
              <a:rPr lang="en-GB" smtClean="0"/>
              <a:t>26/08/2024</a:t>
            </a:fld>
            <a:endParaRPr lang="en-GB"/>
          </a:p>
        </p:txBody>
      </p:sp>
      <p:sp>
        <p:nvSpPr>
          <p:cNvPr id="4" name="Footer Placeholder 3">
            <a:extLst>
              <a:ext uri="{FF2B5EF4-FFF2-40B4-BE49-F238E27FC236}">
                <a16:creationId xmlns:a16="http://schemas.microsoft.com/office/drawing/2014/main" id="{D5FE8F27-C6A8-44E5-BD78-944D1BD56A6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4411C38-EB05-409E-9D60-5585911D2B68}"/>
              </a:ext>
            </a:extLst>
          </p:cNvPr>
          <p:cNvSpPr>
            <a:spLocks noGrp="1"/>
          </p:cNvSpPr>
          <p:nvPr>
            <p:ph type="sldNum" sz="quarter" idx="12"/>
          </p:nvPr>
        </p:nvSpPr>
        <p:spPr/>
        <p:txBody>
          <a:bodyPr/>
          <a:lstStyle/>
          <a:p>
            <a:fld id="{9ADBA2B6-4E0E-478F-BF7D-1EF7F7BB031E}" type="slidenum">
              <a:rPr lang="en-GB" smtClean="0"/>
              <a:t>‹#›</a:t>
            </a:fld>
            <a:endParaRPr lang="en-GB"/>
          </a:p>
        </p:txBody>
      </p:sp>
      <p:pic>
        <p:nvPicPr>
          <p:cNvPr id="6" name="Picture 5" descr="A picture containing shape&#10;&#10;Description automatically generated">
            <a:extLst>
              <a:ext uri="{FF2B5EF4-FFF2-40B4-BE49-F238E27FC236}">
                <a16:creationId xmlns:a16="http://schemas.microsoft.com/office/drawing/2014/main" id="{55EF8133-15CD-4F3D-8E05-601A239FF15F}"/>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t="14187" r="72424" b="20034"/>
          <a:stretch/>
        </p:blipFill>
        <p:spPr>
          <a:xfrm>
            <a:off x="0" y="185738"/>
            <a:ext cx="2521527" cy="1186267"/>
          </a:xfrm>
          <a:prstGeom prst="rect">
            <a:avLst/>
          </a:prstGeom>
        </p:spPr>
      </p:pic>
    </p:spTree>
    <p:extLst>
      <p:ext uri="{BB962C8B-B14F-4D97-AF65-F5344CB8AC3E}">
        <p14:creationId xmlns:p14="http://schemas.microsoft.com/office/powerpoint/2010/main" val="20051090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04F70E-FC37-4AF3-A6C6-1AD6D2CCB59A}"/>
              </a:ext>
            </a:extLst>
          </p:cNvPr>
          <p:cNvSpPr>
            <a:spLocks noGrp="1"/>
          </p:cNvSpPr>
          <p:nvPr>
            <p:ph type="dt" sz="half" idx="10"/>
          </p:nvPr>
        </p:nvSpPr>
        <p:spPr/>
        <p:txBody>
          <a:bodyPr/>
          <a:lstStyle/>
          <a:p>
            <a:fld id="{955F6DCC-0F91-4C62-8EA5-86628459318D}" type="datetimeFigureOut">
              <a:rPr lang="en-GB" smtClean="0"/>
              <a:t>26/08/2024</a:t>
            </a:fld>
            <a:endParaRPr lang="en-GB"/>
          </a:p>
        </p:txBody>
      </p:sp>
      <p:sp>
        <p:nvSpPr>
          <p:cNvPr id="3" name="Footer Placeholder 2">
            <a:extLst>
              <a:ext uri="{FF2B5EF4-FFF2-40B4-BE49-F238E27FC236}">
                <a16:creationId xmlns:a16="http://schemas.microsoft.com/office/drawing/2014/main" id="{9D8765C6-A9F2-47E8-B6FA-8A2DB2F679E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AFF991D-E804-4DA3-961A-B97DD7C2EDAB}"/>
              </a:ext>
            </a:extLst>
          </p:cNvPr>
          <p:cNvSpPr>
            <a:spLocks noGrp="1"/>
          </p:cNvSpPr>
          <p:nvPr>
            <p:ph type="sldNum" sz="quarter" idx="12"/>
          </p:nvPr>
        </p:nvSpPr>
        <p:spPr/>
        <p:txBody>
          <a:bodyPr/>
          <a:lstStyle/>
          <a:p>
            <a:fld id="{9ADBA2B6-4E0E-478F-BF7D-1EF7F7BB031E}" type="slidenum">
              <a:rPr lang="en-GB" smtClean="0"/>
              <a:t>‹#›</a:t>
            </a:fld>
            <a:endParaRPr lang="en-GB"/>
          </a:p>
        </p:txBody>
      </p:sp>
      <p:pic>
        <p:nvPicPr>
          <p:cNvPr id="5" name="Picture 4" descr="A picture containing shape&#10;&#10;Description automatically generated">
            <a:extLst>
              <a:ext uri="{FF2B5EF4-FFF2-40B4-BE49-F238E27FC236}">
                <a16:creationId xmlns:a16="http://schemas.microsoft.com/office/drawing/2014/main" id="{D0F1C62B-6274-481B-A063-618131FAE136}"/>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t="14187" r="72424" b="20034"/>
          <a:stretch/>
        </p:blipFill>
        <p:spPr>
          <a:xfrm>
            <a:off x="0" y="185738"/>
            <a:ext cx="2521527" cy="1186267"/>
          </a:xfrm>
          <a:prstGeom prst="rect">
            <a:avLst/>
          </a:prstGeom>
        </p:spPr>
      </p:pic>
    </p:spTree>
    <p:extLst>
      <p:ext uri="{BB962C8B-B14F-4D97-AF65-F5344CB8AC3E}">
        <p14:creationId xmlns:p14="http://schemas.microsoft.com/office/powerpoint/2010/main" val="24934445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0AA58-D816-418A-B14E-5E3641870EF3}"/>
              </a:ext>
            </a:extLst>
          </p:cNvPr>
          <p:cNvSpPr>
            <a:spLocks noGrp="1"/>
          </p:cNvSpPr>
          <p:nvPr>
            <p:ph type="title"/>
          </p:nvPr>
        </p:nvSpPr>
        <p:spPr>
          <a:xfrm>
            <a:off x="679075" y="1551708"/>
            <a:ext cx="3932237" cy="1305791"/>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0810B3C-07C3-4B68-BB61-226FD1E1C78A}"/>
              </a:ext>
            </a:extLst>
          </p:cNvPr>
          <p:cNvSpPr>
            <a:spLocks noGrp="1"/>
          </p:cNvSpPr>
          <p:nvPr>
            <p:ph idx="1"/>
          </p:nvPr>
        </p:nvSpPr>
        <p:spPr>
          <a:xfrm>
            <a:off x="5183188" y="1551708"/>
            <a:ext cx="6172200" cy="4522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9E4CC36-B6A0-4E84-A50C-A2BE7EC924DB}"/>
              </a:ext>
            </a:extLst>
          </p:cNvPr>
          <p:cNvSpPr>
            <a:spLocks noGrp="1"/>
          </p:cNvSpPr>
          <p:nvPr>
            <p:ph type="body" sz="half" idx="2"/>
          </p:nvPr>
        </p:nvSpPr>
        <p:spPr>
          <a:xfrm>
            <a:off x="679074" y="2960716"/>
            <a:ext cx="3932237" cy="31131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2651B0-810B-4D44-9C99-938792F40255}"/>
              </a:ext>
            </a:extLst>
          </p:cNvPr>
          <p:cNvSpPr>
            <a:spLocks noGrp="1"/>
          </p:cNvSpPr>
          <p:nvPr>
            <p:ph type="dt" sz="half" idx="10"/>
          </p:nvPr>
        </p:nvSpPr>
        <p:spPr/>
        <p:txBody>
          <a:bodyPr/>
          <a:lstStyle/>
          <a:p>
            <a:fld id="{955F6DCC-0F91-4C62-8EA5-86628459318D}" type="datetimeFigureOut">
              <a:rPr lang="en-GB" smtClean="0"/>
              <a:t>26/08/2024</a:t>
            </a:fld>
            <a:endParaRPr lang="en-GB"/>
          </a:p>
        </p:txBody>
      </p:sp>
      <p:sp>
        <p:nvSpPr>
          <p:cNvPr id="6" name="Footer Placeholder 5">
            <a:extLst>
              <a:ext uri="{FF2B5EF4-FFF2-40B4-BE49-F238E27FC236}">
                <a16:creationId xmlns:a16="http://schemas.microsoft.com/office/drawing/2014/main" id="{BD8C6526-22B7-4533-83E1-BC12E25430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5ECB8AA-5AC9-4EB1-B130-A672509C3A8C}"/>
              </a:ext>
            </a:extLst>
          </p:cNvPr>
          <p:cNvSpPr>
            <a:spLocks noGrp="1"/>
          </p:cNvSpPr>
          <p:nvPr>
            <p:ph type="sldNum" sz="quarter" idx="12"/>
          </p:nvPr>
        </p:nvSpPr>
        <p:spPr/>
        <p:txBody>
          <a:bodyPr/>
          <a:lstStyle/>
          <a:p>
            <a:fld id="{9ADBA2B6-4E0E-478F-BF7D-1EF7F7BB031E}" type="slidenum">
              <a:rPr lang="en-GB" smtClean="0"/>
              <a:t>‹#›</a:t>
            </a:fld>
            <a:endParaRPr lang="en-GB"/>
          </a:p>
        </p:txBody>
      </p:sp>
      <p:pic>
        <p:nvPicPr>
          <p:cNvPr id="8" name="Picture 7" descr="A picture containing shape&#10;&#10;Description automatically generated">
            <a:extLst>
              <a:ext uri="{FF2B5EF4-FFF2-40B4-BE49-F238E27FC236}">
                <a16:creationId xmlns:a16="http://schemas.microsoft.com/office/drawing/2014/main" id="{74EAEB9A-EBCA-4370-BB7A-83D2B1D18650}"/>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t="14187" r="72424" b="20034"/>
          <a:stretch/>
        </p:blipFill>
        <p:spPr>
          <a:xfrm>
            <a:off x="0" y="185738"/>
            <a:ext cx="2521527" cy="1186267"/>
          </a:xfrm>
          <a:prstGeom prst="rect">
            <a:avLst/>
          </a:prstGeom>
        </p:spPr>
      </p:pic>
    </p:spTree>
    <p:extLst>
      <p:ext uri="{BB962C8B-B14F-4D97-AF65-F5344CB8AC3E}">
        <p14:creationId xmlns:p14="http://schemas.microsoft.com/office/powerpoint/2010/main" val="2588416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1911E-9009-4581-B423-9CE65C303B6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39F9E1B-C900-42E6-B141-FBD8E70FC076}"/>
              </a:ext>
            </a:extLst>
          </p:cNvPr>
          <p:cNvSpPr>
            <a:spLocks noGrp="1"/>
          </p:cNvSpPr>
          <p:nvPr>
            <p:ph type="dt" sz="half" idx="10"/>
          </p:nvPr>
        </p:nvSpPr>
        <p:spPr/>
        <p:txBody>
          <a:bodyPr/>
          <a:lstStyle/>
          <a:p>
            <a:fld id="{955F6DCC-0F91-4C62-8EA5-86628459318D}" type="datetimeFigureOut">
              <a:rPr lang="en-GB" smtClean="0"/>
              <a:t>26/08/2024</a:t>
            </a:fld>
            <a:endParaRPr lang="en-GB"/>
          </a:p>
        </p:txBody>
      </p:sp>
      <p:sp>
        <p:nvSpPr>
          <p:cNvPr id="4" name="Footer Placeholder 3">
            <a:extLst>
              <a:ext uri="{FF2B5EF4-FFF2-40B4-BE49-F238E27FC236}">
                <a16:creationId xmlns:a16="http://schemas.microsoft.com/office/drawing/2014/main" id="{922E90EE-BA01-483E-8DD7-31E0C4335E0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6627E53-282A-4444-AFBC-47F8C0F3D588}"/>
              </a:ext>
            </a:extLst>
          </p:cNvPr>
          <p:cNvSpPr>
            <a:spLocks noGrp="1"/>
          </p:cNvSpPr>
          <p:nvPr>
            <p:ph type="sldNum" sz="quarter" idx="12"/>
          </p:nvPr>
        </p:nvSpPr>
        <p:spPr/>
        <p:txBody>
          <a:bodyPr/>
          <a:lstStyle/>
          <a:p>
            <a:fld id="{9ADBA2B6-4E0E-478F-BF7D-1EF7F7BB031E}" type="slidenum">
              <a:rPr lang="en-GB" smtClean="0"/>
              <a:t>‹#›</a:t>
            </a:fld>
            <a:endParaRPr lang="en-GB"/>
          </a:p>
        </p:txBody>
      </p:sp>
      <p:pic>
        <p:nvPicPr>
          <p:cNvPr id="8" name="Picture 7" descr="A picture containing sky, outdoor, building, tower&#10;&#10;Description automatically generated">
            <a:extLst>
              <a:ext uri="{FF2B5EF4-FFF2-40B4-BE49-F238E27FC236}">
                <a16:creationId xmlns:a16="http://schemas.microsoft.com/office/drawing/2014/main" id="{B886C571-661D-460F-BB67-E77F97839D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descr="A picture containing shape&#10;&#10;Description automatically generated">
            <a:extLst>
              <a:ext uri="{FF2B5EF4-FFF2-40B4-BE49-F238E27FC236}">
                <a16:creationId xmlns:a16="http://schemas.microsoft.com/office/drawing/2014/main" id="{73150125-8E49-4BE9-A298-0C935B129043}"/>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14187" r="72424" b="20034"/>
          <a:stretch/>
        </p:blipFill>
        <p:spPr>
          <a:xfrm>
            <a:off x="0" y="185738"/>
            <a:ext cx="2521527" cy="1186267"/>
          </a:xfrm>
          <a:prstGeom prst="rect">
            <a:avLst/>
          </a:prstGeom>
        </p:spPr>
      </p:pic>
      <p:sp>
        <p:nvSpPr>
          <p:cNvPr id="7" name="Content Placeholder 6">
            <a:extLst>
              <a:ext uri="{FF2B5EF4-FFF2-40B4-BE49-F238E27FC236}">
                <a16:creationId xmlns:a16="http://schemas.microsoft.com/office/drawing/2014/main" id="{76BA9576-5CDD-4C82-BA89-7EF1882333C6}"/>
              </a:ext>
            </a:extLst>
          </p:cNvPr>
          <p:cNvSpPr>
            <a:spLocks noGrp="1"/>
          </p:cNvSpPr>
          <p:nvPr>
            <p:ph sz="quarter" idx="13"/>
          </p:nvPr>
        </p:nvSpPr>
        <p:spPr>
          <a:xfrm>
            <a:off x="838200" y="1806575"/>
            <a:ext cx="7402484" cy="914400"/>
          </a:xfrm>
        </p:spPr>
        <p:txBody>
          <a:bodyPr/>
          <a:lstStyle>
            <a:lvl1pPr>
              <a:defRPr>
                <a:solidFill>
                  <a:srgbClr val="00355F"/>
                </a:solidFill>
              </a:defRPr>
            </a:lvl1pPr>
            <a:lvl2pPr>
              <a:defRPr>
                <a:solidFill>
                  <a:srgbClr val="00355F"/>
                </a:solidFill>
              </a:defRPr>
            </a:lvl2pPr>
            <a:lvl3pPr>
              <a:defRPr>
                <a:solidFill>
                  <a:srgbClr val="00355F"/>
                </a:solidFill>
              </a:defRPr>
            </a:lvl3pPr>
            <a:lvl4pPr>
              <a:defRPr>
                <a:solidFill>
                  <a:srgbClr val="00355F"/>
                </a:solidFill>
              </a:defRPr>
            </a:lvl4pPr>
            <a:lvl5pPr>
              <a:defRPr>
                <a:solidFill>
                  <a:srgbClr val="0035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220279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23CF3-EEDC-4652-BCAD-3B2BFAA8790F}"/>
              </a:ext>
            </a:extLst>
          </p:cNvPr>
          <p:cNvSpPr>
            <a:spLocks noGrp="1"/>
          </p:cNvSpPr>
          <p:nvPr>
            <p:ph type="title"/>
          </p:nvPr>
        </p:nvSpPr>
        <p:spPr>
          <a:xfrm>
            <a:off x="839788" y="1590502"/>
            <a:ext cx="3932237" cy="1324494"/>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0D3BCB4-9A5A-4FC9-B275-A2E7A1361B56}"/>
              </a:ext>
            </a:extLst>
          </p:cNvPr>
          <p:cNvSpPr>
            <a:spLocks noGrp="1"/>
          </p:cNvSpPr>
          <p:nvPr>
            <p:ph type="pic" idx="1"/>
          </p:nvPr>
        </p:nvSpPr>
        <p:spPr>
          <a:xfrm>
            <a:off x="5183188" y="1590502"/>
            <a:ext cx="6172200" cy="427054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C12E0CC2-54A4-4ECF-AC91-869AE08BB7D9}"/>
              </a:ext>
            </a:extLst>
          </p:cNvPr>
          <p:cNvSpPr>
            <a:spLocks noGrp="1"/>
          </p:cNvSpPr>
          <p:nvPr>
            <p:ph type="body" sz="half" idx="2"/>
          </p:nvPr>
        </p:nvSpPr>
        <p:spPr>
          <a:xfrm>
            <a:off x="839788" y="2914996"/>
            <a:ext cx="3932237" cy="295399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5C4AC4-263D-4086-8794-0DF7264A95DF}"/>
              </a:ext>
            </a:extLst>
          </p:cNvPr>
          <p:cNvSpPr>
            <a:spLocks noGrp="1"/>
          </p:cNvSpPr>
          <p:nvPr>
            <p:ph type="dt" sz="half" idx="10"/>
          </p:nvPr>
        </p:nvSpPr>
        <p:spPr/>
        <p:txBody>
          <a:bodyPr/>
          <a:lstStyle/>
          <a:p>
            <a:fld id="{955F6DCC-0F91-4C62-8EA5-86628459318D}" type="datetimeFigureOut">
              <a:rPr lang="en-GB" smtClean="0"/>
              <a:t>26/08/2024</a:t>
            </a:fld>
            <a:endParaRPr lang="en-GB"/>
          </a:p>
        </p:txBody>
      </p:sp>
      <p:sp>
        <p:nvSpPr>
          <p:cNvPr id="6" name="Footer Placeholder 5">
            <a:extLst>
              <a:ext uri="{FF2B5EF4-FFF2-40B4-BE49-F238E27FC236}">
                <a16:creationId xmlns:a16="http://schemas.microsoft.com/office/drawing/2014/main" id="{8B3BBB01-0C00-4168-9318-6EF3FBDD6A8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4405DF7-E840-46F7-9257-7BA54F8228BA}"/>
              </a:ext>
            </a:extLst>
          </p:cNvPr>
          <p:cNvSpPr>
            <a:spLocks noGrp="1"/>
          </p:cNvSpPr>
          <p:nvPr>
            <p:ph type="sldNum" sz="quarter" idx="12"/>
          </p:nvPr>
        </p:nvSpPr>
        <p:spPr/>
        <p:txBody>
          <a:bodyPr/>
          <a:lstStyle/>
          <a:p>
            <a:fld id="{9ADBA2B6-4E0E-478F-BF7D-1EF7F7BB031E}" type="slidenum">
              <a:rPr lang="en-GB" smtClean="0"/>
              <a:t>‹#›</a:t>
            </a:fld>
            <a:endParaRPr lang="en-GB"/>
          </a:p>
        </p:txBody>
      </p:sp>
      <p:pic>
        <p:nvPicPr>
          <p:cNvPr id="8" name="Picture 7" descr="A picture containing shape&#10;&#10;Description automatically generated">
            <a:extLst>
              <a:ext uri="{FF2B5EF4-FFF2-40B4-BE49-F238E27FC236}">
                <a16:creationId xmlns:a16="http://schemas.microsoft.com/office/drawing/2014/main" id="{AF087E54-DD86-4065-AFC1-6830B2021B04}"/>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t="14187" r="72424" b="20034"/>
          <a:stretch/>
        </p:blipFill>
        <p:spPr>
          <a:xfrm>
            <a:off x="0" y="185738"/>
            <a:ext cx="2521527" cy="1186267"/>
          </a:xfrm>
          <a:prstGeom prst="rect">
            <a:avLst/>
          </a:prstGeom>
        </p:spPr>
      </p:pic>
    </p:spTree>
    <p:extLst>
      <p:ext uri="{BB962C8B-B14F-4D97-AF65-F5344CB8AC3E}">
        <p14:creationId xmlns:p14="http://schemas.microsoft.com/office/powerpoint/2010/main" val="24379179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1822B-8783-4927-ACE8-0E353997190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F99E397-DACE-4404-822C-4E2E0AED1C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4F7203A-733F-41C8-AE9F-E5732AB51013}"/>
              </a:ext>
            </a:extLst>
          </p:cNvPr>
          <p:cNvSpPr>
            <a:spLocks noGrp="1"/>
          </p:cNvSpPr>
          <p:nvPr>
            <p:ph type="dt" sz="half" idx="10"/>
          </p:nvPr>
        </p:nvSpPr>
        <p:spPr/>
        <p:txBody>
          <a:bodyPr/>
          <a:lstStyle/>
          <a:p>
            <a:fld id="{955F6DCC-0F91-4C62-8EA5-86628459318D}" type="datetimeFigureOut">
              <a:rPr lang="en-GB" smtClean="0"/>
              <a:t>26/08/2024</a:t>
            </a:fld>
            <a:endParaRPr lang="en-GB"/>
          </a:p>
        </p:txBody>
      </p:sp>
      <p:sp>
        <p:nvSpPr>
          <p:cNvPr id="5" name="Footer Placeholder 4">
            <a:extLst>
              <a:ext uri="{FF2B5EF4-FFF2-40B4-BE49-F238E27FC236}">
                <a16:creationId xmlns:a16="http://schemas.microsoft.com/office/drawing/2014/main" id="{1D812544-773C-41EE-B356-77C5673EA7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ABF137-453C-439F-B91F-6EA815AA52D8}"/>
              </a:ext>
            </a:extLst>
          </p:cNvPr>
          <p:cNvSpPr>
            <a:spLocks noGrp="1"/>
          </p:cNvSpPr>
          <p:nvPr>
            <p:ph type="sldNum" sz="quarter" idx="12"/>
          </p:nvPr>
        </p:nvSpPr>
        <p:spPr/>
        <p:txBody>
          <a:bodyPr/>
          <a:lstStyle/>
          <a:p>
            <a:fld id="{9ADBA2B6-4E0E-478F-BF7D-1EF7F7BB031E}" type="slidenum">
              <a:rPr lang="en-GB" smtClean="0"/>
              <a:t>‹#›</a:t>
            </a:fld>
            <a:endParaRPr lang="en-GB"/>
          </a:p>
        </p:txBody>
      </p:sp>
      <p:pic>
        <p:nvPicPr>
          <p:cNvPr id="7" name="Picture 6" descr="A picture containing shape&#10;&#10;Description automatically generated">
            <a:extLst>
              <a:ext uri="{FF2B5EF4-FFF2-40B4-BE49-F238E27FC236}">
                <a16:creationId xmlns:a16="http://schemas.microsoft.com/office/drawing/2014/main" id="{0367B956-E8F1-437C-AB02-B75A5FA03D25}"/>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t="14187" r="72424" b="20034"/>
          <a:stretch/>
        </p:blipFill>
        <p:spPr>
          <a:xfrm>
            <a:off x="0" y="185738"/>
            <a:ext cx="2521527" cy="1186267"/>
          </a:xfrm>
          <a:prstGeom prst="rect">
            <a:avLst/>
          </a:prstGeom>
        </p:spPr>
      </p:pic>
    </p:spTree>
    <p:extLst>
      <p:ext uri="{BB962C8B-B14F-4D97-AF65-F5344CB8AC3E}">
        <p14:creationId xmlns:p14="http://schemas.microsoft.com/office/powerpoint/2010/main" val="40918184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44D98D-B626-4B40-9E62-5C7621577E7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3B94A7-F624-443E-9741-DDC6BE4AC95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12824C-8ECB-4EC0-B4BD-0DDD18703790}"/>
              </a:ext>
            </a:extLst>
          </p:cNvPr>
          <p:cNvSpPr>
            <a:spLocks noGrp="1"/>
          </p:cNvSpPr>
          <p:nvPr>
            <p:ph type="dt" sz="half" idx="10"/>
          </p:nvPr>
        </p:nvSpPr>
        <p:spPr/>
        <p:txBody>
          <a:bodyPr/>
          <a:lstStyle/>
          <a:p>
            <a:fld id="{955F6DCC-0F91-4C62-8EA5-86628459318D}" type="datetimeFigureOut">
              <a:rPr lang="en-GB" smtClean="0"/>
              <a:t>26/08/2024</a:t>
            </a:fld>
            <a:endParaRPr lang="en-GB"/>
          </a:p>
        </p:txBody>
      </p:sp>
      <p:sp>
        <p:nvSpPr>
          <p:cNvPr id="5" name="Footer Placeholder 4">
            <a:extLst>
              <a:ext uri="{FF2B5EF4-FFF2-40B4-BE49-F238E27FC236}">
                <a16:creationId xmlns:a16="http://schemas.microsoft.com/office/drawing/2014/main" id="{AE130E68-AA3D-459A-AFBD-73545001BF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996D4E-A1F9-4F25-A27F-6E971DB852A1}"/>
              </a:ext>
            </a:extLst>
          </p:cNvPr>
          <p:cNvSpPr>
            <a:spLocks noGrp="1"/>
          </p:cNvSpPr>
          <p:nvPr>
            <p:ph type="sldNum" sz="quarter" idx="12"/>
          </p:nvPr>
        </p:nvSpPr>
        <p:spPr/>
        <p:txBody>
          <a:bodyPr/>
          <a:lstStyle/>
          <a:p>
            <a:fld id="{9ADBA2B6-4E0E-478F-BF7D-1EF7F7BB031E}" type="slidenum">
              <a:rPr lang="en-GB" smtClean="0"/>
              <a:t>‹#›</a:t>
            </a:fld>
            <a:endParaRPr lang="en-GB"/>
          </a:p>
        </p:txBody>
      </p:sp>
      <p:pic>
        <p:nvPicPr>
          <p:cNvPr id="7" name="Picture 6" descr="A picture containing shape&#10;&#10;Description automatically generated">
            <a:extLst>
              <a:ext uri="{FF2B5EF4-FFF2-40B4-BE49-F238E27FC236}">
                <a16:creationId xmlns:a16="http://schemas.microsoft.com/office/drawing/2014/main" id="{619C4534-0996-4F72-A397-E9DE39DECCD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t="14187" r="72424" b="20034"/>
          <a:stretch/>
        </p:blipFill>
        <p:spPr>
          <a:xfrm>
            <a:off x="0" y="185738"/>
            <a:ext cx="2521527" cy="1186267"/>
          </a:xfrm>
          <a:prstGeom prst="rect">
            <a:avLst/>
          </a:prstGeom>
        </p:spPr>
      </p:pic>
    </p:spTree>
    <p:extLst>
      <p:ext uri="{BB962C8B-B14F-4D97-AF65-F5344CB8AC3E}">
        <p14:creationId xmlns:p14="http://schemas.microsoft.com/office/powerpoint/2010/main" val="940522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1FF66-9F31-49DD-B3B9-DAAEA6B4727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9B3A367-C180-4785-BB8E-1C7647E4C10A}"/>
              </a:ext>
            </a:extLst>
          </p:cNvPr>
          <p:cNvSpPr>
            <a:spLocks noGrp="1"/>
          </p:cNvSpPr>
          <p:nvPr>
            <p:ph type="dt" sz="half" idx="10"/>
          </p:nvPr>
        </p:nvSpPr>
        <p:spPr/>
        <p:txBody>
          <a:bodyPr/>
          <a:lstStyle/>
          <a:p>
            <a:fld id="{955F6DCC-0F91-4C62-8EA5-86628459318D}" type="datetimeFigureOut">
              <a:rPr lang="en-GB" smtClean="0"/>
              <a:t>26/08/2024</a:t>
            </a:fld>
            <a:endParaRPr lang="en-GB"/>
          </a:p>
        </p:txBody>
      </p:sp>
      <p:sp>
        <p:nvSpPr>
          <p:cNvPr id="4" name="Footer Placeholder 3">
            <a:extLst>
              <a:ext uri="{FF2B5EF4-FFF2-40B4-BE49-F238E27FC236}">
                <a16:creationId xmlns:a16="http://schemas.microsoft.com/office/drawing/2014/main" id="{6DAFBC55-5C16-46F9-97E0-C6A1931C057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2831D88-0748-40BA-AE96-F527B5EA5342}"/>
              </a:ext>
            </a:extLst>
          </p:cNvPr>
          <p:cNvSpPr>
            <a:spLocks noGrp="1"/>
          </p:cNvSpPr>
          <p:nvPr>
            <p:ph type="sldNum" sz="quarter" idx="12"/>
          </p:nvPr>
        </p:nvSpPr>
        <p:spPr/>
        <p:txBody>
          <a:bodyPr/>
          <a:lstStyle/>
          <a:p>
            <a:fld id="{9ADBA2B6-4E0E-478F-BF7D-1EF7F7BB031E}" type="slidenum">
              <a:rPr lang="en-GB" smtClean="0"/>
              <a:t>‹#›</a:t>
            </a:fld>
            <a:endParaRPr lang="en-GB"/>
          </a:p>
        </p:txBody>
      </p:sp>
      <p:pic>
        <p:nvPicPr>
          <p:cNvPr id="7" name="Picture 6" descr="A picture containing grass, outdoor, tree, building&#10;&#10;Description automatically generated">
            <a:extLst>
              <a:ext uri="{FF2B5EF4-FFF2-40B4-BE49-F238E27FC236}">
                <a16:creationId xmlns:a16="http://schemas.microsoft.com/office/drawing/2014/main" id="{44918C71-C079-4D47-A956-803776C493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descr="A picture containing shape&#10;&#10;Description automatically generated">
            <a:extLst>
              <a:ext uri="{FF2B5EF4-FFF2-40B4-BE49-F238E27FC236}">
                <a16:creationId xmlns:a16="http://schemas.microsoft.com/office/drawing/2014/main" id="{EEF527C0-9901-49D1-A42D-C17B4F7940E4}"/>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14187" r="72424" b="20034"/>
          <a:stretch/>
        </p:blipFill>
        <p:spPr>
          <a:xfrm>
            <a:off x="0" y="185738"/>
            <a:ext cx="2521527" cy="1186267"/>
          </a:xfrm>
          <a:prstGeom prst="rect">
            <a:avLst/>
          </a:prstGeom>
        </p:spPr>
      </p:pic>
      <p:sp>
        <p:nvSpPr>
          <p:cNvPr id="9" name="Rectangle 8">
            <a:extLst>
              <a:ext uri="{FF2B5EF4-FFF2-40B4-BE49-F238E27FC236}">
                <a16:creationId xmlns:a16="http://schemas.microsoft.com/office/drawing/2014/main" id="{4EF6C8F8-BD8C-41F5-BA6A-1229BEE0B13C}"/>
              </a:ext>
            </a:extLst>
          </p:cNvPr>
          <p:cNvSpPr/>
          <p:nvPr/>
        </p:nvSpPr>
        <p:spPr>
          <a:xfrm>
            <a:off x="1" y="4433455"/>
            <a:ext cx="4317076" cy="2424545"/>
          </a:xfrm>
          <a:prstGeom prst="rect">
            <a:avLst/>
          </a:prstGeom>
          <a:solidFill>
            <a:srgbClr val="013660"/>
          </a:solidFill>
          <a:ln>
            <a:solidFill>
              <a:srgbClr val="0136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ontent Placeholder 9">
            <a:extLst>
              <a:ext uri="{FF2B5EF4-FFF2-40B4-BE49-F238E27FC236}">
                <a16:creationId xmlns:a16="http://schemas.microsoft.com/office/drawing/2014/main" id="{2BEFA27E-C5F7-4826-B9DF-68351B9FE3AE}"/>
              </a:ext>
            </a:extLst>
          </p:cNvPr>
          <p:cNvSpPr>
            <a:spLocks noGrp="1"/>
          </p:cNvSpPr>
          <p:nvPr>
            <p:ph sz="quarter" idx="13"/>
          </p:nvPr>
        </p:nvSpPr>
        <p:spPr>
          <a:xfrm>
            <a:off x="182563" y="4598988"/>
            <a:ext cx="3929062" cy="193516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19252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pic>
        <p:nvPicPr>
          <p:cNvPr id="10" name="Picture 9" descr="A picture containing sky, outdoor, old, stone&#10;&#10;Description automatically generated">
            <a:extLst>
              <a:ext uri="{FF2B5EF4-FFF2-40B4-BE49-F238E27FC236}">
                <a16:creationId xmlns:a16="http://schemas.microsoft.com/office/drawing/2014/main" id="{329C935A-CBAE-4E6F-919F-E10FEE1E05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098"/>
            <a:ext cx="12201061" cy="6863097"/>
          </a:xfrm>
          <a:prstGeom prst="rect">
            <a:avLst/>
          </a:prstGeom>
        </p:spPr>
      </p:pic>
      <p:sp>
        <p:nvSpPr>
          <p:cNvPr id="3" name="Date Placeholder 2">
            <a:extLst>
              <a:ext uri="{FF2B5EF4-FFF2-40B4-BE49-F238E27FC236}">
                <a16:creationId xmlns:a16="http://schemas.microsoft.com/office/drawing/2014/main" id="{69B3A367-C180-4785-BB8E-1C7647E4C10A}"/>
              </a:ext>
            </a:extLst>
          </p:cNvPr>
          <p:cNvSpPr>
            <a:spLocks noGrp="1"/>
          </p:cNvSpPr>
          <p:nvPr>
            <p:ph type="dt" sz="half" idx="10"/>
          </p:nvPr>
        </p:nvSpPr>
        <p:spPr/>
        <p:txBody>
          <a:bodyPr/>
          <a:lstStyle/>
          <a:p>
            <a:fld id="{955F6DCC-0F91-4C62-8EA5-86628459318D}" type="datetimeFigureOut">
              <a:rPr lang="en-GB" smtClean="0"/>
              <a:t>26/08/2024</a:t>
            </a:fld>
            <a:endParaRPr lang="en-GB"/>
          </a:p>
        </p:txBody>
      </p:sp>
      <p:sp>
        <p:nvSpPr>
          <p:cNvPr id="4" name="Footer Placeholder 3">
            <a:extLst>
              <a:ext uri="{FF2B5EF4-FFF2-40B4-BE49-F238E27FC236}">
                <a16:creationId xmlns:a16="http://schemas.microsoft.com/office/drawing/2014/main" id="{6DAFBC55-5C16-46F9-97E0-C6A1931C057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2831D88-0748-40BA-AE96-F527B5EA5342}"/>
              </a:ext>
            </a:extLst>
          </p:cNvPr>
          <p:cNvSpPr>
            <a:spLocks noGrp="1"/>
          </p:cNvSpPr>
          <p:nvPr>
            <p:ph type="sldNum" sz="quarter" idx="12"/>
          </p:nvPr>
        </p:nvSpPr>
        <p:spPr/>
        <p:txBody>
          <a:bodyPr/>
          <a:lstStyle/>
          <a:p>
            <a:fld id="{9ADBA2B6-4E0E-478F-BF7D-1EF7F7BB031E}" type="slidenum">
              <a:rPr lang="en-GB" smtClean="0"/>
              <a:t>‹#›</a:t>
            </a:fld>
            <a:endParaRPr lang="en-GB"/>
          </a:p>
        </p:txBody>
      </p:sp>
      <p:pic>
        <p:nvPicPr>
          <p:cNvPr id="8" name="Picture 7" descr="A picture containing shape&#10;&#10;Description automatically generated">
            <a:extLst>
              <a:ext uri="{FF2B5EF4-FFF2-40B4-BE49-F238E27FC236}">
                <a16:creationId xmlns:a16="http://schemas.microsoft.com/office/drawing/2014/main" id="{EEF527C0-9901-49D1-A42D-C17B4F7940E4}"/>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14187" r="72424" b="20034"/>
          <a:stretch/>
        </p:blipFill>
        <p:spPr>
          <a:xfrm>
            <a:off x="0" y="185738"/>
            <a:ext cx="2521527" cy="1186267"/>
          </a:xfrm>
          <a:prstGeom prst="rect">
            <a:avLst/>
          </a:prstGeom>
        </p:spPr>
      </p:pic>
      <p:sp>
        <p:nvSpPr>
          <p:cNvPr id="9" name="Rectangle 8">
            <a:extLst>
              <a:ext uri="{FF2B5EF4-FFF2-40B4-BE49-F238E27FC236}">
                <a16:creationId xmlns:a16="http://schemas.microsoft.com/office/drawing/2014/main" id="{4EF6C8F8-BD8C-41F5-BA6A-1229BEE0B13C}"/>
              </a:ext>
            </a:extLst>
          </p:cNvPr>
          <p:cNvSpPr/>
          <p:nvPr/>
        </p:nvSpPr>
        <p:spPr>
          <a:xfrm>
            <a:off x="1" y="4433455"/>
            <a:ext cx="4317076" cy="2424545"/>
          </a:xfrm>
          <a:prstGeom prst="rect">
            <a:avLst/>
          </a:prstGeom>
          <a:solidFill>
            <a:srgbClr val="013660"/>
          </a:solidFill>
          <a:ln>
            <a:solidFill>
              <a:srgbClr val="0136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ontent Placeholder 5">
            <a:extLst>
              <a:ext uri="{FF2B5EF4-FFF2-40B4-BE49-F238E27FC236}">
                <a16:creationId xmlns:a16="http://schemas.microsoft.com/office/drawing/2014/main" id="{A1FC9694-4CA7-4A26-8770-EA39A8497E2B}"/>
              </a:ext>
            </a:extLst>
          </p:cNvPr>
          <p:cNvSpPr>
            <a:spLocks noGrp="1"/>
          </p:cNvSpPr>
          <p:nvPr>
            <p:ph sz="quarter" idx="13"/>
          </p:nvPr>
        </p:nvSpPr>
        <p:spPr>
          <a:xfrm>
            <a:off x="193675" y="4676775"/>
            <a:ext cx="3675063" cy="17843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4">
            <a:extLst>
              <a:ext uri="{FF2B5EF4-FFF2-40B4-BE49-F238E27FC236}">
                <a16:creationId xmlns:a16="http://schemas.microsoft.com/office/drawing/2014/main" id="{531A81AD-00F5-4E5A-85A1-040B77DFB18B}"/>
              </a:ext>
            </a:extLst>
          </p:cNvPr>
          <p:cNvSpPr>
            <a:spLocks noGrp="1"/>
          </p:cNvSpPr>
          <p:nvPr>
            <p:ph sz="quarter" idx="14"/>
          </p:nvPr>
        </p:nvSpPr>
        <p:spPr>
          <a:xfrm>
            <a:off x="509847" y="1562841"/>
            <a:ext cx="6578138" cy="914400"/>
          </a:xfrm>
        </p:spPr>
        <p:txBody>
          <a:bodyPr/>
          <a:lstStyle>
            <a:lvl1pPr>
              <a:defRPr>
                <a:solidFill>
                  <a:srgbClr val="00355F"/>
                </a:solidFill>
              </a:defRPr>
            </a:lvl1pPr>
            <a:lvl2pPr>
              <a:defRPr>
                <a:solidFill>
                  <a:srgbClr val="00355F"/>
                </a:solidFill>
              </a:defRPr>
            </a:lvl2pPr>
            <a:lvl3pPr>
              <a:defRPr>
                <a:solidFill>
                  <a:srgbClr val="00355F"/>
                </a:solidFill>
              </a:defRPr>
            </a:lvl3pPr>
            <a:lvl4pPr>
              <a:defRPr>
                <a:solidFill>
                  <a:srgbClr val="00355F"/>
                </a:solidFill>
              </a:defRPr>
            </a:lvl4pPr>
            <a:lvl5pPr>
              <a:defRPr>
                <a:solidFill>
                  <a:srgbClr val="0035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25441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pic>
        <p:nvPicPr>
          <p:cNvPr id="6" name="Picture 5" descr="A picture containing building, stone, court, old&#10;&#10;Description automatically generated">
            <a:extLst>
              <a:ext uri="{FF2B5EF4-FFF2-40B4-BE49-F238E27FC236}">
                <a16:creationId xmlns:a16="http://schemas.microsoft.com/office/drawing/2014/main" id="{9B35ED38-7246-4124-B697-CB9C39EE8E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098"/>
            <a:ext cx="12201061" cy="6863097"/>
          </a:xfrm>
          <a:prstGeom prst="rect">
            <a:avLst/>
          </a:prstGeom>
        </p:spPr>
      </p:pic>
      <p:sp>
        <p:nvSpPr>
          <p:cNvPr id="3" name="Date Placeholder 2">
            <a:extLst>
              <a:ext uri="{FF2B5EF4-FFF2-40B4-BE49-F238E27FC236}">
                <a16:creationId xmlns:a16="http://schemas.microsoft.com/office/drawing/2014/main" id="{69B3A367-C180-4785-BB8E-1C7647E4C10A}"/>
              </a:ext>
            </a:extLst>
          </p:cNvPr>
          <p:cNvSpPr>
            <a:spLocks noGrp="1"/>
          </p:cNvSpPr>
          <p:nvPr>
            <p:ph type="dt" sz="half" idx="10"/>
          </p:nvPr>
        </p:nvSpPr>
        <p:spPr/>
        <p:txBody>
          <a:bodyPr/>
          <a:lstStyle/>
          <a:p>
            <a:fld id="{955F6DCC-0F91-4C62-8EA5-86628459318D}" type="datetimeFigureOut">
              <a:rPr lang="en-GB" smtClean="0"/>
              <a:t>26/08/2024</a:t>
            </a:fld>
            <a:endParaRPr lang="en-GB"/>
          </a:p>
        </p:txBody>
      </p:sp>
      <p:sp>
        <p:nvSpPr>
          <p:cNvPr id="4" name="Footer Placeholder 3">
            <a:extLst>
              <a:ext uri="{FF2B5EF4-FFF2-40B4-BE49-F238E27FC236}">
                <a16:creationId xmlns:a16="http://schemas.microsoft.com/office/drawing/2014/main" id="{6DAFBC55-5C16-46F9-97E0-C6A1931C057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2831D88-0748-40BA-AE96-F527B5EA5342}"/>
              </a:ext>
            </a:extLst>
          </p:cNvPr>
          <p:cNvSpPr>
            <a:spLocks noGrp="1"/>
          </p:cNvSpPr>
          <p:nvPr>
            <p:ph type="sldNum" sz="quarter" idx="12"/>
          </p:nvPr>
        </p:nvSpPr>
        <p:spPr/>
        <p:txBody>
          <a:bodyPr/>
          <a:lstStyle/>
          <a:p>
            <a:fld id="{9ADBA2B6-4E0E-478F-BF7D-1EF7F7BB031E}" type="slidenum">
              <a:rPr lang="en-GB" smtClean="0"/>
              <a:t>‹#›</a:t>
            </a:fld>
            <a:endParaRPr lang="en-GB"/>
          </a:p>
        </p:txBody>
      </p:sp>
      <p:pic>
        <p:nvPicPr>
          <p:cNvPr id="8" name="Picture 7" descr="A picture containing shape&#10;&#10;Description automatically generated">
            <a:extLst>
              <a:ext uri="{FF2B5EF4-FFF2-40B4-BE49-F238E27FC236}">
                <a16:creationId xmlns:a16="http://schemas.microsoft.com/office/drawing/2014/main" id="{EEF527C0-9901-49D1-A42D-C17B4F7940E4}"/>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14187" r="72424" b="20034"/>
          <a:stretch/>
        </p:blipFill>
        <p:spPr>
          <a:xfrm>
            <a:off x="0" y="185738"/>
            <a:ext cx="2521527" cy="1186267"/>
          </a:xfrm>
          <a:prstGeom prst="rect">
            <a:avLst/>
          </a:prstGeom>
        </p:spPr>
      </p:pic>
      <p:sp>
        <p:nvSpPr>
          <p:cNvPr id="9" name="Rectangle 8">
            <a:extLst>
              <a:ext uri="{FF2B5EF4-FFF2-40B4-BE49-F238E27FC236}">
                <a16:creationId xmlns:a16="http://schemas.microsoft.com/office/drawing/2014/main" id="{4EF6C8F8-BD8C-41F5-BA6A-1229BEE0B13C}"/>
              </a:ext>
            </a:extLst>
          </p:cNvPr>
          <p:cNvSpPr/>
          <p:nvPr/>
        </p:nvSpPr>
        <p:spPr>
          <a:xfrm>
            <a:off x="1" y="4433455"/>
            <a:ext cx="4317076" cy="2424545"/>
          </a:xfrm>
          <a:prstGeom prst="rect">
            <a:avLst/>
          </a:prstGeom>
          <a:solidFill>
            <a:srgbClr val="013660"/>
          </a:solidFill>
          <a:ln>
            <a:solidFill>
              <a:srgbClr val="0136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ntent Placeholder 6">
            <a:extLst>
              <a:ext uri="{FF2B5EF4-FFF2-40B4-BE49-F238E27FC236}">
                <a16:creationId xmlns:a16="http://schemas.microsoft.com/office/drawing/2014/main" id="{F28BEF15-0AA9-4CB0-89E5-C75767972057}"/>
              </a:ext>
            </a:extLst>
          </p:cNvPr>
          <p:cNvSpPr>
            <a:spLocks noGrp="1"/>
          </p:cNvSpPr>
          <p:nvPr>
            <p:ph sz="quarter" idx="13"/>
          </p:nvPr>
        </p:nvSpPr>
        <p:spPr>
          <a:xfrm>
            <a:off x="205047" y="4620202"/>
            <a:ext cx="3630094" cy="10255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14597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CC68F-E461-4541-8040-D6C689A0E4D9}"/>
              </a:ext>
            </a:extLst>
          </p:cNvPr>
          <p:cNvSpPr>
            <a:spLocks noGrp="1"/>
          </p:cNvSpPr>
          <p:nvPr>
            <p:ph type="title"/>
          </p:nvPr>
        </p:nvSpPr>
        <p:spPr>
          <a:xfrm>
            <a:off x="2648989" y="116089"/>
            <a:ext cx="8704811" cy="1325563"/>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9125D1C-034F-464D-9C9C-A06B50DF0086}"/>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ADE4DF-C807-45EE-BF07-B7460DE9379A}"/>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55F6DCC-0F91-4C62-8EA5-86628459318D}" type="datetimeFigureOut">
              <a:rPr lang="en-GB" smtClean="0"/>
              <a:t>26/08/2024</a:t>
            </a:fld>
            <a:endParaRPr lang="en-GB"/>
          </a:p>
        </p:txBody>
      </p:sp>
      <p:sp>
        <p:nvSpPr>
          <p:cNvPr id="5" name="Footer Placeholder 4">
            <a:extLst>
              <a:ext uri="{FF2B5EF4-FFF2-40B4-BE49-F238E27FC236}">
                <a16:creationId xmlns:a16="http://schemas.microsoft.com/office/drawing/2014/main" id="{18718A72-1DD5-48A1-9168-B620E89484D0}"/>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6" name="Slide Number Placeholder 5">
            <a:extLst>
              <a:ext uri="{FF2B5EF4-FFF2-40B4-BE49-F238E27FC236}">
                <a16:creationId xmlns:a16="http://schemas.microsoft.com/office/drawing/2014/main" id="{B9A84CF6-5816-42EB-93BE-29BC7D2EA564}"/>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9ADBA2B6-4E0E-478F-BF7D-1EF7F7BB031E}" type="slidenum">
              <a:rPr lang="en-GB" smtClean="0"/>
              <a:t>‹#›</a:t>
            </a:fld>
            <a:endParaRPr lang="en-GB"/>
          </a:p>
        </p:txBody>
      </p:sp>
      <p:pic>
        <p:nvPicPr>
          <p:cNvPr id="7" name="Picture 6" descr="A picture containing shape&#10;&#10;Description automatically generated">
            <a:extLst>
              <a:ext uri="{FF2B5EF4-FFF2-40B4-BE49-F238E27FC236}">
                <a16:creationId xmlns:a16="http://schemas.microsoft.com/office/drawing/2014/main" id="{416708C4-827F-49B3-A73F-6EFE773F1C2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t="14187" r="72424" b="20034"/>
          <a:stretch/>
        </p:blipFill>
        <p:spPr>
          <a:xfrm>
            <a:off x="0" y="185738"/>
            <a:ext cx="2521527" cy="1186267"/>
          </a:xfrm>
          <a:prstGeom prst="rect">
            <a:avLst/>
          </a:prstGeom>
        </p:spPr>
      </p:pic>
    </p:spTree>
    <p:extLst>
      <p:ext uri="{BB962C8B-B14F-4D97-AF65-F5344CB8AC3E}">
        <p14:creationId xmlns:p14="http://schemas.microsoft.com/office/powerpoint/2010/main" val="445896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BF7FB-1645-4BCC-99D1-2B7388FED32C}"/>
              </a:ext>
            </a:extLst>
          </p:cNvPr>
          <p:cNvSpPr>
            <a:spLocks noGrp="1"/>
          </p:cNvSpPr>
          <p:nvPr>
            <p:ph type="title"/>
          </p:nvPr>
        </p:nvSpPr>
        <p:spPr>
          <a:xfrm>
            <a:off x="2648988" y="116089"/>
            <a:ext cx="4499957" cy="1325563"/>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51373A3-5806-41D5-A4AA-BDE827D77A2E}"/>
              </a:ext>
            </a:extLst>
          </p:cNvPr>
          <p:cNvSpPr>
            <a:spLocks noGrp="1"/>
          </p:cNvSpPr>
          <p:nvPr>
            <p:ph type="dt" sz="half" idx="10"/>
          </p:nvPr>
        </p:nvSpPr>
        <p:spPr/>
        <p:txBody>
          <a:bodyPr/>
          <a:lstStyle/>
          <a:p>
            <a:fld id="{955F6DCC-0F91-4C62-8EA5-86628459318D}" type="datetimeFigureOut">
              <a:rPr lang="en-GB" smtClean="0"/>
              <a:t>26/08/2024</a:t>
            </a:fld>
            <a:endParaRPr lang="en-GB"/>
          </a:p>
        </p:txBody>
      </p:sp>
      <p:sp>
        <p:nvSpPr>
          <p:cNvPr id="4" name="Footer Placeholder 3">
            <a:extLst>
              <a:ext uri="{FF2B5EF4-FFF2-40B4-BE49-F238E27FC236}">
                <a16:creationId xmlns:a16="http://schemas.microsoft.com/office/drawing/2014/main" id="{9C8682E3-D27D-4D48-8399-C226995BF7B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068A1E7-7612-4DFC-88B4-99A55E1031F3}"/>
              </a:ext>
            </a:extLst>
          </p:cNvPr>
          <p:cNvSpPr>
            <a:spLocks noGrp="1"/>
          </p:cNvSpPr>
          <p:nvPr>
            <p:ph type="sldNum" sz="quarter" idx="12"/>
          </p:nvPr>
        </p:nvSpPr>
        <p:spPr/>
        <p:txBody>
          <a:bodyPr/>
          <a:lstStyle/>
          <a:p>
            <a:fld id="{9ADBA2B6-4E0E-478F-BF7D-1EF7F7BB031E}" type="slidenum">
              <a:rPr lang="en-GB" smtClean="0"/>
              <a:t>‹#›</a:t>
            </a:fld>
            <a:endParaRPr lang="en-GB"/>
          </a:p>
        </p:txBody>
      </p:sp>
      <p:pic>
        <p:nvPicPr>
          <p:cNvPr id="6" name="Picture 5" descr="A picture containing shape&#10;&#10;Description automatically generated">
            <a:extLst>
              <a:ext uri="{FF2B5EF4-FFF2-40B4-BE49-F238E27FC236}">
                <a16:creationId xmlns:a16="http://schemas.microsoft.com/office/drawing/2014/main" id="{7870D3B5-380D-4929-902B-F4EA38F75D45}"/>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t="14187" r="72424" b="20034"/>
          <a:stretch/>
        </p:blipFill>
        <p:spPr>
          <a:xfrm>
            <a:off x="0" y="185738"/>
            <a:ext cx="2521527" cy="1186267"/>
          </a:xfrm>
          <a:prstGeom prst="rect">
            <a:avLst/>
          </a:prstGeom>
        </p:spPr>
      </p:pic>
      <p:sp>
        <p:nvSpPr>
          <p:cNvPr id="8" name="Picture Placeholder 7">
            <a:extLst>
              <a:ext uri="{FF2B5EF4-FFF2-40B4-BE49-F238E27FC236}">
                <a16:creationId xmlns:a16="http://schemas.microsoft.com/office/drawing/2014/main" id="{42A0EA1C-21BD-49C4-B39B-73985345820D}"/>
              </a:ext>
            </a:extLst>
          </p:cNvPr>
          <p:cNvSpPr>
            <a:spLocks noGrp="1"/>
          </p:cNvSpPr>
          <p:nvPr>
            <p:ph type="pic" sz="quarter" idx="13"/>
          </p:nvPr>
        </p:nvSpPr>
        <p:spPr>
          <a:xfrm>
            <a:off x="7232073" y="0"/>
            <a:ext cx="4959927" cy="6858000"/>
          </a:xfrm>
        </p:spPr>
        <p:txBody>
          <a:bodyPr/>
          <a:lstStyle/>
          <a:p>
            <a:r>
              <a:rPr lang="en-US"/>
              <a:t>Click icon to add picture</a:t>
            </a:r>
            <a:endParaRPr lang="en-GB"/>
          </a:p>
        </p:txBody>
      </p:sp>
      <p:sp>
        <p:nvSpPr>
          <p:cNvPr id="10" name="Content Placeholder 9">
            <a:extLst>
              <a:ext uri="{FF2B5EF4-FFF2-40B4-BE49-F238E27FC236}">
                <a16:creationId xmlns:a16="http://schemas.microsoft.com/office/drawing/2014/main" id="{FAD69A6D-C32F-4DE6-8E72-F7C95CC02F9F}"/>
              </a:ext>
            </a:extLst>
          </p:cNvPr>
          <p:cNvSpPr>
            <a:spLocks noGrp="1"/>
          </p:cNvSpPr>
          <p:nvPr>
            <p:ph sz="quarter" idx="14"/>
          </p:nvPr>
        </p:nvSpPr>
        <p:spPr>
          <a:xfrm>
            <a:off x="515938" y="1779588"/>
            <a:ext cx="6411912" cy="42560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46069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F8C24-64E2-44FA-86FF-D58BAFB0E1C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D39120B-719E-4BA2-AB26-ACAAAC5C3F41}"/>
              </a:ext>
            </a:extLst>
          </p:cNvPr>
          <p:cNvSpPr>
            <a:spLocks noGrp="1"/>
          </p:cNvSpPr>
          <p:nvPr>
            <p:ph type="dt" sz="half" idx="10"/>
          </p:nvPr>
        </p:nvSpPr>
        <p:spPr/>
        <p:txBody>
          <a:bodyPr/>
          <a:lstStyle/>
          <a:p>
            <a:fld id="{955F6DCC-0F91-4C62-8EA5-86628459318D}" type="datetimeFigureOut">
              <a:rPr lang="en-GB" smtClean="0"/>
              <a:t>26/08/2024</a:t>
            </a:fld>
            <a:endParaRPr lang="en-GB"/>
          </a:p>
        </p:txBody>
      </p:sp>
      <p:sp>
        <p:nvSpPr>
          <p:cNvPr id="4" name="Footer Placeholder 3">
            <a:extLst>
              <a:ext uri="{FF2B5EF4-FFF2-40B4-BE49-F238E27FC236}">
                <a16:creationId xmlns:a16="http://schemas.microsoft.com/office/drawing/2014/main" id="{F0BA2D74-0B5D-450F-A424-513D1310CAF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3792E52-7B4D-49C2-9F4C-0FB24315BD46}"/>
              </a:ext>
            </a:extLst>
          </p:cNvPr>
          <p:cNvSpPr>
            <a:spLocks noGrp="1"/>
          </p:cNvSpPr>
          <p:nvPr>
            <p:ph type="sldNum" sz="quarter" idx="12"/>
          </p:nvPr>
        </p:nvSpPr>
        <p:spPr/>
        <p:txBody>
          <a:bodyPr/>
          <a:lstStyle/>
          <a:p>
            <a:fld id="{9ADBA2B6-4E0E-478F-BF7D-1EF7F7BB031E}" type="slidenum">
              <a:rPr lang="en-GB" smtClean="0"/>
              <a:t>‹#›</a:t>
            </a:fld>
            <a:endParaRPr lang="en-GB"/>
          </a:p>
        </p:txBody>
      </p:sp>
      <p:pic>
        <p:nvPicPr>
          <p:cNvPr id="6" name="Picture 5" descr="A picture containing shape&#10;&#10;Description automatically generated">
            <a:extLst>
              <a:ext uri="{FF2B5EF4-FFF2-40B4-BE49-F238E27FC236}">
                <a16:creationId xmlns:a16="http://schemas.microsoft.com/office/drawing/2014/main" id="{B1683EC3-25FA-411F-85E3-933D2CBF5169}"/>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t="14187" r="72424" b="20034"/>
          <a:stretch/>
        </p:blipFill>
        <p:spPr>
          <a:xfrm>
            <a:off x="0" y="185738"/>
            <a:ext cx="2521527" cy="1186267"/>
          </a:xfrm>
          <a:prstGeom prst="rect">
            <a:avLst/>
          </a:prstGeom>
        </p:spPr>
      </p:pic>
      <p:sp>
        <p:nvSpPr>
          <p:cNvPr id="8" name="Table Placeholder 7">
            <a:extLst>
              <a:ext uri="{FF2B5EF4-FFF2-40B4-BE49-F238E27FC236}">
                <a16:creationId xmlns:a16="http://schemas.microsoft.com/office/drawing/2014/main" id="{4F3AD281-9FD5-404A-AC93-F593F10F7AE1}"/>
              </a:ext>
            </a:extLst>
          </p:cNvPr>
          <p:cNvSpPr>
            <a:spLocks noGrp="1"/>
          </p:cNvSpPr>
          <p:nvPr>
            <p:ph type="tbl" sz="quarter" idx="13"/>
          </p:nvPr>
        </p:nvSpPr>
        <p:spPr>
          <a:xfrm>
            <a:off x="1657350" y="1862138"/>
            <a:ext cx="8523288" cy="4089400"/>
          </a:xfrm>
        </p:spPr>
        <p:txBody>
          <a:bodyPr/>
          <a:lstStyle/>
          <a:p>
            <a:r>
              <a:rPr lang="en-US"/>
              <a:t>Click icon to add table</a:t>
            </a:r>
            <a:endParaRPr lang="en-GB"/>
          </a:p>
        </p:txBody>
      </p:sp>
    </p:spTree>
    <p:extLst>
      <p:ext uri="{BB962C8B-B14F-4D97-AF65-F5344CB8AC3E}">
        <p14:creationId xmlns:p14="http://schemas.microsoft.com/office/powerpoint/2010/main" val="2967392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DB287-A6C0-474E-A664-46E6D0DEBD8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A87DCE1-78EB-4245-8694-195800566131}"/>
              </a:ext>
            </a:extLst>
          </p:cNvPr>
          <p:cNvSpPr>
            <a:spLocks noGrp="1"/>
          </p:cNvSpPr>
          <p:nvPr>
            <p:ph type="dt" sz="half" idx="10"/>
          </p:nvPr>
        </p:nvSpPr>
        <p:spPr/>
        <p:txBody>
          <a:bodyPr/>
          <a:lstStyle/>
          <a:p>
            <a:fld id="{955F6DCC-0F91-4C62-8EA5-86628459318D}" type="datetimeFigureOut">
              <a:rPr lang="en-GB" smtClean="0"/>
              <a:t>26/08/2024</a:t>
            </a:fld>
            <a:endParaRPr lang="en-GB"/>
          </a:p>
        </p:txBody>
      </p:sp>
      <p:sp>
        <p:nvSpPr>
          <p:cNvPr id="4" name="Footer Placeholder 3">
            <a:extLst>
              <a:ext uri="{FF2B5EF4-FFF2-40B4-BE49-F238E27FC236}">
                <a16:creationId xmlns:a16="http://schemas.microsoft.com/office/drawing/2014/main" id="{D34EDBE8-D9A8-47D2-8A04-EAA7287AC26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A096C93-6BCB-4FB7-87D2-2262BF886220}"/>
              </a:ext>
            </a:extLst>
          </p:cNvPr>
          <p:cNvSpPr>
            <a:spLocks noGrp="1"/>
          </p:cNvSpPr>
          <p:nvPr>
            <p:ph type="sldNum" sz="quarter" idx="12"/>
          </p:nvPr>
        </p:nvSpPr>
        <p:spPr/>
        <p:txBody>
          <a:bodyPr/>
          <a:lstStyle/>
          <a:p>
            <a:fld id="{9ADBA2B6-4E0E-478F-BF7D-1EF7F7BB031E}" type="slidenum">
              <a:rPr lang="en-GB" smtClean="0"/>
              <a:t>‹#›</a:t>
            </a:fld>
            <a:endParaRPr lang="en-GB"/>
          </a:p>
        </p:txBody>
      </p:sp>
      <p:pic>
        <p:nvPicPr>
          <p:cNvPr id="6" name="Picture 5" descr="A picture containing shape&#10;&#10;Description automatically generated">
            <a:extLst>
              <a:ext uri="{FF2B5EF4-FFF2-40B4-BE49-F238E27FC236}">
                <a16:creationId xmlns:a16="http://schemas.microsoft.com/office/drawing/2014/main" id="{E1552667-7D71-4410-A06F-A153DF853447}"/>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t="14187" r="72424" b="20034"/>
          <a:stretch/>
        </p:blipFill>
        <p:spPr>
          <a:xfrm>
            <a:off x="0" y="185738"/>
            <a:ext cx="2521527" cy="1186267"/>
          </a:xfrm>
          <a:prstGeom prst="rect">
            <a:avLst/>
          </a:prstGeom>
        </p:spPr>
      </p:pic>
      <p:sp>
        <p:nvSpPr>
          <p:cNvPr id="8" name="SmartArt Placeholder 7">
            <a:extLst>
              <a:ext uri="{FF2B5EF4-FFF2-40B4-BE49-F238E27FC236}">
                <a16:creationId xmlns:a16="http://schemas.microsoft.com/office/drawing/2014/main" id="{497B3D0C-4134-44B1-B214-28737E4025D0}"/>
              </a:ext>
            </a:extLst>
          </p:cNvPr>
          <p:cNvSpPr>
            <a:spLocks noGrp="1"/>
          </p:cNvSpPr>
          <p:nvPr>
            <p:ph type="dgm" sz="quarter" idx="13"/>
          </p:nvPr>
        </p:nvSpPr>
        <p:spPr>
          <a:xfrm>
            <a:off x="1639888" y="1728788"/>
            <a:ext cx="8939212" cy="4322762"/>
          </a:xfrm>
        </p:spPr>
        <p:txBody>
          <a:bodyPr/>
          <a:lstStyle/>
          <a:p>
            <a:r>
              <a:rPr lang="en-US"/>
              <a:t>Click icon to add SmartArt graphic</a:t>
            </a:r>
            <a:endParaRPr lang="en-GB"/>
          </a:p>
        </p:txBody>
      </p:sp>
    </p:spTree>
    <p:extLst>
      <p:ext uri="{BB962C8B-B14F-4D97-AF65-F5344CB8AC3E}">
        <p14:creationId xmlns:p14="http://schemas.microsoft.com/office/powerpoint/2010/main" val="627513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F6D5D5-9A7A-4481-813A-E613297B2CFE}"/>
              </a:ext>
            </a:extLst>
          </p:cNvPr>
          <p:cNvSpPr>
            <a:spLocks noGrp="1"/>
          </p:cNvSpPr>
          <p:nvPr>
            <p:ph type="title"/>
          </p:nvPr>
        </p:nvSpPr>
        <p:spPr>
          <a:xfrm>
            <a:off x="2648988" y="116089"/>
            <a:ext cx="8649393"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B5796A2-C3DF-4CC5-8AC8-E5C7CEBA28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579E18-8D07-4554-9B93-4943254F70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955F6DCC-0F91-4C62-8EA5-86628459318D}" type="datetimeFigureOut">
              <a:rPr lang="en-GB" smtClean="0"/>
              <a:t>26/08/2024</a:t>
            </a:fld>
            <a:endParaRPr lang="en-GB"/>
          </a:p>
        </p:txBody>
      </p:sp>
      <p:sp>
        <p:nvSpPr>
          <p:cNvPr id="5" name="Footer Placeholder 4">
            <a:extLst>
              <a:ext uri="{FF2B5EF4-FFF2-40B4-BE49-F238E27FC236}">
                <a16:creationId xmlns:a16="http://schemas.microsoft.com/office/drawing/2014/main" id="{AA526331-5AB8-4C16-ACCA-A838EB40BA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GB"/>
          </a:p>
        </p:txBody>
      </p:sp>
      <p:sp>
        <p:nvSpPr>
          <p:cNvPr id="6" name="Slide Number Placeholder 5">
            <a:extLst>
              <a:ext uri="{FF2B5EF4-FFF2-40B4-BE49-F238E27FC236}">
                <a16:creationId xmlns:a16="http://schemas.microsoft.com/office/drawing/2014/main" id="{870A422B-F197-4670-A375-115AE28AAE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9ADBA2B6-4E0E-478F-BF7D-1EF7F7BB031E}" type="slidenum">
              <a:rPr lang="en-GB" smtClean="0"/>
              <a:t>‹#›</a:t>
            </a:fld>
            <a:endParaRPr lang="en-GB"/>
          </a:p>
        </p:txBody>
      </p:sp>
    </p:spTree>
    <p:extLst>
      <p:ext uri="{BB962C8B-B14F-4D97-AF65-F5344CB8AC3E}">
        <p14:creationId xmlns:p14="http://schemas.microsoft.com/office/powerpoint/2010/main" val="33750454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sv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svg"/><Relationship Id="rId9" Type="http://schemas.openxmlformats.org/officeDocument/2006/relationships/image" Target="../media/image15.svg"/></Relationships>
</file>

<file path=ppt/slides/_rels/slide20.xml.rels><?xml version="1.0" encoding="UTF-8" standalone="yes"?>
<Relationships xmlns="http://schemas.openxmlformats.org/package/2006/relationships"><Relationship Id="rId3" Type="http://schemas.openxmlformats.org/officeDocument/2006/relationships/hyperlink" Target="https://pixabay.com/en/checklist-task-to-do-list-plan-1295319/" TargetMode="External"/><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616BF-5630-74A2-0F7C-2C64D2C43B44}"/>
              </a:ext>
            </a:extLst>
          </p:cNvPr>
          <p:cNvSpPr>
            <a:spLocks noGrp="1"/>
          </p:cNvSpPr>
          <p:nvPr>
            <p:ph type="title"/>
          </p:nvPr>
        </p:nvSpPr>
        <p:spPr>
          <a:xfrm>
            <a:off x="2648988" y="1071"/>
            <a:ext cx="6550299" cy="2231335"/>
          </a:xfrm>
        </p:spPr>
        <p:txBody>
          <a:bodyPr>
            <a:normAutofit/>
          </a:bodyPr>
          <a:lstStyle/>
          <a:p>
            <a:r>
              <a:rPr lang="en-GB" sz="3200">
                <a:solidFill>
                  <a:schemeClr val="tx2"/>
                </a:solidFill>
                <a:latin typeface="Arial"/>
                <a:cs typeface="Arial"/>
              </a:rPr>
              <a:t>PDR for Learning, Teaching and Scholarship (LTS) colleagues</a:t>
            </a:r>
            <a:endParaRPr lang="en-GB" sz="3200">
              <a:solidFill>
                <a:schemeClr val="tx2"/>
              </a:solidFill>
            </a:endParaRPr>
          </a:p>
        </p:txBody>
      </p:sp>
      <p:sp>
        <p:nvSpPr>
          <p:cNvPr id="3" name="Content Placeholder 2">
            <a:extLst>
              <a:ext uri="{FF2B5EF4-FFF2-40B4-BE49-F238E27FC236}">
                <a16:creationId xmlns:a16="http://schemas.microsoft.com/office/drawing/2014/main" id="{AA3E4EC0-0EF1-BB8A-8005-32F698376A08}"/>
              </a:ext>
            </a:extLst>
          </p:cNvPr>
          <p:cNvSpPr>
            <a:spLocks noGrp="1"/>
          </p:cNvSpPr>
          <p:nvPr>
            <p:ph sz="quarter" idx="13"/>
          </p:nvPr>
        </p:nvSpPr>
        <p:spPr>
          <a:xfrm>
            <a:off x="1798291" y="2104146"/>
            <a:ext cx="7402484" cy="914400"/>
          </a:xfrm>
        </p:spPr>
        <p:txBody>
          <a:bodyPr>
            <a:normAutofit lnSpcReduction="10000"/>
          </a:bodyPr>
          <a:lstStyle/>
          <a:p>
            <a:pPr marL="0" indent="0" algn="ctr">
              <a:buNone/>
            </a:pPr>
            <a:r>
              <a:rPr lang="en-GB">
                <a:solidFill>
                  <a:schemeClr val="tx2"/>
                </a:solidFill>
              </a:rPr>
              <a:t>Workshop for PDR Reviewers</a:t>
            </a:r>
          </a:p>
          <a:p>
            <a:pPr marL="0" indent="0" algn="ctr">
              <a:buNone/>
            </a:pPr>
            <a:r>
              <a:rPr lang="en-GB">
                <a:solidFill>
                  <a:schemeClr val="tx2"/>
                </a:solidFill>
              </a:rPr>
              <a:t>Summer 2024</a:t>
            </a:r>
            <a:endParaRPr lang="en-GB"/>
          </a:p>
        </p:txBody>
      </p:sp>
    </p:spTree>
    <p:extLst>
      <p:ext uri="{BB962C8B-B14F-4D97-AF65-F5344CB8AC3E}">
        <p14:creationId xmlns:p14="http://schemas.microsoft.com/office/powerpoint/2010/main" val="4019181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C7561-F785-4926-CFFA-F5E881DBCAC0}"/>
              </a:ext>
            </a:extLst>
          </p:cNvPr>
          <p:cNvSpPr>
            <a:spLocks noGrp="1"/>
          </p:cNvSpPr>
          <p:nvPr>
            <p:ph type="title"/>
          </p:nvPr>
        </p:nvSpPr>
        <p:spPr/>
        <p:txBody>
          <a:bodyPr>
            <a:normAutofit/>
          </a:bodyPr>
          <a:lstStyle/>
          <a:p>
            <a:r>
              <a:rPr lang="en-GB" sz="3600">
                <a:solidFill>
                  <a:schemeClr val="tx2"/>
                </a:solidFill>
              </a:rPr>
              <a:t>Knowledge Exchange &amp; Impact</a:t>
            </a:r>
            <a:endParaRPr lang="en-GB" sz="3600"/>
          </a:p>
        </p:txBody>
      </p:sp>
      <p:sp>
        <p:nvSpPr>
          <p:cNvPr id="3" name="Content Placeholder 2">
            <a:extLst>
              <a:ext uri="{FF2B5EF4-FFF2-40B4-BE49-F238E27FC236}">
                <a16:creationId xmlns:a16="http://schemas.microsoft.com/office/drawing/2014/main" id="{1AE8A0E2-3061-F36C-1EA2-165D7AE4A3EB}"/>
              </a:ext>
            </a:extLst>
          </p:cNvPr>
          <p:cNvSpPr>
            <a:spLocks noGrp="1"/>
          </p:cNvSpPr>
          <p:nvPr>
            <p:ph idx="1"/>
          </p:nvPr>
        </p:nvSpPr>
        <p:spPr>
          <a:xfrm>
            <a:off x="93921" y="1516080"/>
            <a:ext cx="10515600" cy="4766974"/>
          </a:xfrm>
        </p:spPr>
        <p:txBody>
          <a:bodyPr vert="horz" lIns="91440" tIns="45720" rIns="91440" bIns="45720" rtlCol="0" anchor="t">
            <a:noAutofit/>
          </a:bodyPr>
          <a:lstStyle/>
          <a:p>
            <a:pPr marL="342900" lvl="0" indent="-342900">
              <a:lnSpc>
                <a:spcPct val="115000"/>
              </a:lnSpc>
              <a:spcAft>
                <a:spcPts val="800"/>
              </a:spcAft>
              <a:buFont typeface="Symbol" panose="05050102010706020507" pitchFamily="18" charset="2"/>
              <a:buChar char=""/>
            </a:pPr>
            <a:r>
              <a:rPr lang="en-GB" sz="2200" kern="100">
                <a:solidFill>
                  <a:schemeClr val="tx2"/>
                </a:solidFill>
                <a:effectLst/>
                <a:latin typeface="+mn-lt"/>
                <a:ea typeface="DengXian"/>
                <a:cs typeface="Times New Roman"/>
              </a:rPr>
              <a:t>Contribution to knowledge transfer locally or national to professions or professional bodies, business or industry that demonstrably influences </a:t>
            </a:r>
            <a:r>
              <a:rPr lang="en-GB" sz="2200" b="1" kern="100">
                <a:solidFill>
                  <a:schemeClr val="tx2"/>
                </a:solidFill>
                <a:effectLst/>
                <a:latin typeface="+mn-lt"/>
                <a:ea typeface="DengXian"/>
                <a:cs typeface="Times New Roman"/>
              </a:rPr>
              <a:t>Higher Education.</a:t>
            </a:r>
          </a:p>
          <a:p>
            <a:pPr marL="342900" lvl="0" indent="-342900">
              <a:lnSpc>
                <a:spcPct val="115000"/>
              </a:lnSpc>
              <a:spcAft>
                <a:spcPts val="800"/>
              </a:spcAft>
              <a:buFont typeface="Symbol" panose="05050102010706020507" pitchFamily="18" charset="2"/>
              <a:buChar char=""/>
            </a:pPr>
            <a:r>
              <a:rPr lang="en-GB" sz="2200" kern="100">
                <a:solidFill>
                  <a:schemeClr val="tx2"/>
                </a:solidFill>
                <a:effectLst/>
                <a:latin typeface="+mn-lt"/>
                <a:ea typeface="DengXian" panose="02010600030101010101" pitchFamily="2" charset="-122"/>
                <a:cs typeface="Times New Roman" panose="02020603050405020304" pitchFamily="18" charset="0"/>
              </a:rPr>
              <a:t>Contribution to partnerships, or the development of partnerships, with external organisations e.g. schools, education authorities and others involved in widening access and other forms of outreach.</a:t>
            </a:r>
          </a:p>
          <a:p>
            <a:pPr marL="342900" lvl="0" indent="-342900">
              <a:lnSpc>
                <a:spcPct val="115000"/>
              </a:lnSpc>
              <a:spcAft>
                <a:spcPts val="800"/>
              </a:spcAft>
              <a:buFont typeface="Symbol" panose="05050102010706020507" pitchFamily="18" charset="2"/>
              <a:buChar char=""/>
            </a:pPr>
            <a:r>
              <a:rPr lang="en-GB" sz="2200" kern="100">
                <a:solidFill>
                  <a:schemeClr val="tx2"/>
                </a:solidFill>
                <a:effectLst/>
                <a:latin typeface="+mn-lt"/>
                <a:ea typeface="DengXian"/>
                <a:cs typeface="Times New Roman"/>
              </a:rPr>
              <a:t>Engagement with activities, or contribution to outputs or activities associated with the public understanding, particularly through educational activities.</a:t>
            </a:r>
            <a:endParaRPr lang="en-GB" sz="2200" kern="100">
              <a:solidFill>
                <a:schemeClr val="tx2"/>
              </a:solidFill>
              <a:latin typeface="+mn-lt"/>
              <a:ea typeface="DengXian"/>
              <a:cs typeface="Times New Roman"/>
            </a:endParaRPr>
          </a:p>
          <a:p>
            <a:pPr marL="342900" lvl="0" indent="-342900">
              <a:lnSpc>
                <a:spcPct val="115000"/>
              </a:lnSpc>
              <a:spcAft>
                <a:spcPts val="800"/>
              </a:spcAft>
              <a:buFont typeface="Symbol" panose="05050102010706020507" pitchFamily="18" charset="2"/>
              <a:buChar char=""/>
            </a:pPr>
            <a:r>
              <a:rPr lang="en-GB" sz="2200">
                <a:solidFill>
                  <a:schemeClr val="tx2"/>
                </a:solidFill>
                <a:effectLst/>
                <a:latin typeface="+mn-lt"/>
                <a:ea typeface="DengXian" panose="02010600030101010101" pitchFamily="2" charset="-122"/>
                <a:cs typeface="Times New Roman" panose="02020603050405020304" pitchFamily="18" charset="0"/>
              </a:rPr>
              <a:t>Securing scholarships, supervision of PGR students and securing funding from internal or external sources.</a:t>
            </a:r>
            <a:endParaRPr lang="en-GB" sz="2200">
              <a:solidFill>
                <a:schemeClr val="tx2"/>
              </a:solidFill>
              <a:latin typeface="+mn-lt"/>
            </a:endParaRPr>
          </a:p>
        </p:txBody>
      </p:sp>
    </p:spTree>
    <p:extLst>
      <p:ext uri="{BB962C8B-B14F-4D97-AF65-F5344CB8AC3E}">
        <p14:creationId xmlns:p14="http://schemas.microsoft.com/office/powerpoint/2010/main" val="2849888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7B067-29F1-F399-E7CB-FA1E007FA7DE}"/>
              </a:ext>
            </a:extLst>
          </p:cNvPr>
          <p:cNvSpPr>
            <a:spLocks noGrp="1"/>
          </p:cNvSpPr>
          <p:nvPr>
            <p:ph type="title"/>
          </p:nvPr>
        </p:nvSpPr>
        <p:spPr/>
        <p:txBody>
          <a:bodyPr>
            <a:normAutofit/>
          </a:bodyPr>
          <a:lstStyle/>
          <a:p>
            <a:r>
              <a:rPr lang="en-GB" sz="3600">
                <a:solidFill>
                  <a:schemeClr val="tx2"/>
                </a:solidFill>
              </a:rPr>
              <a:t>Esteem</a:t>
            </a:r>
            <a:endParaRPr lang="en-GB" sz="3600"/>
          </a:p>
        </p:txBody>
      </p:sp>
      <p:sp>
        <p:nvSpPr>
          <p:cNvPr id="3" name="Content Placeholder 2">
            <a:extLst>
              <a:ext uri="{FF2B5EF4-FFF2-40B4-BE49-F238E27FC236}">
                <a16:creationId xmlns:a16="http://schemas.microsoft.com/office/drawing/2014/main" id="{CBD71616-51D1-5356-09A6-C24690C0642A}"/>
              </a:ext>
            </a:extLst>
          </p:cNvPr>
          <p:cNvSpPr>
            <a:spLocks noGrp="1"/>
          </p:cNvSpPr>
          <p:nvPr>
            <p:ph idx="1"/>
          </p:nvPr>
        </p:nvSpPr>
        <p:spPr>
          <a:xfrm>
            <a:off x="753139" y="1719299"/>
            <a:ext cx="10515600" cy="4351338"/>
          </a:xfrm>
        </p:spPr>
        <p:txBody>
          <a:bodyPr vert="horz" lIns="91440" tIns="45720" rIns="91440" bIns="45720" rtlCol="0" anchor="t">
            <a:normAutofit/>
          </a:bodyPr>
          <a:lstStyle/>
          <a:p>
            <a:pPr marL="342900" indent="-342900">
              <a:lnSpc>
                <a:spcPct val="115000"/>
              </a:lnSpc>
              <a:spcAft>
                <a:spcPts val="800"/>
              </a:spcAft>
              <a:buFont typeface="Symbol" panose="05050102010706020507" pitchFamily="18" charset="2"/>
              <a:buChar char=""/>
            </a:pPr>
            <a:r>
              <a:rPr lang="en-GB" sz="2200" kern="100">
                <a:solidFill>
                  <a:schemeClr val="tx2"/>
                </a:solidFill>
                <a:effectLst/>
                <a:ea typeface="DengXian"/>
              </a:rPr>
              <a:t>Contributions to workshop and seminars for external bodies</a:t>
            </a:r>
            <a:r>
              <a:rPr lang="en-GB" sz="2200" kern="100">
                <a:solidFill>
                  <a:schemeClr val="tx2"/>
                </a:solidFill>
                <a:ea typeface="DengXian"/>
              </a:rPr>
              <a:t>, increasing in frequency with progression through the grades. </a:t>
            </a:r>
            <a:endParaRPr lang="en-GB" sz="2200" kern="100">
              <a:solidFill>
                <a:schemeClr val="tx2"/>
              </a:solidFill>
              <a:effectLst/>
              <a:ea typeface="DengXian" panose="02010600030101010101" pitchFamily="2" charset="-122"/>
            </a:endParaRPr>
          </a:p>
          <a:p>
            <a:pPr marL="342900" lvl="0" indent="-342900">
              <a:lnSpc>
                <a:spcPct val="115000"/>
              </a:lnSpc>
              <a:spcAft>
                <a:spcPts val="800"/>
              </a:spcAft>
              <a:buFont typeface="Symbol" panose="05050102010706020507" pitchFamily="18" charset="2"/>
              <a:buChar char=""/>
            </a:pPr>
            <a:r>
              <a:rPr lang="en-GB" sz="2200" kern="100">
                <a:solidFill>
                  <a:schemeClr val="tx2"/>
                </a:solidFill>
                <a:effectLst/>
                <a:ea typeface="DengXian"/>
              </a:rPr>
              <a:t>Reviewer role for discipline-specific or scholarship or learning and teaching related journals and/or external funding bodies.</a:t>
            </a:r>
          </a:p>
          <a:p>
            <a:pPr marL="342900" lvl="0" indent="-342900">
              <a:lnSpc>
                <a:spcPct val="115000"/>
              </a:lnSpc>
              <a:spcAft>
                <a:spcPts val="800"/>
              </a:spcAft>
              <a:buFont typeface="Symbol" panose="05050102010706020507" pitchFamily="18" charset="2"/>
              <a:buChar char=""/>
            </a:pPr>
            <a:r>
              <a:rPr lang="en-GB" sz="2200" kern="100">
                <a:solidFill>
                  <a:schemeClr val="tx2"/>
                </a:solidFill>
                <a:effectLst/>
                <a:ea typeface="DengXian"/>
              </a:rPr>
              <a:t>Contributions to external events that raise the profile of the University’s educational activities such: professional bodies; university networks; professional networks</a:t>
            </a:r>
            <a:endParaRPr lang="en-GB" sz="2200" kern="100">
              <a:solidFill>
                <a:schemeClr val="tx2"/>
              </a:solidFill>
              <a:ea typeface="DengXian"/>
            </a:endParaRPr>
          </a:p>
          <a:p>
            <a:pPr marL="342900" lvl="0" indent="-342900">
              <a:lnSpc>
                <a:spcPct val="115000"/>
              </a:lnSpc>
              <a:spcAft>
                <a:spcPts val="800"/>
              </a:spcAft>
              <a:buFont typeface="Symbol" panose="05050102010706020507" pitchFamily="18" charset="2"/>
              <a:buChar char=""/>
            </a:pPr>
            <a:r>
              <a:rPr lang="en-GB" sz="2200">
                <a:solidFill>
                  <a:schemeClr val="tx2"/>
                </a:solidFill>
                <a:effectLst/>
                <a:ea typeface="DengXian"/>
              </a:rPr>
              <a:t>Membership of editorial boards or similar for journals for books and/or reviewer role for external funding bodies</a:t>
            </a:r>
            <a:endParaRPr lang="en-GB" sz="2200">
              <a:solidFill>
                <a:schemeClr val="tx2"/>
              </a:solidFill>
              <a:ea typeface="DengXian"/>
            </a:endParaRPr>
          </a:p>
          <a:p>
            <a:endParaRPr lang="en-GB"/>
          </a:p>
        </p:txBody>
      </p:sp>
    </p:spTree>
    <p:extLst>
      <p:ext uri="{BB962C8B-B14F-4D97-AF65-F5344CB8AC3E}">
        <p14:creationId xmlns:p14="http://schemas.microsoft.com/office/powerpoint/2010/main" val="565729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6BA1B-D75E-B58D-4E5C-5AC07AFBB5A7}"/>
              </a:ext>
            </a:extLst>
          </p:cNvPr>
          <p:cNvSpPr>
            <a:spLocks noGrp="1"/>
          </p:cNvSpPr>
          <p:nvPr>
            <p:ph type="title"/>
          </p:nvPr>
        </p:nvSpPr>
        <p:spPr/>
        <p:txBody>
          <a:bodyPr>
            <a:normAutofit/>
          </a:bodyPr>
          <a:lstStyle/>
          <a:p>
            <a:r>
              <a:rPr lang="en-GB" sz="3600">
                <a:solidFill>
                  <a:schemeClr val="tx2"/>
                </a:solidFill>
                <a:latin typeface="Arial"/>
                <a:cs typeface="Arial"/>
              </a:rPr>
              <a:t>Possible sources of evidence</a:t>
            </a:r>
          </a:p>
        </p:txBody>
      </p:sp>
      <p:sp>
        <p:nvSpPr>
          <p:cNvPr id="3" name="Content Placeholder 2">
            <a:extLst>
              <a:ext uri="{FF2B5EF4-FFF2-40B4-BE49-F238E27FC236}">
                <a16:creationId xmlns:a16="http://schemas.microsoft.com/office/drawing/2014/main" id="{7D781A14-7BA7-CABE-19CC-80B38F720AFC}"/>
              </a:ext>
            </a:extLst>
          </p:cNvPr>
          <p:cNvSpPr>
            <a:spLocks noGrp="1"/>
          </p:cNvSpPr>
          <p:nvPr>
            <p:ph idx="1"/>
          </p:nvPr>
        </p:nvSpPr>
        <p:spPr>
          <a:xfrm>
            <a:off x="838200" y="1543256"/>
            <a:ext cx="10515600" cy="4331070"/>
          </a:xfrm>
        </p:spPr>
        <p:txBody>
          <a:bodyPr vert="horz" lIns="91440" tIns="45720" rIns="91440" bIns="45720" rtlCol="0" anchor="t">
            <a:normAutofit/>
          </a:bodyPr>
          <a:lstStyle/>
          <a:p>
            <a:pPr marL="0" indent="0">
              <a:buNone/>
            </a:pPr>
            <a:r>
              <a:rPr lang="en-GB" sz="2400" dirty="0">
                <a:solidFill>
                  <a:schemeClr val="tx2"/>
                </a:solidFill>
                <a:latin typeface="Arial"/>
                <a:cs typeface="Arial"/>
              </a:rPr>
              <a:t>When detailing your accomplishments and how they fit the criteria, it is important to be able to evidence them. Here are a few suggestions of where you might quote evidence from. </a:t>
            </a:r>
          </a:p>
          <a:p>
            <a:r>
              <a:rPr lang="en-GB" sz="2400" dirty="0">
                <a:solidFill>
                  <a:schemeClr val="tx2"/>
                </a:solidFill>
                <a:latin typeface="Arial"/>
                <a:cs typeface="Arial"/>
              </a:rPr>
              <a:t>Course evaluations</a:t>
            </a:r>
            <a:endParaRPr lang="en-GB" sz="2400" dirty="0">
              <a:solidFill>
                <a:schemeClr val="tx2"/>
              </a:solidFill>
            </a:endParaRPr>
          </a:p>
          <a:p>
            <a:r>
              <a:rPr lang="en-GB" sz="2400" dirty="0">
                <a:solidFill>
                  <a:schemeClr val="tx2"/>
                </a:solidFill>
                <a:latin typeface="Arial"/>
                <a:cs typeface="Arial"/>
              </a:rPr>
              <a:t>Engagement with online environments</a:t>
            </a:r>
          </a:p>
          <a:p>
            <a:r>
              <a:rPr lang="en-GB" sz="2400" dirty="0">
                <a:solidFill>
                  <a:schemeClr val="tx2"/>
                </a:solidFill>
                <a:latin typeface="Arial"/>
                <a:cs typeface="Arial"/>
              </a:rPr>
              <a:t>NSS, PTES, PRES</a:t>
            </a:r>
          </a:p>
          <a:p>
            <a:r>
              <a:rPr lang="en-GB" sz="2400" dirty="0">
                <a:solidFill>
                  <a:schemeClr val="tx2"/>
                </a:solidFill>
                <a:latin typeface="Arial"/>
                <a:cs typeface="Arial"/>
              </a:rPr>
              <a:t>Impact of interventions</a:t>
            </a:r>
          </a:p>
          <a:p>
            <a:r>
              <a:rPr lang="en-GB" sz="2400" dirty="0">
                <a:solidFill>
                  <a:schemeClr val="tx2"/>
                </a:solidFill>
                <a:latin typeface="Arial"/>
                <a:cs typeface="Arial"/>
              </a:rPr>
              <a:t>How you use the research of your discipline and scholarship</a:t>
            </a:r>
          </a:p>
          <a:p>
            <a:r>
              <a:rPr lang="en-GB" sz="2400" dirty="0">
                <a:solidFill>
                  <a:schemeClr val="tx2"/>
                </a:solidFill>
                <a:latin typeface="Arial"/>
                <a:cs typeface="Arial"/>
              </a:rPr>
              <a:t>Consider features of PSF</a:t>
            </a:r>
          </a:p>
          <a:p>
            <a:r>
              <a:rPr lang="en-GB" sz="2400" dirty="0">
                <a:solidFill>
                  <a:schemeClr val="tx2"/>
                </a:solidFill>
                <a:latin typeface="Arial"/>
                <a:cs typeface="Arial"/>
              </a:rPr>
              <a:t>Collective endeavour and collaboration</a:t>
            </a:r>
          </a:p>
        </p:txBody>
      </p:sp>
    </p:spTree>
    <p:extLst>
      <p:ext uri="{BB962C8B-B14F-4D97-AF65-F5344CB8AC3E}">
        <p14:creationId xmlns:p14="http://schemas.microsoft.com/office/powerpoint/2010/main" val="4009105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2B70E-26F7-8D54-43F2-31CF22B87467}"/>
              </a:ext>
            </a:extLst>
          </p:cNvPr>
          <p:cNvSpPr>
            <a:spLocks noGrp="1"/>
          </p:cNvSpPr>
          <p:nvPr>
            <p:ph type="title"/>
          </p:nvPr>
        </p:nvSpPr>
        <p:spPr/>
        <p:txBody>
          <a:bodyPr>
            <a:normAutofit/>
          </a:bodyPr>
          <a:lstStyle/>
          <a:p>
            <a:r>
              <a:rPr lang="en-US" sz="3600" dirty="0">
                <a:solidFill>
                  <a:srgbClr val="002060"/>
                </a:solidFill>
                <a:latin typeface="Arial"/>
                <a:cs typeface="Arial"/>
              </a:rPr>
              <a:t>The 'so what’… </a:t>
            </a:r>
            <a:endParaRPr lang="en-US" sz="3600" dirty="0">
              <a:solidFill>
                <a:srgbClr val="002060"/>
              </a:solidFill>
            </a:endParaRPr>
          </a:p>
        </p:txBody>
      </p:sp>
      <p:sp>
        <p:nvSpPr>
          <p:cNvPr id="3" name="Content Placeholder 2">
            <a:extLst>
              <a:ext uri="{FF2B5EF4-FFF2-40B4-BE49-F238E27FC236}">
                <a16:creationId xmlns:a16="http://schemas.microsoft.com/office/drawing/2014/main" id="{D80162B3-DB9C-6124-6111-79CB8FBD7529}"/>
              </a:ext>
            </a:extLst>
          </p:cNvPr>
          <p:cNvSpPr>
            <a:spLocks noGrp="1"/>
          </p:cNvSpPr>
          <p:nvPr>
            <p:ph idx="1"/>
          </p:nvPr>
        </p:nvSpPr>
        <p:spPr>
          <a:xfrm>
            <a:off x="425513" y="1599289"/>
            <a:ext cx="11452633" cy="4351338"/>
          </a:xfrm>
        </p:spPr>
        <p:txBody>
          <a:bodyPr vert="horz" lIns="91440" tIns="45720" rIns="91440" bIns="45720" rtlCol="0" anchor="t">
            <a:normAutofit fontScale="70000" lnSpcReduction="20000"/>
          </a:bodyPr>
          <a:lstStyle/>
          <a:p>
            <a:pPr marL="0" indent="0">
              <a:lnSpc>
                <a:spcPct val="120000"/>
              </a:lnSpc>
              <a:buNone/>
            </a:pPr>
            <a:r>
              <a:rPr lang="en-US" dirty="0">
                <a:solidFill>
                  <a:srgbClr val="002060"/>
                </a:solidFill>
                <a:latin typeface="Arial"/>
                <a:cs typeface="Arial"/>
              </a:rPr>
              <a:t>Encourage reviewees to articulate what</a:t>
            </a:r>
            <a:r>
              <a:rPr lang="en-US" i="1" dirty="0">
                <a:solidFill>
                  <a:srgbClr val="002060"/>
                </a:solidFill>
                <a:latin typeface="Arial"/>
                <a:cs typeface="Arial"/>
              </a:rPr>
              <a:t> </a:t>
            </a:r>
            <a:r>
              <a:rPr lang="en-US" dirty="0">
                <a:solidFill>
                  <a:srgbClr val="002060"/>
                </a:solidFill>
                <a:latin typeface="Arial"/>
                <a:cs typeface="Arial"/>
              </a:rPr>
              <a:t>the </a:t>
            </a:r>
            <a:r>
              <a:rPr lang="en-US" b="1" dirty="0">
                <a:solidFill>
                  <a:srgbClr val="002060"/>
                </a:solidFill>
                <a:latin typeface="Arial"/>
                <a:cs typeface="Arial"/>
              </a:rPr>
              <a:t>impact</a:t>
            </a:r>
            <a:r>
              <a:rPr lang="en-US" dirty="0">
                <a:solidFill>
                  <a:srgbClr val="002060"/>
                </a:solidFill>
                <a:latin typeface="Arial"/>
                <a:cs typeface="Arial"/>
              </a:rPr>
              <a:t> of their activities has been – what </a:t>
            </a:r>
            <a:r>
              <a:rPr lang="en-US" b="1" dirty="0">
                <a:solidFill>
                  <a:srgbClr val="002060"/>
                </a:solidFill>
                <a:latin typeface="Arial"/>
                <a:cs typeface="Arial"/>
              </a:rPr>
              <a:t>difference</a:t>
            </a:r>
            <a:r>
              <a:rPr lang="en-US" dirty="0">
                <a:solidFill>
                  <a:srgbClr val="002060"/>
                </a:solidFill>
                <a:latin typeface="Arial"/>
                <a:cs typeface="Arial"/>
              </a:rPr>
              <a:t> has been made?</a:t>
            </a:r>
            <a:br>
              <a:rPr lang="en-US" dirty="0">
                <a:solidFill>
                  <a:srgbClr val="002060"/>
                </a:solidFill>
                <a:latin typeface="Arial"/>
                <a:cs typeface="Arial"/>
              </a:rPr>
            </a:br>
            <a:endParaRPr lang="en-US" dirty="0">
              <a:solidFill>
                <a:srgbClr val="002060"/>
              </a:solidFill>
            </a:endParaRPr>
          </a:p>
          <a:p>
            <a:pPr marL="0" indent="0">
              <a:lnSpc>
                <a:spcPct val="120000"/>
              </a:lnSpc>
              <a:buNone/>
            </a:pPr>
            <a:r>
              <a:rPr lang="en-US" dirty="0">
                <a:solidFill>
                  <a:srgbClr val="002060"/>
                </a:solidFill>
                <a:latin typeface="Arial"/>
                <a:cs typeface="Arial"/>
              </a:rPr>
              <a:t>It is not uncommon for promotion applications to list activities e.g. </a:t>
            </a:r>
            <a:r>
              <a:rPr lang="en-US" i="1" dirty="0">
                <a:solidFill>
                  <a:srgbClr val="002060"/>
                </a:solidFill>
                <a:latin typeface="Arial"/>
                <a:cs typeface="Arial"/>
              </a:rPr>
              <a:t>'I've been Course Convenor for X course, Head of Subject and part of the Athena Swan Committee'</a:t>
            </a:r>
            <a:r>
              <a:rPr lang="en-US" dirty="0">
                <a:solidFill>
                  <a:srgbClr val="002060"/>
                </a:solidFill>
                <a:latin typeface="Arial"/>
                <a:cs typeface="Arial"/>
              </a:rPr>
              <a:t> but fail to provide further detail on what they achieved in those roles and what the impact of their work was. This makes it difficult for panels to assess as they are </a:t>
            </a:r>
            <a:r>
              <a:rPr lang="en-US">
                <a:solidFill>
                  <a:srgbClr val="002060"/>
                </a:solidFill>
                <a:latin typeface="Arial"/>
                <a:cs typeface="Arial"/>
              </a:rPr>
              <a:t>not always made up of </a:t>
            </a:r>
            <a:r>
              <a:rPr lang="en-US" dirty="0">
                <a:solidFill>
                  <a:srgbClr val="002060"/>
                </a:solidFill>
                <a:latin typeface="Arial"/>
                <a:cs typeface="Arial"/>
              </a:rPr>
              <a:t>subject specialists. </a:t>
            </a:r>
            <a:endParaRPr lang="en-US" dirty="0">
              <a:solidFill>
                <a:srgbClr val="002060"/>
              </a:solidFill>
            </a:endParaRPr>
          </a:p>
          <a:p>
            <a:pPr marL="0" indent="0">
              <a:lnSpc>
                <a:spcPct val="120000"/>
              </a:lnSpc>
              <a:buNone/>
            </a:pPr>
            <a:r>
              <a:rPr lang="en-US" dirty="0">
                <a:solidFill>
                  <a:srgbClr val="002060"/>
                </a:solidFill>
                <a:latin typeface="Arial"/>
                <a:cs typeface="Arial"/>
              </a:rPr>
              <a:t>PDR is the ideal opportunity to guide colleagues into thinking about: </a:t>
            </a:r>
            <a:endParaRPr lang="en-US" dirty="0">
              <a:solidFill>
                <a:srgbClr val="002060"/>
              </a:solidFill>
            </a:endParaRPr>
          </a:p>
          <a:p>
            <a:pPr marL="0" indent="0">
              <a:lnSpc>
                <a:spcPct val="120000"/>
              </a:lnSpc>
              <a:buNone/>
            </a:pPr>
            <a:r>
              <a:rPr lang="en-US" dirty="0">
                <a:solidFill>
                  <a:srgbClr val="002060"/>
                </a:solidFill>
                <a:latin typeface="Arial"/>
                <a:cs typeface="Arial"/>
              </a:rPr>
              <a:t>a) when setting objectives - what are they going to do, what do they want to accomplish, how will they be able to measure success and evidence it in the future (SMART)</a:t>
            </a:r>
          </a:p>
          <a:p>
            <a:pPr marL="0" indent="0">
              <a:lnSpc>
                <a:spcPct val="120000"/>
              </a:lnSpc>
              <a:buNone/>
            </a:pPr>
            <a:r>
              <a:rPr lang="en-US" dirty="0">
                <a:solidFill>
                  <a:srgbClr val="002060"/>
                </a:solidFill>
                <a:latin typeface="Arial"/>
                <a:cs typeface="Arial"/>
              </a:rPr>
              <a:t>b) how they articulate their achievements in the last year. Getting used to writing in the level of detail that will be required for a promotion application</a:t>
            </a:r>
            <a:endParaRPr lang="en-US" dirty="0">
              <a:solidFill>
                <a:srgbClr val="002060"/>
              </a:solidFill>
            </a:endParaRPr>
          </a:p>
        </p:txBody>
      </p:sp>
    </p:spTree>
    <p:extLst>
      <p:ext uri="{BB962C8B-B14F-4D97-AF65-F5344CB8AC3E}">
        <p14:creationId xmlns:p14="http://schemas.microsoft.com/office/powerpoint/2010/main" val="1696561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6176D-3CA6-9007-C757-1F7DA3EE3DCA}"/>
              </a:ext>
            </a:extLst>
          </p:cNvPr>
          <p:cNvSpPr>
            <a:spLocks noGrp="1"/>
          </p:cNvSpPr>
          <p:nvPr>
            <p:ph type="title"/>
          </p:nvPr>
        </p:nvSpPr>
        <p:spPr/>
        <p:txBody>
          <a:bodyPr>
            <a:normAutofit/>
          </a:bodyPr>
          <a:lstStyle/>
          <a:p>
            <a:r>
              <a:rPr lang="en-GB" sz="3600">
                <a:solidFill>
                  <a:schemeClr val="tx2"/>
                </a:solidFill>
              </a:rPr>
              <a:t>Setting objectives</a:t>
            </a:r>
          </a:p>
        </p:txBody>
      </p:sp>
      <p:sp>
        <p:nvSpPr>
          <p:cNvPr id="4" name="Arrow: Chevron 3">
            <a:extLst>
              <a:ext uri="{FF2B5EF4-FFF2-40B4-BE49-F238E27FC236}">
                <a16:creationId xmlns:a16="http://schemas.microsoft.com/office/drawing/2014/main" id="{8AE6EE2A-59BE-2EDE-F71F-49F5C3FD6C68}"/>
              </a:ext>
            </a:extLst>
          </p:cNvPr>
          <p:cNvSpPr/>
          <p:nvPr/>
        </p:nvSpPr>
        <p:spPr>
          <a:xfrm>
            <a:off x="375020" y="3094073"/>
            <a:ext cx="2273969" cy="1082842"/>
          </a:xfrm>
          <a:prstGeom prst="chevron">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bg1"/>
                </a:solidFill>
              </a:rPr>
              <a:t>Specific</a:t>
            </a:r>
            <a:endParaRPr lang="en-GB" b="1">
              <a:solidFill>
                <a:schemeClr val="bg1"/>
              </a:solidFill>
            </a:endParaRPr>
          </a:p>
        </p:txBody>
      </p:sp>
      <p:sp>
        <p:nvSpPr>
          <p:cNvPr id="6" name="Arrow: Chevron 5">
            <a:extLst>
              <a:ext uri="{FF2B5EF4-FFF2-40B4-BE49-F238E27FC236}">
                <a16:creationId xmlns:a16="http://schemas.microsoft.com/office/drawing/2014/main" id="{18CE4DAB-AEEB-D2B3-551E-453E88ED5BC0}"/>
              </a:ext>
            </a:extLst>
          </p:cNvPr>
          <p:cNvSpPr/>
          <p:nvPr/>
        </p:nvSpPr>
        <p:spPr>
          <a:xfrm>
            <a:off x="2648989" y="3094073"/>
            <a:ext cx="2273969" cy="1082842"/>
          </a:xfrm>
          <a:prstGeom prst="chevron">
            <a:avLst/>
          </a:prstGeom>
          <a:solidFill>
            <a:srgbClr val="0070A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bg1"/>
                </a:solidFill>
              </a:rPr>
              <a:t>Measurable</a:t>
            </a:r>
            <a:endParaRPr lang="en-GB" b="1">
              <a:solidFill>
                <a:schemeClr val="bg1"/>
              </a:solidFill>
            </a:endParaRPr>
          </a:p>
        </p:txBody>
      </p:sp>
      <p:sp>
        <p:nvSpPr>
          <p:cNvPr id="7" name="Arrow: Chevron 6">
            <a:extLst>
              <a:ext uri="{FF2B5EF4-FFF2-40B4-BE49-F238E27FC236}">
                <a16:creationId xmlns:a16="http://schemas.microsoft.com/office/drawing/2014/main" id="{DD1CD395-B6D3-74DA-52FC-CC655D2EA54F}"/>
              </a:ext>
            </a:extLst>
          </p:cNvPr>
          <p:cNvSpPr/>
          <p:nvPr/>
        </p:nvSpPr>
        <p:spPr>
          <a:xfrm>
            <a:off x="4995075" y="3094073"/>
            <a:ext cx="2273969" cy="1082842"/>
          </a:xfrm>
          <a:prstGeom prst="chevron">
            <a:avLst/>
          </a:prstGeom>
          <a:solidFill>
            <a:srgbClr val="0099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bg1"/>
                </a:solidFill>
              </a:rPr>
              <a:t>Achievable</a:t>
            </a:r>
            <a:endParaRPr lang="en-GB" b="1">
              <a:solidFill>
                <a:schemeClr val="bg1"/>
              </a:solidFill>
            </a:endParaRPr>
          </a:p>
        </p:txBody>
      </p:sp>
      <p:sp>
        <p:nvSpPr>
          <p:cNvPr id="8" name="Arrow: Chevron 7">
            <a:extLst>
              <a:ext uri="{FF2B5EF4-FFF2-40B4-BE49-F238E27FC236}">
                <a16:creationId xmlns:a16="http://schemas.microsoft.com/office/drawing/2014/main" id="{E5467C83-4097-60C6-9C3C-E602328C7C0C}"/>
              </a:ext>
            </a:extLst>
          </p:cNvPr>
          <p:cNvSpPr/>
          <p:nvPr/>
        </p:nvSpPr>
        <p:spPr>
          <a:xfrm>
            <a:off x="7269044" y="3094073"/>
            <a:ext cx="2273969" cy="1082842"/>
          </a:xfrm>
          <a:prstGeom prst="chevron">
            <a:avLst/>
          </a:prstGeom>
          <a:solidFill>
            <a:srgbClr val="61CA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bg1"/>
                </a:solidFill>
              </a:rPr>
              <a:t>Relevant</a:t>
            </a:r>
          </a:p>
        </p:txBody>
      </p:sp>
      <p:sp>
        <p:nvSpPr>
          <p:cNvPr id="9" name="Arrow: Chevron 8">
            <a:extLst>
              <a:ext uri="{FF2B5EF4-FFF2-40B4-BE49-F238E27FC236}">
                <a16:creationId xmlns:a16="http://schemas.microsoft.com/office/drawing/2014/main" id="{DB823B4D-0524-59BD-52CC-D060814D229D}"/>
              </a:ext>
            </a:extLst>
          </p:cNvPr>
          <p:cNvSpPr/>
          <p:nvPr/>
        </p:nvSpPr>
        <p:spPr>
          <a:xfrm>
            <a:off x="9543011" y="3094073"/>
            <a:ext cx="2273969" cy="1082842"/>
          </a:xfrm>
          <a:prstGeom prst="chevron">
            <a:avLst/>
          </a:prstGeom>
          <a:solidFill>
            <a:srgbClr val="8BD8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bg1"/>
                </a:solidFill>
              </a:rPr>
              <a:t>Timed</a:t>
            </a:r>
            <a:endParaRPr lang="en-GB" b="1">
              <a:solidFill>
                <a:schemeClr val="bg1"/>
              </a:solidFill>
            </a:endParaRPr>
          </a:p>
        </p:txBody>
      </p:sp>
    </p:spTree>
    <p:extLst>
      <p:ext uri="{BB962C8B-B14F-4D97-AF65-F5344CB8AC3E}">
        <p14:creationId xmlns:p14="http://schemas.microsoft.com/office/powerpoint/2010/main" val="795572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6176D-3CA6-9007-C757-1F7DA3EE3DCA}"/>
              </a:ext>
            </a:extLst>
          </p:cNvPr>
          <p:cNvSpPr>
            <a:spLocks noGrp="1"/>
          </p:cNvSpPr>
          <p:nvPr>
            <p:ph type="title"/>
          </p:nvPr>
        </p:nvSpPr>
        <p:spPr/>
        <p:txBody>
          <a:bodyPr>
            <a:normAutofit/>
          </a:bodyPr>
          <a:lstStyle/>
          <a:p>
            <a:r>
              <a:rPr lang="en-GB" sz="3600">
                <a:solidFill>
                  <a:schemeClr val="tx2"/>
                </a:solidFill>
              </a:rPr>
              <a:t>Setting objectives</a:t>
            </a:r>
          </a:p>
        </p:txBody>
      </p:sp>
      <p:sp>
        <p:nvSpPr>
          <p:cNvPr id="4" name="Arrow: Chevron 3">
            <a:extLst>
              <a:ext uri="{FF2B5EF4-FFF2-40B4-BE49-F238E27FC236}">
                <a16:creationId xmlns:a16="http://schemas.microsoft.com/office/drawing/2014/main" id="{8AE6EE2A-59BE-2EDE-F71F-49F5C3FD6C68}"/>
              </a:ext>
            </a:extLst>
          </p:cNvPr>
          <p:cNvSpPr/>
          <p:nvPr/>
        </p:nvSpPr>
        <p:spPr>
          <a:xfrm>
            <a:off x="375020" y="3094073"/>
            <a:ext cx="2273969" cy="1082842"/>
          </a:xfrm>
          <a:prstGeom prst="chevron">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bg1"/>
                </a:solidFill>
              </a:rPr>
              <a:t>Specific</a:t>
            </a:r>
            <a:endParaRPr lang="en-GB" b="1">
              <a:solidFill>
                <a:schemeClr val="bg1"/>
              </a:solidFill>
            </a:endParaRPr>
          </a:p>
        </p:txBody>
      </p:sp>
      <p:sp>
        <p:nvSpPr>
          <p:cNvPr id="6" name="Arrow: Chevron 5">
            <a:extLst>
              <a:ext uri="{FF2B5EF4-FFF2-40B4-BE49-F238E27FC236}">
                <a16:creationId xmlns:a16="http://schemas.microsoft.com/office/drawing/2014/main" id="{18CE4DAB-AEEB-D2B3-551E-453E88ED5BC0}"/>
              </a:ext>
            </a:extLst>
          </p:cNvPr>
          <p:cNvSpPr/>
          <p:nvPr/>
        </p:nvSpPr>
        <p:spPr>
          <a:xfrm>
            <a:off x="2648989" y="3094073"/>
            <a:ext cx="2273969" cy="1082842"/>
          </a:xfrm>
          <a:prstGeom prst="chevron">
            <a:avLst/>
          </a:prstGeom>
          <a:solidFill>
            <a:srgbClr val="0070A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bg1"/>
                </a:solidFill>
              </a:rPr>
              <a:t>Measurable</a:t>
            </a:r>
            <a:endParaRPr lang="en-GB" b="1">
              <a:solidFill>
                <a:schemeClr val="bg1"/>
              </a:solidFill>
            </a:endParaRPr>
          </a:p>
        </p:txBody>
      </p:sp>
      <p:sp>
        <p:nvSpPr>
          <p:cNvPr id="7" name="Arrow: Chevron 6">
            <a:extLst>
              <a:ext uri="{FF2B5EF4-FFF2-40B4-BE49-F238E27FC236}">
                <a16:creationId xmlns:a16="http://schemas.microsoft.com/office/drawing/2014/main" id="{DD1CD395-B6D3-74DA-52FC-CC655D2EA54F}"/>
              </a:ext>
            </a:extLst>
          </p:cNvPr>
          <p:cNvSpPr/>
          <p:nvPr/>
        </p:nvSpPr>
        <p:spPr>
          <a:xfrm>
            <a:off x="4995075" y="3094073"/>
            <a:ext cx="2273969" cy="1082842"/>
          </a:xfrm>
          <a:prstGeom prst="chevron">
            <a:avLst/>
          </a:prstGeom>
          <a:solidFill>
            <a:srgbClr val="0099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bg1"/>
                </a:solidFill>
              </a:rPr>
              <a:t>Achievable</a:t>
            </a:r>
            <a:endParaRPr lang="en-GB" b="1">
              <a:solidFill>
                <a:schemeClr val="bg1"/>
              </a:solidFill>
            </a:endParaRPr>
          </a:p>
        </p:txBody>
      </p:sp>
      <p:sp>
        <p:nvSpPr>
          <p:cNvPr id="8" name="Arrow: Chevron 7">
            <a:extLst>
              <a:ext uri="{FF2B5EF4-FFF2-40B4-BE49-F238E27FC236}">
                <a16:creationId xmlns:a16="http://schemas.microsoft.com/office/drawing/2014/main" id="{E5467C83-4097-60C6-9C3C-E602328C7C0C}"/>
              </a:ext>
            </a:extLst>
          </p:cNvPr>
          <p:cNvSpPr/>
          <p:nvPr/>
        </p:nvSpPr>
        <p:spPr>
          <a:xfrm>
            <a:off x="7269044" y="3094073"/>
            <a:ext cx="2273969" cy="1082842"/>
          </a:xfrm>
          <a:prstGeom prst="chevron">
            <a:avLst/>
          </a:prstGeom>
          <a:solidFill>
            <a:srgbClr val="61CA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bg1"/>
                </a:solidFill>
              </a:rPr>
              <a:t>Relevant</a:t>
            </a:r>
          </a:p>
        </p:txBody>
      </p:sp>
      <p:sp>
        <p:nvSpPr>
          <p:cNvPr id="9" name="Arrow: Chevron 8">
            <a:extLst>
              <a:ext uri="{FF2B5EF4-FFF2-40B4-BE49-F238E27FC236}">
                <a16:creationId xmlns:a16="http://schemas.microsoft.com/office/drawing/2014/main" id="{DB823B4D-0524-59BD-52CC-D060814D229D}"/>
              </a:ext>
            </a:extLst>
          </p:cNvPr>
          <p:cNvSpPr/>
          <p:nvPr/>
        </p:nvSpPr>
        <p:spPr>
          <a:xfrm>
            <a:off x="9543011" y="3094073"/>
            <a:ext cx="2273969" cy="1082842"/>
          </a:xfrm>
          <a:prstGeom prst="chevron">
            <a:avLst/>
          </a:prstGeom>
          <a:solidFill>
            <a:srgbClr val="8BD8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bg1"/>
                </a:solidFill>
              </a:rPr>
              <a:t>Timed</a:t>
            </a:r>
            <a:endParaRPr lang="en-GB" b="1">
              <a:solidFill>
                <a:schemeClr val="bg1"/>
              </a:solidFill>
            </a:endParaRPr>
          </a:p>
        </p:txBody>
      </p:sp>
      <p:sp>
        <p:nvSpPr>
          <p:cNvPr id="16" name="TextBox 15">
            <a:extLst>
              <a:ext uri="{FF2B5EF4-FFF2-40B4-BE49-F238E27FC236}">
                <a16:creationId xmlns:a16="http://schemas.microsoft.com/office/drawing/2014/main" id="{0B0CADB8-D502-E6A5-2DFC-5307E47DB51D}"/>
              </a:ext>
            </a:extLst>
          </p:cNvPr>
          <p:cNvSpPr txBox="1"/>
          <p:nvPr/>
        </p:nvSpPr>
        <p:spPr>
          <a:xfrm>
            <a:off x="191386" y="4540103"/>
            <a:ext cx="2934586" cy="1384995"/>
          </a:xfrm>
          <a:prstGeom prst="rect">
            <a:avLst/>
          </a:prstGeom>
          <a:noFill/>
        </p:spPr>
        <p:txBody>
          <a:bodyPr wrap="square" rtlCol="0">
            <a:spAutoFit/>
          </a:bodyPr>
          <a:lstStyle/>
          <a:p>
            <a:r>
              <a:rPr lang="en-GB" sz="1400" b="1">
                <a:solidFill>
                  <a:schemeClr val="tx2"/>
                </a:solidFill>
              </a:rPr>
              <a:t>What needs to be achieved?</a:t>
            </a:r>
          </a:p>
          <a:p>
            <a:endParaRPr lang="en-GB" sz="1400" b="1">
              <a:solidFill>
                <a:schemeClr val="tx2"/>
              </a:solidFill>
            </a:endParaRPr>
          </a:p>
          <a:p>
            <a:r>
              <a:rPr lang="en-GB" sz="1400" b="1">
                <a:solidFill>
                  <a:schemeClr val="tx2"/>
                </a:solidFill>
              </a:rPr>
              <a:t>Have you provided enough detail to ensure clarity?</a:t>
            </a:r>
          </a:p>
          <a:p>
            <a:endParaRPr lang="en-GB" sz="1400" b="1">
              <a:solidFill>
                <a:schemeClr val="tx2"/>
              </a:solidFill>
            </a:endParaRPr>
          </a:p>
          <a:p>
            <a:r>
              <a:rPr lang="en-GB" sz="1400" b="1">
                <a:solidFill>
                  <a:schemeClr val="tx2"/>
                </a:solidFill>
              </a:rPr>
              <a:t>What is the expected result?</a:t>
            </a:r>
          </a:p>
        </p:txBody>
      </p:sp>
    </p:spTree>
    <p:extLst>
      <p:ext uri="{BB962C8B-B14F-4D97-AF65-F5344CB8AC3E}">
        <p14:creationId xmlns:p14="http://schemas.microsoft.com/office/powerpoint/2010/main" val="1992097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6176D-3CA6-9007-C757-1F7DA3EE3DCA}"/>
              </a:ext>
            </a:extLst>
          </p:cNvPr>
          <p:cNvSpPr>
            <a:spLocks noGrp="1"/>
          </p:cNvSpPr>
          <p:nvPr>
            <p:ph type="title"/>
          </p:nvPr>
        </p:nvSpPr>
        <p:spPr/>
        <p:txBody>
          <a:bodyPr>
            <a:normAutofit/>
          </a:bodyPr>
          <a:lstStyle/>
          <a:p>
            <a:r>
              <a:rPr lang="en-GB" sz="3600">
                <a:solidFill>
                  <a:schemeClr val="tx2"/>
                </a:solidFill>
              </a:rPr>
              <a:t>Setting objectives</a:t>
            </a:r>
          </a:p>
        </p:txBody>
      </p:sp>
      <p:sp>
        <p:nvSpPr>
          <p:cNvPr id="4" name="Arrow: Chevron 3">
            <a:extLst>
              <a:ext uri="{FF2B5EF4-FFF2-40B4-BE49-F238E27FC236}">
                <a16:creationId xmlns:a16="http://schemas.microsoft.com/office/drawing/2014/main" id="{8AE6EE2A-59BE-2EDE-F71F-49F5C3FD6C68}"/>
              </a:ext>
            </a:extLst>
          </p:cNvPr>
          <p:cNvSpPr/>
          <p:nvPr/>
        </p:nvSpPr>
        <p:spPr>
          <a:xfrm>
            <a:off x="375020" y="3094073"/>
            <a:ext cx="2273969" cy="1082842"/>
          </a:xfrm>
          <a:prstGeom prst="chevron">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bg1"/>
                </a:solidFill>
              </a:rPr>
              <a:t>Specific</a:t>
            </a:r>
            <a:endParaRPr lang="en-GB" b="1">
              <a:solidFill>
                <a:schemeClr val="bg1"/>
              </a:solidFill>
            </a:endParaRPr>
          </a:p>
        </p:txBody>
      </p:sp>
      <p:sp>
        <p:nvSpPr>
          <p:cNvPr id="6" name="Arrow: Chevron 5">
            <a:extLst>
              <a:ext uri="{FF2B5EF4-FFF2-40B4-BE49-F238E27FC236}">
                <a16:creationId xmlns:a16="http://schemas.microsoft.com/office/drawing/2014/main" id="{18CE4DAB-AEEB-D2B3-551E-453E88ED5BC0}"/>
              </a:ext>
            </a:extLst>
          </p:cNvPr>
          <p:cNvSpPr/>
          <p:nvPr/>
        </p:nvSpPr>
        <p:spPr>
          <a:xfrm>
            <a:off x="2648989" y="3094073"/>
            <a:ext cx="2273969" cy="1082842"/>
          </a:xfrm>
          <a:prstGeom prst="chevron">
            <a:avLst/>
          </a:prstGeom>
          <a:solidFill>
            <a:srgbClr val="0070A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bg1"/>
                </a:solidFill>
              </a:rPr>
              <a:t>Measurable</a:t>
            </a:r>
            <a:endParaRPr lang="en-GB" b="1">
              <a:solidFill>
                <a:schemeClr val="bg1"/>
              </a:solidFill>
            </a:endParaRPr>
          </a:p>
        </p:txBody>
      </p:sp>
      <p:sp>
        <p:nvSpPr>
          <p:cNvPr id="7" name="Arrow: Chevron 6">
            <a:extLst>
              <a:ext uri="{FF2B5EF4-FFF2-40B4-BE49-F238E27FC236}">
                <a16:creationId xmlns:a16="http://schemas.microsoft.com/office/drawing/2014/main" id="{DD1CD395-B6D3-74DA-52FC-CC655D2EA54F}"/>
              </a:ext>
            </a:extLst>
          </p:cNvPr>
          <p:cNvSpPr/>
          <p:nvPr/>
        </p:nvSpPr>
        <p:spPr>
          <a:xfrm>
            <a:off x="4995075" y="3094073"/>
            <a:ext cx="2273969" cy="1082842"/>
          </a:xfrm>
          <a:prstGeom prst="chevron">
            <a:avLst/>
          </a:prstGeom>
          <a:solidFill>
            <a:srgbClr val="0099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bg1"/>
                </a:solidFill>
              </a:rPr>
              <a:t>Achievable</a:t>
            </a:r>
            <a:endParaRPr lang="en-GB" b="1">
              <a:solidFill>
                <a:schemeClr val="bg1"/>
              </a:solidFill>
            </a:endParaRPr>
          </a:p>
        </p:txBody>
      </p:sp>
      <p:sp>
        <p:nvSpPr>
          <p:cNvPr id="8" name="Arrow: Chevron 7">
            <a:extLst>
              <a:ext uri="{FF2B5EF4-FFF2-40B4-BE49-F238E27FC236}">
                <a16:creationId xmlns:a16="http://schemas.microsoft.com/office/drawing/2014/main" id="{E5467C83-4097-60C6-9C3C-E602328C7C0C}"/>
              </a:ext>
            </a:extLst>
          </p:cNvPr>
          <p:cNvSpPr/>
          <p:nvPr/>
        </p:nvSpPr>
        <p:spPr>
          <a:xfrm>
            <a:off x="7269044" y="3094073"/>
            <a:ext cx="2273969" cy="1082842"/>
          </a:xfrm>
          <a:prstGeom prst="chevron">
            <a:avLst/>
          </a:prstGeom>
          <a:solidFill>
            <a:srgbClr val="61CA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bg1"/>
                </a:solidFill>
              </a:rPr>
              <a:t>Relevant</a:t>
            </a:r>
          </a:p>
        </p:txBody>
      </p:sp>
      <p:sp>
        <p:nvSpPr>
          <p:cNvPr id="9" name="Arrow: Chevron 8">
            <a:extLst>
              <a:ext uri="{FF2B5EF4-FFF2-40B4-BE49-F238E27FC236}">
                <a16:creationId xmlns:a16="http://schemas.microsoft.com/office/drawing/2014/main" id="{DB823B4D-0524-59BD-52CC-D060814D229D}"/>
              </a:ext>
            </a:extLst>
          </p:cNvPr>
          <p:cNvSpPr/>
          <p:nvPr/>
        </p:nvSpPr>
        <p:spPr>
          <a:xfrm>
            <a:off x="9543011" y="3094073"/>
            <a:ext cx="2273969" cy="1082842"/>
          </a:xfrm>
          <a:prstGeom prst="chevron">
            <a:avLst/>
          </a:prstGeom>
          <a:solidFill>
            <a:srgbClr val="8BD8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bg1"/>
                </a:solidFill>
              </a:rPr>
              <a:t>Timed</a:t>
            </a:r>
            <a:endParaRPr lang="en-GB" b="1">
              <a:solidFill>
                <a:schemeClr val="bg1"/>
              </a:solidFill>
            </a:endParaRPr>
          </a:p>
        </p:txBody>
      </p:sp>
      <p:sp>
        <p:nvSpPr>
          <p:cNvPr id="16" name="TextBox 15">
            <a:extLst>
              <a:ext uri="{FF2B5EF4-FFF2-40B4-BE49-F238E27FC236}">
                <a16:creationId xmlns:a16="http://schemas.microsoft.com/office/drawing/2014/main" id="{0B0CADB8-D502-E6A5-2DFC-5307E47DB51D}"/>
              </a:ext>
            </a:extLst>
          </p:cNvPr>
          <p:cNvSpPr txBox="1"/>
          <p:nvPr/>
        </p:nvSpPr>
        <p:spPr>
          <a:xfrm>
            <a:off x="2361909" y="4476308"/>
            <a:ext cx="3776759" cy="2246769"/>
          </a:xfrm>
          <a:prstGeom prst="rect">
            <a:avLst/>
          </a:prstGeom>
          <a:noFill/>
        </p:spPr>
        <p:txBody>
          <a:bodyPr wrap="square" lIns="91440" tIns="45720" rIns="91440" bIns="45720" rtlCol="0" anchor="t">
            <a:spAutoFit/>
          </a:bodyPr>
          <a:lstStyle/>
          <a:p>
            <a:r>
              <a:rPr lang="en-GB" sz="1400" b="1">
                <a:solidFill>
                  <a:schemeClr val="tx2"/>
                </a:solidFill>
              </a:rPr>
              <a:t>Could this be measured?</a:t>
            </a:r>
          </a:p>
          <a:p>
            <a:endParaRPr lang="en-GB" sz="1400" b="1">
              <a:solidFill>
                <a:schemeClr val="tx2"/>
              </a:solidFill>
            </a:endParaRPr>
          </a:p>
          <a:p>
            <a:r>
              <a:rPr lang="en-GB" sz="1400" b="1">
                <a:solidFill>
                  <a:schemeClr val="tx2"/>
                </a:solidFill>
              </a:rPr>
              <a:t>How will you know when it’s been achieved?</a:t>
            </a:r>
          </a:p>
          <a:p>
            <a:endParaRPr lang="en-GB" sz="1400" b="1">
              <a:solidFill>
                <a:schemeClr val="tx2"/>
              </a:solidFill>
            </a:endParaRPr>
          </a:p>
          <a:p>
            <a:r>
              <a:rPr lang="en-GB" sz="1400" b="1">
                <a:solidFill>
                  <a:schemeClr val="tx2"/>
                </a:solidFill>
              </a:rPr>
              <a:t>What data is available?</a:t>
            </a:r>
          </a:p>
          <a:p>
            <a:endParaRPr lang="en-GB" sz="1400" b="1">
              <a:solidFill>
                <a:schemeClr val="tx2"/>
              </a:solidFill>
            </a:endParaRPr>
          </a:p>
          <a:p>
            <a:r>
              <a:rPr lang="en-GB" sz="1400" b="1">
                <a:solidFill>
                  <a:schemeClr val="tx2"/>
                </a:solidFill>
              </a:rPr>
              <a:t>What indicators will you look for?</a:t>
            </a:r>
          </a:p>
          <a:p>
            <a:endParaRPr lang="en-GB" sz="1400" b="1">
              <a:solidFill>
                <a:schemeClr val="tx2"/>
              </a:solidFill>
              <a:cs typeface="Arial"/>
            </a:endParaRPr>
          </a:p>
          <a:p>
            <a:r>
              <a:rPr lang="en-GB" sz="1400" b="1">
                <a:solidFill>
                  <a:schemeClr val="tx2"/>
                </a:solidFill>
                <a:cs typeface="Arial"/>
              </a:rPr>
              <a:t>Peer reviewed?</a:t>
            </a:r>
          </a:p>
        </p:txBody>
      </p:sp>
    </p:spTree>
    <p:extLst>
      <p:ext uri="{BB962C8B-B14F-4D97-AF65-F5344CB8AC3E}">
        <p14:creationId xmlns:p14="http://schemas.microsoft.com/office/powerpoint/2010/main" val="3755638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6176D-3CA6-9007-C757-1F7DA3EE3DCA}"/>
              </a:ext>
            </a:extLst>
          </p:cNvPr>
          <p:cNvSpPr>
            <a:spLocks noGrp="1"/>
          </p:cNvSpPr>
          <p:nvPr>
            <p:ph type="title"/>
          </p:nvPr>
        </p:nvSpPr>
        <p:spPr/>
        <p:txBody>
          <a:bodyPr>
            <a:normAutofit/>
          </a:bodyPr>
          <a:lstStyle/>
          <a:p>
            <a:r>
              <a:rPr lang="en-GB" sz="3600">
                <a:solidFill>
                  <a:schemeClr val="tx2"/>
                </a:solidFill>
              </a:rPr>
              <a:t>Setting objectives</a:t>
            </a:r>
          </a:p>
        </p:txBody>
      </p:sp>
      <p:sp>
        <p:nvSpPr>
          <p:cNvPr id="4" name="Arrow: Chevron 3">
            <a:extLst>
              <a:ext uri="{FF2B5EF4-FFF2-40B4-BE49-F238E27FC236}">
                <a16:creationId xmlns:a16="http://schemas.microsoft.com/office/drawing/2014/main" id="{8AE6EE2A-59BE-2EDE-F71F-49F5C3FD6C68}"/>
              </a:ext>
            </a:extLst>
          </p:cNvPr>
          <p:cNvSpPr/>
          <p:nvPr/>
        </p:nvSpPr>
        <p:spPr>
          <a:xfrm>
            <a:off x="375020" y="3094073"/>
            <a:ext cx="2273969" cy="1082842"/>
          </a:xfrm>
          <a:prstGeom prst="chevron">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bg1"/>
                </a:solidFill>
              </a:rPr>
              <a:t>Specific</a:t>
            </a:r>
            <a:endParaRPr lang="en-GB" b="1">
              <a:solidFill>
                <a:schemeClr val="bg1"/>
              </a:solidFill>
            </a:endParaRPr>
          </a:p>
        </p:txBody>
      </p:sp>
      <p:sp>
        <p:nvSpPr>
          <p:cNvPr id="6" name="Arrow: Chevron 5">
            <a:extLst>
              <a:ext uri="{FF2B5EF4-FFF2-40B4-BE49-F238E27FC236}">
                <a16:creationId xmlns:a16="http://schemas.microsoft.com/office/drawing/2014/main" id="{18CE4DAB-AEEB-D2B3-551E-453E88ED5BC0}"/>
              </a:ext>
            </a:extLst>
          </p:cNvPr>
          <p:cNvSpPr/>
          <p:nvPr/>
        </p:nvSpPr>
        <p:spPr>
          <a:xfrm>
            <a:off x="2648989" y="3094073"/>
            <a:ext cx="2273969" cy="1082842"/>
          </a:xfrm>
          <a:prstGeom prst="chevron">
            <a:avLst/>
          </a:prstGeom>
          <a:solidFill>
            <a:srgbClr val="0070A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bg1"/>
                </a:solidFill>
              </a:rPr>
              <a:t>Measurable</a:t>
            </a:r>
            <a:endParaRPr lang="en-GB" b="1">
              <a:solidFill>
                <a:schemeClr val="bg1"/>
              </a:solidFill>
            </a:endParaRPr>
          </a:p>
        </p:txBody>
      </p:sp>
      <p:sp>
        <p:nvSpPr>
          <p:cNvPr id="7" name="Arrow: Chevron 6">
            <a:extLst>
              <a:ext uri="{FF2B5EF4-FFF2-40B4-BE49-F238E27FC236}">
                <a16:creationId xmlns:a16="http://schemas.microsoft.com/office/drawing/2014/main" id="{DD1CD395-B6D3-74DA-52FC-CC655D2EA54F}"/>
              </a:ext>
            </a:extLst>
          </p:cNvPr>
          <p:cNvSpPr/>
          <p:nvPr/>
        </p:nvSpPr>
        <p:spPr>
          <a:xfrm>
            <a:off x="4995075" y="3094073"/>
            <a:ext cx="2273969" cy="1082842"/>
          </a:xfrm>
          <a:prstGeom prst="chevron">
            <a:avLst/>
          </a:prstGeom>
          <a:solidFill>
            <a:srgbClr val="0099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bg1"/>
                </a:solidFill>
              </a:rPr>
              <a:t>Achievable</a:t>
            </a:r>
            <a:endParaRPr lang="en-GB" b="1">
              <a:solidFill>
                <a:schemeClr val="bg1"/>
              </a:solidFill>
            </a:endParaRPr>
          </a:p>
        </p:txBody>
      </p:sp>
      <p:sp>
        <p:nvSpPr>
          <p:cNvPr id="8" name="Arrow: Chevron 7">
            <a:extLst>
              <a:ext uri="{FF2B5EF4-FFF2-40B4-BE49-F238E27FC236}">
                <a16:creationId xmlns:a16="http://schemas.microsoft.com/office/drawing/2014/main" id="{E5467C83-4097-60C6-9C3C-E602328C7C0C}"/>
              </a:ext>
            </a:extLst>
          </p:cNvPr>
          <p:cNvSpPr/>
          <p:nvPr/>
        </p:nvSpPr>
        <p:spPr>
          <a:xfrm>
            <a:off x="7269044" y="3094073"/>
            <a:ext cx="2273969" cy="1082842"/>
          </a:xfrm>
          <a:prstGeom prst="chevron">
            <a:avLst/>
          </a:prstGeom>
          <a:solidFill>
            <a:srgbClr val="61CA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bg1"/>
                </a:solidFill>
              </a:rPr>
              <a:t>Relevant</a:t>
            </a:r>
          </a:p>
        </p:txBody>
      </p:sp>
      <p:sp>
        <p:nvSpPr>
          <p:cNvPr id="9" name="Arrow: Chevron 8">
            <a:extLst>
              <a:ext uri="{FF2B5EF4-FFF2-40B4-BE49-F238E27FC236}">
                <a16:creationId xmlns:a16="http://schemas.microsoft.com/office/drawing/2014/main" id="{DB823B4D-0524-59BD-52CC-D060814D229D}"/>
              </a:ext>
            </a:extLst>
          </p:cNvPr>
          <p:cNvSpPr/>
          <p:nvPr/>
        </p:nvSpPr>
        <p:spPr>
          <a:xfrm>
            <a:off x="9543011" y="3094073"/>
            <a:ext cx="2273969" cy="1082842"/>
          </a:xfrm>
          <a:prstGeom prst="chevron">
            <a:avLst/>
          </a:prstGeom>
          <a:solidFill>
            <a:srgbClr val="8BD8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bg1"/>
                </a:solidFill>
              </a:rPr>
              <a:t>Timed</a:t>
            </a:r>
            <a:endParaRPr lang="en-GB" b="1">
              <a:solidFill>
                <a:schemeClr val="bg1"/>
              </a:solidFill>
            </a:endParaRPr>
          </a:p>
        </p:txBody>
      </p:sp>
      <p:sp>
        <p:nvSpPr>
          <p:cNvPr id="16" name="TextBox 15">
            <a:extLst>
              <a:ext uri="{FF2B5EF4-FFF2-40B4-BE49-F238E27FC236}">
                <a16:creationId xmlns:a16="http://schemas.microsoft.com/office/drawing/2014/main" id="{0B0CADB8-D502-E6A5-2DFC-5307E47DB51D}"/>
              </a:ext>
            </a:extLst>
          </p:cNvPr>
          <p:cNvSpPr txBox="1"/>
          <p:nvPr/>
        </p:nvSpPr>
        <p:spPr>
          <a:xfrm>
            <a:off x="4572000" y="4444179"/>
            <a:ext cx="2900516" cy="2677656"/>
          </a:xfrm>
          <a:prstGeom prst="rect">
            <a:avLst/>
          </a:prstGeom>
          <a:noFill/>
        </p:spPr>
        <p:txBody>
          <a:bodyPr wrap="square" rtlCol="0">
            <a:spAutoFit/>
          </a:bodyPr>
          <a:lstStyle/>
          <a:p>
            <a:r>
              <a:rPr lang="en-GB" sz="1400" b="1">
                <a:solidFill>
                  <a:schemeClr val="tx2"/>
                </a:solidFill>
              </a:rPr>
              <a:t>Fit with the local strategic priorities in the context of the role and grade?</a:t>
            </a:r>
          </a:p>
          <a:p>
            <a:endParaRPr lang="en-GB" sz="1400" b="1">
              <a:solidFill>
                <a:schemeClr val="tx2"/>
              </a:solidFill>
            </a:endParaRPr>
          </a:p>
          <a:p>
            <a:r>
              <a:rPr lang="en-GB" sz="1400" b="1">
                <a:solidFill>
                  <a:schemeClr val="tx2"/>
                </a:solidFill>
              </a:rPr>
              <a:t>Do they need resources? Advise on how to access them if required.</a:t>
            </a:r>
          </a:p>
          <a:p>
            <a:endParaRPr lang="en-GB" sz="1400" b="1">
              <a:solidFill>
                <a:schemeClr val="tx2"/>
              </a:solidFill>
            </a:endParaRPr>
          </a:p>
          <a:p>
            <a:r>
              <a:rPr lang="en-GB" sz="1400" b="1">
                <a:solidFill>
                  <a:schemeClr val="tx2"/>
                </a:solidFill>
              </a:rPr>
              <a:t>What support is available (who, what, where?)</a:t>
            </a:r>
          </a:p>
          <a:p>
            <a:endParaRPr lang="en-GB" sz="1400">
              <a:solidFill>
                <a:schemeClr val="tx2"/>
              </a:solidFill>
            </a:endParaRPr>
          </a:p>
          <a:p>
            <a:endParaRPr lang="en-GB" sz="1400">
              <a:solidFill>
                <a:schemeClr val="tx2"/>
              </a:solidFill>
            </a:endParaRPr>
          </a:p>
        </p:txBody>
      </p:sp>
    </p:spTree>
    <p:extLst>
      <p:ext uri="{BB962C8B-B14F-4D97-AF65-F5344CB8AC3E}">
        <p14:creationId xmlns:p14="http://schemas.microsoft.com/office/powerpoint/2010/main" val="2056326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6176D-3CA6-9007-C757-1F7DA3EE3DCA}"/>
              </a:ext>
            </a:extLst>
          </p:cNvPr>
          <p:cNvSpPr>
            <a:spLocks noGrp="1"/>
          </p:cNvSpPr>
          <p:nvPr>
            <p:ph type="title"/>
          </p:nvPr>
        </p:nvSpPr>
        <p:spPr/>
        <p:txBody>
          <a:bodyPr>
            <a:normAutofit/>
          </a:bodyPr>
          <a:lstStyle/>
          <a:p>
            <a:r>
              <a:rPr lang="en-GB" sz="3600">
                <a:solidFill>
                  <a:schemeClr val="tx2"/>
                </a:solidFill>
              </a:rPr>
              <a:t>Setting objectives</a:t>
            </a:r>
          </a:p>
        </p:txBody>
      </p:sp>
      <p:sp>
        <p:nvSpPr>
          <p:cNvPr id="4" name="Arrow: Chevron 3">
            <a:extLst>
              <a:ext uri="{FF2B5EF4-FFF2-40B4-BE49-F238E27FC236}">
                <a16:creationId xmlns:a16="http://schemas.microsoft.com/office/drawing/2014/main" id="{8AE6EE2A-59BE-2EDE-F71F-49F5C3FD6C68}"/>
              </a:ext>
            </a:extLst>
          </p:cNvPr>
          <p:cNvSpPr/>
          <p:nvPr/>
        </p:nvSpPr>
        <p:spPr>
          <a:xfrm>
            <a:off x="375020" y="3094073"/>
            <a:ext cx="2273969" cy="1082842"/>
          </a:xfrm>
          <a:prstGeom prst="chevron">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bg1"/>
                </a:solidFill>
              </a:rPr>
              <a:t>Specific</a:t>
            </a:r>
            <a:endParaRPr lang="en-GB" b="1">
              <a:solidFill>
                <a:schemeClr val="bg1"/>
              </a:solidFill>
            </a:endParaRPr>
          </a:p>
        </p:txBody>
      </p:sp>
      <p:sp>
        <p:nvSpPr>
          <p:cNvPr id="6" name="Arrow: Chevron 5">
            <a:extLst>
              <a:ext uri="{FF2B5EF4-FFF2-40B4-BE49-F238E27FC236}">
                <a16:creationId xmlns:a16="http://schemas.microsoft.com/office/drawing/2014/main" id="{18CE4DAB-AEEB-D2B3-551E-453E88ED5BC0}"/>
              </a:ext>
            </a:extLst>
          </p:cNvPr>
          <p:cNvSpPr/>
          <p:nvPr/>
        </p:nvSpPr>
        <p:spPr>
          <a:xfrm>
            <a:off x="2648989" y="3094073"/>
            <a:ext cx="2273969" cy="1082842"/>
          </a:xfrm>
          <a:prstGeom prst="chevron">
            <a:avLst/>
          </a:prstGeom>
          <a:solidFill>
            <a:srgbClr val="0070A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bg1"/>
                </a:solidFill>
              </a:rPr>
              <a:t>Measurable</a:t>
            </a:r>
            <a:endParaRPr lang="en-GB" b="1">
              <a:solidFill>
                <a:schemeClr val="bg1"/>
              </a:solidFill>
            </a:endParaRPr>
          </a:p>
        </p:txBody>
      </p:sp>
      <p:sp>
        <p:nvSpPr>
          <p:cNvPr id="7" name="Arrow: Chevron 6">
            <a:extLst>
              <a:ext uri="{FF2B5EF4-FFF2-40B4-BE49-F238E27FC236}">
                <a16:creationId xmlns:a16="http://schemas.microsoft.com/office/drawing/2014/main" id="{DD1CD395-B6D3-74DA-52FC-CC655D2EA54F}"/>
              </a:ext>
            </a:extLst>
          </p:cNvPr>
          <p:cNvSpPr/>
          <p:nvPr/>
        </p:nvSpPr>
        <p:spPr>
          <a:xfrm>
            <a:off x="4995075" y="3094073"/>
            <a:ext cx="2273969" cy="1082842"/>
          </a:xfrm>
          <a:prstGeom prst="chevron">
            <a:avLst/>
          </a:prstGeom>
          <a:solidFill>
            <a:srgbClr val="0099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bg1"/>
                </a:solidFill>
              </a:rPr>
              <a:t>Achievable</a:t>
            </a:r>
            <a:endParaRPr lang="en-GB" b="1">
              <a:solidFill>
                <a:schemeClr val="bg1"/>
              </a:solidFill>
            </a:endParaRPr>
          </a:p>
        </p:txBody>
      </p:sp>
      <p:sp>
        <p:nvSpPr>
          <p:cNvPr id="8" name="Arrow: Chevron 7">
            <a:extLst>
              <a:ext uri="{FF2B5EF4-FFF2-40B4-BE49-F238E27FC236}">
                <a16:creationId xmlns:a16="http://schemas.microsoft.com/office/drawing/2014/main" id="{E5467C83-4097-60C6-9C3C-E602328C7C0C}"/>
              </a:ext>
            </a:extLst>
          </p:cNvPr>
          <p:cNvSpPr/>
          <p:nvPr/>
        </p:nvSpPr>
        <p:spPr>
          <a:xfrm>
            <a:off x="7269044" y="3094073"/>
            <a:ext cx="2273969" cy="1082842"/>
          </a:xfrm>
          <a:prstGeom prst="chevron">
            <a:avLst/>
          </a:prstGeom>
          <a:solidFill>
            <a:srgbClr val="61CA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bg1"/>
                </a:solidFill>
              </a:rPr>
              <a:t>Relevant</a:t>
            </a:r>
          </a:p>
        </p:txBody>
      </p:sp>
      <p:sp>
        <p:nvSpPr>
          <p:cNvPr id="9" name="Arrow: Chevron 8">
            <a:extLst>
              <a:ext uri="{FF2B5EF4-FFF2-40B4-BE49-F238E27FC236}">
                <a16:creationId xmlns:a16="http://schemas.microsoft.com/office/drawing/2014/main" id="{DB823B4D-0524-59BD-52CC-D060814D229D}"/>
              </a:ext>
            </a:extLst>
          </p:cNvPr>
          <p:cNvSpPr/>
          <p:nvPr/>
        </p:nvSpPr>
        <p:spPr>
          <a:xfrm>
            <a:off x="9543011" y="3094073"/>
            <a:ext cx="2273969" cy="1082842"/>
          </a:xfrm>
          <a:prstGeom prst="chevron">
            <a:avLst/>
          </a:prstGeom>
          <a:solidFill>
            <a:srgbClr val="8BD8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bg1"/>
                </a:solidFill>
              </a:rPr>
              <a:t>Timed</a:t>
            </a:r>
            <a:endParaRPr lang="en-GB" b="1">
              <a:solidFill>
                <a:schemeClr val="bg1"/>
              </a:solidFill>
            </a:endParaRPr>
          </a:p>
        </p:txBody>
      </p:sp>
      <p:sp>
        <p:nvSpPr>
          <p:cNvPr id="16" name="TextBox 15">
            <a:extLst>
              <a:ext uri="{FF2B5EF4-FFF2-40B4-BE49-F238E27FC236}">
                <a16:creationId xmlns:a16="http://schemas.microsoft.com/office/drawing/2014/main" id="{0B0CADB8-D502-E6A5-2DFC-5307E47DB51D}"/>
              </a:ext>
            </a:extLst>
          </p:cNvPr>
          <p:cNvSpPr txBox="1"/>
          <p:nvPr/>
        </p:nvSpPr>
        <p:spPr>
          <a:xfrm>
            <a:off x="7271057" y="4305605"/>
            <a:ext cx="2163097" cy="2492990"/>
          </a:xfrm>
          <a:prstGeom prst="rect">
            <a:avLst/>
          </a:prstGeom>
          <a:noFill/>
        </p:spPr>
        <p:txBody>
          <a:bodyPr wrap="square" lIns="91440" tIns="45720" rIns="91440" bIns="45720" rtlCol="0" anchor="t">
            <a:spAutoFit/>
          </a:bodyPr>
          <a:lstStyle/>
          <a:p>
            <a:r>
              <a:rPr lang="en-GB" sz="1300" b="1">
                <a:solidFill>
                  <a:schemeClr val="tx2"/>
                </a:solidFill>
              </a:rPr>
              <a:t>Link with L&amp;T strategy?</a:t>
            </a:r>
            <a:endParaRPr lang="en-GB" sz="1300" b="1">
              <a:solidFill>
                <a:schemeClr val="tx2"/>
              </a:solidFill>
              <a:cs typeface="Arial"/>
            </a:endParaRPr>
          </a:p>
          <a:p>
            <a:endParaRPr lang="en-GB" sz="1300" b="1">
              <a:solidFill>
                <a:schemeClr val="tx2"/>
              </a:solidFill>
              <a:cs typeface="Arial"/>
            </a:endParaRPr>
          </a:p>
          <a:p>
            <a:r>
              <a:rPr lang="en-GB" sz="1300" b="1">
                <a:solidFill>
                  <a:schemeClr val="tx2"/>
                </a:solidFill>
              </a:rPr>
              <a:t>Appropriate for role and grade?</a:t>
            </a:r>
            <a:endParaRPr lang="en-GB" sz="1300" b="1">
              <a:solidFill>
                <a:schemeClr val="tx2"/>
              </a:solidFill>
              <a:cs typeface="Arial"/>
            </a:endParaRPr>
          </a:p>
          <a:p>
            <a:endParaRPr lang="en-GB" sz="1300" b="1">
              <a:solidFill>
                <a:schemeClr val="tx2"/>
              </a:solidFill>
              <a:cs typeface="Arial"/>
            </a:endParaRPr>
          </a:p>
          <a:p>
            <a:r>
              <a:rPr lang="en-GB" sz="1300" b="1">
                <a:solidFill>
                  <a:schemeClr val="tx2"/>
                </a:solidFill>
              </a:rPr>
              <a:t>Is it stretching (not business as usual)?</a:t>
            </a:r>
            <a:endParaRPr lang="en-GB" sz="1300" b="1">
              <a:solidFill>
                <a:schemeClr val="tx2"/>
              </a:solidFill>
              <a:cs typeface="Arial"/>
            </a:endParaRPr>
          </a:p>
          <a:p>
            <a:endParaRPr lang="en-GB" sz="1300" b="1">
              <a:solidFill>
                <a:schemeClr val="tx2"/>
              </a:solidFill>
              <a:cs typeface="Arial"/>
            </a:endParaRPr>
          </a:p>
          <a:p>
            <a:r>
              <a:rPr lang="en-GB" sz="1300" b="1">
                <a:solidFill>
                  <a:schemeClr val="tx2"/>
                </a:solidFill>
              </a:rPr>
              <a:t>Academically ambitious? Influencing others beyond the institution? </a:t>
            </a:r>
            <a:endParaRPr lang="en-GB" sz="1300" b="1">
              <a:solidFill>
                <a:schemeClr val="tx2"/>
              </a:solidFill>
              <a:cs typeface="Arial"/>
            </a:endParaRPr>
          </a:p>
        </p:txBody>
      </p:sp>
    </p:spTree>
    <p:extLst>
      <p:ext uri="{BB962C8B-B14F-4D97-AF65-F5344CB8AC3E}">
        <p14:creationId xmlns:p14="http://schemas.microsoft.com/office/powerpoint/2010/main" val="2662640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6176D-3CA6-9007-C757-1F7DA3EE3DCA}"/>
              </a:ext>
            </a:extLst>
          </p:cNvPr>
          <p:cNvSpPr>
            <a:spLocks noGrp="1"/>
          </p:cNvSpPr>
          <p:nvPr>
            <p:ph type="title"/>
          </p:nvPr>
        </p:nvSpPr>
        <p:spPr/>
        <p:txBody>
          <a:bodyPr>
            <a:normAutofit/>
          </a:bodyPr>
          <a:lstStyle/>
          <a:p>
            <a:r>
              <a:rPr lang="en-GB" sz="3600">
                <a:solidFill>
                  <a:schemeClr val="tx2"/>
                </a:solidFill>
              </a:rPr>
              <a:t>Setting objectives</a:t>
            </a:r>
          </a:p>
        </p:txBody>
      </p:sp>
      <p:sp>
        <p:nvSpPr>
          <p:cNvPr id="4" name="Arrow: Chevron 3">
            <a:extLst>
              <a:ext uri="{FF2B5EF4-FFF2-40B4-BE49-F238E27FC236}">
                <a16:creationId xmlns:a16="http://schemas.microsoft.com/office/drawing/2014/main" id="{8AE6EE2A-59BE-2EDE-F71F-49F5C3FD6C68}"/>
              </a:ext>
            </a:extLst>
          </p:cNvPr>
          <p:cNvSpPr/>
          <p:nvPr/>
        </p:nvSpPr>
        <p:spPr>
          <a:xfrm>
            <a:off x="375020" y="3094073"/>
            <a:ext cx="2273969" cy="1082842"/>
          </a:xfrm>
          <a:prstGeom prst="chevron">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bg1"/>
                </a:solidFill>
              </a:rPr>
              <a:t>Specific</a:t>
            </a:r>
            <a:endParaRPr lang="en-GB" b="1">
              <a:solidFill>
                <a:schemeClr val="bg1"/>
              </a:solidFill>
            </a:endParaRPr>
          </a:p>
        </p:txBody>
      </p:sp>
      <p:sp>
        <p:nvSpPr>
          <p:cNvPr id="6" name="Arrow: Chevron 5">
            <a:extLst>
              <a:ext uri="{FF2B5EF4-FFF2-40B4-BE49-F238E27FC236}">
                <a16:creationId xmlns:a16="http://schemas.microsoft.com/office/drawing/2014/main" id="{18CE4DAB-AEEB-D2B3-551E-453E88ED5BC0}"/>
              </a:ext>
            </a:extLst>
          </p:cNvPr>
          <p:cNvSpPr/>
          <p:nvPr/>
        </p:nvSpPr>
        <p:spPr>
          <a:xfrm>
            <a:off x="2648989" y="3094073"/>
            <a:ext cx="2273969" cy="1082842"/>
          </a:xfrm>
          <a:prstGeom prst="chevron">
            <a:avLst/>
          </a:prstGeom>
          <a:solidFill>
            <a:srgbClr val="0070A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bg1"/>
                </a:solidFill>
              </a:rPr>
              <a:t>Measurable</a:t>
            </a:r>
            <a:endParaRPr lang="en-GB" b="1">
              <a:solidFill>
                <a:schemeClr val="bg1"/>
              </a:solidFill>
            </a:endParaRPr>
          </a:p>
        </p:txBody>
      </p:sp>
      <p:sp>
        <p:nvSpPr>
          <p:cNvPr id="7" name="Arrow: Chevron 6">
            <a:extLst>
              <a:ext uri="{FF2B5EF4-FFF2-40B4-BE49-F238E27FC236}">
                <a16:creationId xmlns:a16="http://schemas.microsoft.com/office/drawing/2014/main" id="{DD1CD395-B6D3-74DA-52FC-CC655D2EA54F}"/>
              </a:ext>
            </a:extLst>
          </p:cNvPr>
          <p:cNvSpPr/>
          <p:nvPr/>
        </p:nvSpPr>
        <p:spPr>
          <a:xfrm>
            <a:off x="4995075" y="3094073"/>
            <a:ext cx="2273969" cy="1082842"/>
          </a:xfrm>
          <a:prstGeom prst="chevron">
            <a:avLst/>
          </a:prstGeom>
          <a:solidFill>
            <a:srgbClr val="0099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bg1"/>
                </a:solidFill>
              </a:rPr>
              <a:t>Achievable</a:t>
            </a:r>
            <a:endParaRPr lang="en-GB" b="1">
              <a:solidFill>
                <a:schemeClr val="bg1"/>
              </a:solidFill>
            </a:endParaRPr>
          </a:p>
        </p:txBody>
      </p:sp>
      <p:sp>
        <p:nvSpPr>
          <p:cNvPr id="8" name="Arrow: Chevron 7">
            <a:extLst>
              <a:ext uri="{FF2B5EF4-FFF2-40B4-BE49-F238E27FC236}">
                <a16:creationId xmlns:a16="http://schemas.microsoft.com/office/drawing/2014/main" id="{E5467C83-4097-60C6-9C3C-E602328C7C0C}"/>
              </a:ext>
            </a:extLst>
          </p:cNvPr>
          <p:cNvSpPr/>
          <p:nvPr/>
        </p:nvSpPr>
        <p:spPr>
          <a:xfrm>
            <a:off x="7269044" y="3094073"/>
            <a:ext cx="2273969" cy="1082842"/>
          </a:xfrm>
          <a:prstGeom prst="chevron">
            <a:avLst/>
          </a:prstGeom>
          <a:solidFill>
            <a:srgbClr val="61CA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bg1"/>
                </a:solidFill>
              </a:rPr>
              <a:t>Relevant</a:t>
            </a:r>
          </a:p>
        </p:txBody>
      </p:sp>
      <p:sp>
        <p:nvSpPr>
          <p:cNvPr id="9" name="Arrow: Chevron 8">
            <a:extLst>
              <a:ext uri="{FF2B5EF4-FFF2-40B4-BE49-F238E27FC236}">
                <a16:creationId xmlns:a16="http://schemas.microsoft.com/office/drawing/2014/main" id="{DB823B4D-0524-59BD-52CC-D060814D229D}"/>
              </a:ext>
            </a:extLst>
          </p:cNvPr>
          <p:cNvSpPr/>
          <p:nvPr/>
        </p:nvSpPr>
        <p:spPr>
          <a:xfrm>
            <a:off x="9543011" y="3094073"/>
            <a:ext cx="2273969" cy="1082842"/>
          </a:xfrm>
          <a:prstGeom prst="chevron">
            <a:avLst/>
          </a:prstGeom>
          <a:solidFill>
            <a:srgbClr val="8BD8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bg1"/>
                </a:solidFill>
              </a:rPr>
              <a:t>Timed</a:t>
            </a:r>
            <a:endParaRPr lang="en-GB" b="1">
              <a:solidFill>
                <a:schemeClr val="bg1"/>
              </a:solidFill>
            </a:endParaRPr>
          </a:p>
        </p:txBody>
      </p:sp>
      <p:sp>
        <p:nvSpPr>
          <p:cNvPr id="16" name="TextBox 15">
            <a:extLst>
              <a:ext uri="{FF2B5EF4-FFF2-40B4-BE49-F238E27FC236}">
                <a16:creationId xmlns:a16="http://schemas.microsoft.com/office/drawing/2014/main" id="{0B0CADB8-D502-E6A5-2DFC-5307E47DB51D}"/>
              </a:ext>
            </a:extLst>
          </p:cNvPr>
          <p:cNvSpPr txBox="1"/>
          <p:nvPr/>
        </p:nvSpPr>
        <p:spPr>
          <a:xfrm>
            <a:off x="9389806" y="4465674"/>
            <a:ext cx="2694039" cy="2031325"/>
          </a:xfrm>
          <a:prstGeom prst="rect">
            <a:avLst/>
          </a:prstGeom>
          <a:noFill/>
        </p:spPr>
        <p:txBody>
          <a:bodyPr wrap="square" lIns="91440" tIns="45720" rIns="91440" bIns="45720" rtlCol="0" anchor="t">
            <a:spAutoFit/>
          </a:bodyPr>
          <a:lstStyle/>
          <a:p>
            <a:r>
              <a:rPr lang="en-GB" sz="1400" b="1">
                <a:solidFill>
                  <a:schemeClr val="tx2"/>
                </a:solidFill>
              </a:rPr>
              <a:t>Clear &amp; realistic time frames?</a:t>
            </a:r>
          </a:p>
          <a:p>
            <a:endParaRPr lang="en-GB" sz="1400" b="1">
              <a:solidFill>
                <a:schemeClr val="tx2"/>
              </a:solidFill>
            </a:endParaRPr>
          </a:p>
          <a:p>
            <a:r>
              <a:rPr lang="en-GB" sz="1400" b="1">
                <a:solidFill>
                  <a:schemeClr val="tx2"/>
                </a:solidFill>
              </a:rPr>
              <a:t>If spanning more than 1 review period – have milestones been set?</a:t>
            </a:r>
          </a:p>
          <a:p>
            <a:endParaRPr lang="en-GB" sz="1400" b="1">
              <a:solidFill>
                <a:schemeClr val="tx2"/>
              </a:solidFill>
              <a:cs typeface="Arial"/>
            </a:endParaRPr>
          </a:p>
          <a:p>
            <a:r>
              <a:rPr lang="en-GB" sz="1400" b="1">
                <a:solidFill>
                  <a:schemeClr val="tx2"/>
                </a:solidFill>
                <a:cs typeface="Arial"/>
              </a:rPr>
              <a:t>Aligned with their promotion ambitions/ECDP timescales</a:t>
            </a:r>
          </a:p>
          <a:p>
            <a:endParaRPr lang="en-GB" sz="1400">
              <a:solidFill>
                <a:schemeClr val="tx2"/>
              </a:solidFill>
              <a:cs typeface="Arial"/>
            </a:endParaRPr>
          </a:p>
        </p:txBody>
      </p:sp>
    </p:spTree>
    <p:extLst>
      <p:ext uri="{BB962C8B-B14F-4D97-AF65-F5344CB8AC3E}">
        <p14:creationId xmlns:p14="http://schemas.microsoft.com/office/powerpoint/2010/main" val="4257547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2" descr="Fire Extinguisher with solid fill">
            <a:extLst>
              <a:ext uri="{FF2B5EF4-FFF2-40B4-BE49-F238E27FC236}">
                <a16:creationId xmlns:a16="http://schemas.microsoft.com/office/drawing/2014/main" id="{E011F408-9AD2-F88C-D305-B9BADAED835E}"/>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1094651" y="2858522"/>
            <a:ext cx="1693652" cy="169365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1803400"/>
          </a:xfrm>
          <a:prstGeom prst="rect">
            <a:avLst/>
          </a:prstGeom>
        </p:spPr>
      </p:pic>
      <p:pic>
        <p:nvPicPr>
          <p:cNvPr id="9" name="Graphic 9" descr="Users with solid fill">
            <a:extLst>
              <a:ext uri="{FF2B5EF4-FFF2-40B4-BE49-F238E27FC236}">
                <a16:creationId xmlns:a16="http://schemas.microsoft.com/office/drawing/2014/main" id="{E7CF140F-4B7F-CFEB-C2A2-23FB7A799BE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255245" y="3164456"/>
            <a:ext cx="1219200" cy="1219200"/>
          </a:xfrm>
          <a:prstGeom prst="rect">
            <a:avLst/>
          </a:prstGeom>
        </p:spPr>
      </p:pic>
      <p:pic>
        <p:nvPicPr>
          <p:cNvPr id="10" name="Graphic 10" descr="No Phones with solid fill">
            <a:extLst>
              <a:ext uri="{FF2B5EF4-FFF2-40B4-BE49-F238E27FC236}">
                <a16:creationId xmlns:a16="http://schemas.microsoft.com/office/drawing/2014/main" id="{AA2CEEDF-7E54-20F3-60A1-02906D9B42F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984294" y="3243532"/>
            <a:ext cx="1219200" cy="1219200"/>
          </a:xfrm>
          <a:prstGeom prst="rect">
            <a:avLst/>
          </a:prstGeom>
        </p:spPr>
      </p:pic>
      <p:pic>
        <p:nvPicPr>
          <p:cNvPr id="11" name="Graphic 11" descr="Comment Slash Silence with solid fill">
            <a:extLst>
              <a:ext uri="{FF2B5EF4-FFF2-40B4-BE49-F238E27FC236}">
                <a16:creationId xmlns:a16="http://schemas.microsoft.com/office/drawing/2014/main" id="{656C01B9-600F-4904-97B7-384D5F3A858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666324" y="3220123"/>
            <a:ext cx="1377351" cy="1377351"/>
          </a:xfrm>
          <a:prstGeom prst="rect">
            <a:avLst/>
          </a:prstGeom>
        </p:spPr>
      </p:pic>
    </p:spTree>
    <p:extLst>
      <p:ext uri="{BB962C8B-B14F-4D97-AF65-F5344CB8AC3E}">
        <p14:creationId xmlns:p14="http://schemas.microsoft.com/office/powerpoint/2010/main" val="2286269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37B11-4AE9-CB73-9315-2C5CC199A7E8}"/>
              </a:ext>
            </a:extLst>
          </p:cNvPr>
          <p:cNvSpPr>
            <a:spLocks noGrp="1"/>
          </p:cNvSpPr>
          <p:nvPr>
            <p:ph type="title"/>
          </p:nvPr>
        </p:nvSpPr>
        <p:spPr/>
        <p:txBody>
          <a:bodyPr>
            <a:normAutofit/>
          </a:bodyPr>
          <a:lstStyle/>
          <a:p>
            <a:r>
              <a:rPr lang="en-GB" sz="3600">
                <a:solidFill>
                  <a:schemeClr val="tx2"/>
                </a:solidFill>
              </a:rPr>
              <a:t>PDR – Good Practice</a:t>
            </a:r>
          </a:p>
        </p:txBody>
      </p:sp>
      <p:sp>
        <p:nvSpPr>
          <p:cNvPr id="3" name="Content Placeholder 2">
            <a:extLst>
              <a:ext uri="{FF2B5EF4-FFF2-40B4-BE49-F238E27FC236}">
                <a16:creationId xmlns:a16="http://schemas.microsoft.com/office/drawing/2014/main" id="{EA4536E9-5C74-5C51-791C-5704BD19438D}"/>
              </a:ext>
            </a:extLst>
          </p:cNvPr>
          <p:cNvSpPr>
            <a:spLocks noGrp="1"/>
          </p:cNvSpPr>
          <p:nvPr>
            <p:ph idx="1"/>
          </p:nvPr>
        </p:nvSpPr>
        <p:spPr>
          <a:xfrm>
            <a:off x="546919" y="1864954"/>
            <a:ext cx="7145471" cy="4877480"/>
          </a:xfrm>
        </p:spPr>
        <p:txBody>
          <a:bodyPr vert="horz" lIns="91440" tIns="45720" rIns="91440" bIns="45720" rtlCol="0" anchor="t">
            <a:noAutofit/>
          </a:bodyPr>
          <a:lstStyle/>
          <a:p>
            <a:r>
              <a:rPr lang="en-GB" sz="2000">
                <a:solidFill>
                  <a:schemeClr val="tx2"/>
                </a:solidFill>
                <a:latin typeface="Arial"/>
                <a:cs typeface="Arial"/>
              </a:rPr>
              <a:t>Put adequate time aside (for preparation and the meeting). Take time to review the LTS Guidelines and watch Professor </a:t>
            </a:r>
            <a:r>
              <a:rPr lang="en-GB" sz="2000" err="1">
                <a:solidFill>
                  <a:schemeClr val="tx2"/>
                </a:solidFill>
                <a:latin typeface="Arial"/>
                <a:cs typeface="Arial"/>
              </a:rPr>
              <a:t>Fischbacher</a:t>
            </a:r>
            <a:r>
              <a:rPr lang="en-GB" sz="2000">
                <a:solidFill>
                  <a:schemeClr val="tx2"/>
                </a:solidFill>
                <a:latin typeface="Arial"/>
                <a:cs typeface="Arial"/>
              </a:rPr>
              <a:t>-Smith's recording(s). </a:t>
            </a:r>
          </a:p>
          <a:p>
            <a:r>
              <a:rPr lang="en-GB" sz="2000">
                <a:solidFill>
                  <a:schemeClr val="tx2"/>
                </a:solidFill>
                <a:latin typeface="Arial"/>
                <a:cs typeface="Arial"/>
              </a:rPr>
              <a:t>Give reviewee plenty of notice of meeting and a deadline by which they should have completed and validated their form, so that you can view.</a:t>
            </a:r>
          </a:p>
          <a:p>
            <a:r>
              <a:rPr lang="en-GB" sz="2000">
                <a:solidFill>
                  <a:schemeClr val="tx2"/>
                </a:solidFill>
                <a:latin typeface="Arial"/>
                <a:cs typeface="Arial"/>
              </a:rPr>
              <a:t>Always ensure the meeting is face to face (online if required)</a:t>
            </a:r>
          </a:p>
          <a:p>
            <a:r>
              <a:rPr lang="en-GB" sz="2000">
                <a:solidFill>
                  <a:schemeClr val="tx2"/>
                </a:solidFill>
                <a:latin typeface="Arial"/>
                <a:cs typeface="Arial"/>
              </a:rPr>
              <a:t>Contact reviewee beforehand to discuss any areas of focus/enquiry or if a pre-meeting is required (remember some colleagues will never have had a PDR before)</a:t>
            </a:r>
          </a:p>
          <a:p>
            <a:r>
              <a:rPr lang="en-GB" sz="2000">
                <a:solidFill>
                  <a:schemeClr val="tx2"/>
                </a:solidFill>
                <a:latin typeface="Arial"/>
                <a:cs typeface="Arial"/>
              </a:rPr>
              <a:t>Take time to read form and prepare feedback </a:t>
            </a:r>
            <a:endParaRPr lang="en-GB" sz="2000">
              <a:solidFill>
                <a:schemeClr val="tx2"/>
              </a:solidFill>
            </a:endParaRPr>
          </a:p>
          <a:p>
            <a:r>
              <a:rPr lang="en-GB" sz="2000">
                <a:solidFill>
                  <a:schemeClr val="tx2"/>
                </a:solidFill>
                <a:latin typeface="Arial"/>
                <a:cs typeface="Arial"/>
              </a:rPr>
              <a:t>If you want support on how to deliver feedback seek advice from local P&amp;OD teams</a:t>
            </a:r>
          </a:p>
          <a:p>
            <a:endParaRPr lang="en-GB" sz="2400">
              <a:solidFill>
                <a:schemeClr val="tx2"/>
              </a:solidFill>
              <a:latin typeface="Arial"/>
              <a:cs typeface="Arial"/>
            </a:endParaRPr>
          </a:p>
          <a:p>
            <a:endParaRPr lang="en-GB">
              <a:solidFill>
                <a:schemeClr val="tx2"/>
              </a:solidFill>
            </a:endParaRPr>
          </a:p>
          <a:p>
            <a:endParaRPr lang="en-GB">
              <a:solidFill>
                <a:schemeClr val="tx2"/>
              </a:solidFill>
            </a:endParaRPr>
          </a:p>
          <a:p>
            <a:endParaRPr lang="en-GB">
              <a:solidFill>
                <a:schemeClr val="tx2"/>
              </a:solidFill>
            </a:endParaRPr>
          </a:p>
        </p:txBody>
      </p:sp>
      <p:pic>
        <p:nvPicPr>
          <p:cNvPr id="5" name="Picture 4" descr="A clipboard with a pencil and check marks&#10;&#10;Description automatically generated">
            <a:extLst>
              <a:ext uri="{FF2B5EF4-FFF2-40B4-BE49-F238E27FC236}">
                <a16:creationId xmlns:a16="http://schemas.microsoft.com/office/drawing/2014/main" id="{AB9D1298-8F91-9A43-81AE-92F9FFA5911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827461" y="1441652"/>
            <a:ext cx="3817620" cy="4114800"/>
          </a:xfrm>
          <a:prstGeom prst="rect">
            <a:avLst/>
          </a:prstGeom>
        </p:spPr>
      </p:pic>
    </p:spTree>
    <p:extLst>
      <p:ext uri="{BB962C8B-B14F-4D97-AF65-F5344CB8AC3E}">
        <p14:creationId xmlns:p14="http://schemas.microsoft.com/office/powerpoint/2010/main" val="1724831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A575EE-5BC1-3248-8C18-A40245777976}"/>
              </a:ext>
            </a:extLst>
          </p:cNvPr>
          <p:cNvSpPr>
            <a:spLocks noGrp="1"/>
          </p:cNvSpPr>
          <p:nvPr>
            <p:ph type="title"/>
          </p:nvPr>
        </p:nvSpPr>
        <p:spPr>
          <a:xfrm>
            <a:off x="2668645" y="438486"/>
            <a:ext cx="8500113" cy="672073"/>
          </a:xfrm>
          <a:prstGeom prst="rect">
            <a:avLst/>
          </a:prstGeom>
        </p:spPr>
        <p:txBody>
          <a:bodyPr anchor="ctr">
            <a:normAutofit/>
          </a:bodyPr>
          <a:lstStyle/>
          <a:p>
            <a:r>
              <a:rPr lang="en-US" sz="3600">
                <a:solidFill>
                  <a:schemeClr val="tx2"/>
                </a:solidFill>
              </a:rPr>
              <a:t>Aim and Objectives of Workshop</a:t>
            </a:r>
          </a:p>
        </p:txBody>
      </p:sp>
      <p:sp>
        <p:nvSpPr>
          <p:cNvPr id="3" name="TextBox 2">
            <a:extLst>
              <a:ext uri="{FF2B5EF4-FFF2-40B4-BE49-F238E27FC236}">
                <a16:creationId xmlns:a16="http://schemas.microsoft.com/office/drawing/2014/main" id="{0F2A9010-4CB5-BE7A-2674-000F803A18F2}"/>
              </a:ext>
            </a:extLst>
          </p:cNvPr>
          <p:cNvSpPr txBox="1"/>
          <p:nvPr/>
        </p:nvSpPr>
        <p:spPr>
          <a:xfrm>
            <a:off x="789601" y="1325957"/>
            <a:ext cx="11150762" cy="6801862"/>
          </a:xfrm>
          <a:prstGeom prst="rect">
            <a:avLst/>
          </a:prstGeom>
          <a:noFill/>
        </p:spPr>
        <p:txBody>
          <a:bodyPr wrap="square" lIns="91440" tIns="45720" rIns="91440" bIns="45720" rtlCol="0" anchor="t">
            <a:spAutoFit/>
          </a:bodyPr>
          <a:lstStyle/>
          <a:p>
            <a:r>
              <a:rPr lang="en-GB" b="1">
                <a:solidFill>
                  <a:schemeClr val="tx2"/>
                </a:solidFill>
              </a:rPr>
              <a:t>Aim</a:t>
            </a:r>
            <a:endParaRPr lang="en-GB" b="1">
              <a:solidFill>
                <a:schemeClr val="tx2"/>
              </a:solidFill>
              <a:cs typeface="Arial"/>
            </a:endParaRPr>
          </a:p>
          <a:p>
            <a:endParaRPr lang="en-GB">
              <a:solidFill>
                <a:schemeClr val="tx2"/>
              </a:solidFill>
              <a:cs typeface="Arial"/>
            </a:endParaRPr>
          </a:p>
          <a:p>
            <a:r>
              <a:rPr lang="en-GB">
                <a:solidFill>
                  <a:schemeClr val="tx2"/>
                </a:solidFill>
              </a:rPr>
              <a:t>In conjunction with the pre-recorded session from Professor Fischbacher-Smith, provide PDR reviewers with essential knowledge and understanding of the Learning Teaching and Scholarship (LTS) career track to underpin the delivery of a supportive, developmental and well-informed PDR for colleagues on the LTS track. </a:t>
            </a:r>
            <a:endParaRPr lang="en-GB">
              <a:solidFill>
                <a:schemeClr val="tx2"/>
              </a:solidFill>
              <a:cs typeface="Arial"/>
            </a:endParaRPr>
          </a:p>
          <a:p>
            <a:endParaRPr lang="en-GB">
              <a:solidFill>
                <a:schemeClr val="tx2"/>
              </a:solidFill>
              <a:cs typeface="Arial"/>
            </a:endParaRPr>
          </a:p>
          <a:p>
            <a:r>
              <a:rPr lang="en-GB" b="1">
                <a:solidFill>
                  <a:schemeClr val="tx2"/>
                </a:solidFill>
              </a:rPr>
              <a:t>Objectives</a:t>
            </a:r>
            <a:br>
              <a:rPr lang="en-GB" b="1">
                <a:solidFill>
                  <a:schemeClr val="tx2"/>
                </a:solidFill>
              </a:rPr>
            </a:br>
            <a:endParaRPr lang="en-GB" b="1">
              <a:solidFill>
                <a:schemeClr val="tx2"/>
              </a:solidFill>
              <a:cs typeface="Arial"/>
            </a:endParaRPr>
          </a:p>
          <a:p>
            <a:pPr marL="342900" indent="-342900">
              <a:buFont typeface="Arial"/>
              <a:buChar char="•"/>
            </a:pPr>
            <a:r>
              <a:rPr lang="en-GB">
                <a:solidFill>
                  <a:schemeClr val="tx2"/>
                </a:solidFill>
                <a:ea typeface="+mn-lt"/>
                <a:cs typeface="+mn-lt"/>
              </a:rPr>
              <a:t>To understand the</a:t>
            </a:r>
            <a:r>
              <a:rPr lang="en-GB">
                <a:solidFill>
                  <a:schemeClr val="tx2"/>
                </a:solidFill>
              </a:rPr>
              <a:t> background, context and requirements of the LTS track</a:t>
            </a:r>
            <a:endParaRPr lang="en-GB">
              <a:solidFill>
                <a:schemeClr val="tx2"/>
              </a:solidFill>
              <a:cs typeface="Arial"/>
            </a:endParaRPr>
          </a:p>
          <a:p>
            <a:endParaRPr lang="en-GB">
              <a:solidFill>
                <a:schemeClr val="tx2"/>
              </a:solidFill>
              <a:cs typeface="Arial"/>
            </a:endParaRPr>
          </a:p>
          <a:p>
            <a:pPr marL="342900" indent="-342900">
              <a:buFont typeface="Arial"/>
              <a:buChar char="•"/>
            </a:pPr>
            <a:r>
              <a:rPr lang="en-GB">
                <a:solidFill>
                  <a:schemeClr val="tx2"/>
                </a:solidFill>
              </a:rPr>
              <a:t>To increase awareness of the Academic Promotion criteria for LTS and understand what type of evidence is required to meet them, allowing reviewers to provide useful feedback and guidance during the PDR process and support reviewees to set objectives that align to the requirements of the track. </a:t>
            </a:r>
            <a:endParaRPr lang="en-GB">
              <a:solidFill>
                <a:schemeClr val="tx2"/>
              </a:solidFill>
              <a:cs typeface="Arial"/>
            </a:endParaRPr>
          </a:p>
          <a:p>
            <a:endParaRPr lang="en-GB">
              <a:cs typeface="Arial"/>
            </a:endParaRPr>
          </a:p>
          <a:p>
            <a:pPr marL="285750" indent="-285750">
              <a:buFont typeface="Arial" panose="020B0604020202020204" pitchFamily="34" charset="0"/>
              <a:buChar char="•"/>
            </a:pPr>
            <a:r>
              <a:rPr lang="en-GB">
                <a:solidFill>
                  <a:schemeClr val="tx2"/>
                </a:solidFill>
              </a:rPr>
              <a:t>To examine the function and interrelationship of some related processes (ECDP, Academic Promotion and Probation)</a:t>
            </a:r>
            <a:endParaRPr lang="en-GB">
              <a:solidFill>
                <a:schemeClr val="tx2"/>
              </a:solidFill>
              <a:cs typeface="Arial"/>
            </a:endParaRPr>
          </a:p>
          <a:p>
            <a:pPr marL="285750" indent="-285750">
              <a:buFont typeface="Arial" panose="020B0604020202020204" pitchFamily="34" charset="0"/>
              <a:buChar char="•"/>
            </a:pPr>
            <a:endParaRPr lang="en-GB">
              <a:solidFill>
                <a:schemeClr val="tx2"/>
              </a:solidFill>
              <a:cs typeface="Arial"/>
            </a:endParaRPr>
          </a:p>
          <a:p>
            <a:pPr marL="285750" indent="-285750">
              <a:buFont typeface="Arial" panose="020B0604020202020204" pitchFamily="34" charset="0"/>
              <a:buChar char="•"/>
            </a:pPr>
            <a:r>
              <a:rPr lang="en-GB">
                <a:solidFill>
                  <a:schemeClr val="tx2"/>
                </a:solidFill>
                <a:cs typeface="Arial"/>
              </a:rPr>
              <a:t>To discuss some PDR best practice</a:t>
            </a:r>
          </a:p>
          <a:p>
            <a:pPr marL="285750" indent="-285750">
              <a:buFont typeface="Arial" panose="020B0604020202020204" pitchFamily="34" charset="0"/>
              <a:buChar char="•"/>
            </a:pPr>
            <a:endParaRPr lang="en-GB" sz="2000">
              <a:solidFill>
                <a:schemeClr val="tx2"/>
              </a:solidFill>
              <a:cs typeface="Arial"/>
            </a:endParaRPr>
          </a:p>
          <a:p>
            <a:pPr marL="285750" indent="-285750">
              <a:buFont typeface="Arial" panose="020B0604020202020204" pitchFamily="34" charset="0"/>
              <a:buChar char="•"/>
            </a:pPr>
            <a:endParaRPr lang="en-GB" sz="2000">
              <a:solidFill>
                <a:schemeClr val="tx2"/>
              </a:solidFill>
              <a:cs typeface="Arial"/>
            </a:endParaRPr>
          </a:p>
          <a:p>
            <a:endParaRPr lang="en-GB">
              <a:solidFill>
                <a:schemeClr val="tx2"/>
              </a:solidFill>
              <a:cs typeface="Arial"/>
            </a:endParaRPr>
          </a:p>
          <a:p>
            <a:endParaRPr lang="en-GB">
              <a:solidFill>
                <a:schemeClr val="tx2"/>
              </a:solidFill>
              <a:cs typeface="Arial"/>
            </a:endParaRPr>
          </a:p>
          <a:p>
            <a:endParaRPr lang="en-GB">
              <a:solidFill>
                <a:schemeClr val="tx2"/>
              </a:solidFill>
              <a:cs typeface="Arial"/>
            </a:endParaRPr>
          </a:p>
        </p:txBody>
      </p:sp>
    </p:spTree>
    <p:extLst>
      <p:ext uri="{BB962C8B-B14F-4D97-AF65-F5344CB8AC3E}">
        <p14:creationId xmlns:p14="http://schemas.microsoft.com/office/powerpoint/2010/main" val="2526276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33FF6-8C10-7204-DFAD-AC412B195178}"/>
              </a:ext>
            </a:extLst>
          </p:cNvPr>
          <p:cNvSpPr>
            <a:spLocks noGrp="1"/>
          </p:cNvSpPr>
          <p:nvPr>
            <p:ph type="title"/>
          </p:nvPr>
        </p:nvSpPr>
        <p:spPr/>
        <p:txBody>
          <a:bodyPr>
            <a:normAutofit/>
          </a:bodyPr>
          <a:lstStyle/>
          <a:p>
            <a:r>
              <a:rPr lang="en-GB" sz="3600">
                <a:solidFill>
                  <a:schemeClr val="tx2"/>
                </a:solidFill>
                <a:latin typeface="Arial"/>
                <a:cs typeface="Arial"/>
              </a:rPr>
              <a:t>Link between PDR and other key people processes</a:t>
            </a:r>
          </a:p>
        </p:txBody>
      </p:sp>
      <p:graphicFrame>
        <p:nvGraphicFramePr>
          <p:cNvPr id="4" name="Content Placeholder 3">
            <a:extLst>
              <a:ext uri="{FF2B5EF4-FFF2-40B4-BE49-F238E27FC236}">
                <a16:creationId xmlns:a16="http://schemas.microsoft.com/office/drawing/2014/main" id="{6980B4B9-A2C4-6B3E-02F2-CCCB46BD3A4A}"/>
              </a:ext>
            </a:extLst>
          </p:cNvPr>
          <p:cNvGraphicFramePr>
            <a:graphicFrameLocks noGrp="1"/>
          </p:cNvGraphicFramePr>
          <p:nvPr>
            <p:ph idx="1"/>
            <p:extLst>
              <p:ext uri="{D42A27DB-BD31-4B8C-83A1-F6EECF244321}">
                <p14:modId xmlns:p14="http://schemas.microsoft.com/office/powerpoint/2010/main" val="2165247342"/>
              </p:ext>
            </p:extLst>
          </p:nvPr>
        </p:nvGraphicFramePr>
        <p:xfrm>
          <a:off x="589051" y="1205347"/>
          <a:ext cx="11013897" cy="47353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C45C7EE0-BB76-2862-B51D-894DD0D1F91D}"/>
              </a:ext>
            </a:extLst>
          </p:cNvPr>
          <p:cNvSpPr txBox="1"/>
          <p:nvPr/>
        </p:nvSpPr>
        <p:spPr>
          <a:xfrm>
            <a:off x="7297943" y="951710"/>
            <a:ext cx="3789668" cy="1169551"/>
          </a:xfrm>
          <a:prstGeom prst="rect">
            <a:avLst/>
          </a:prstGeom>
          <a:noFill/>
        </p:spPr>
        <p:txBody>
          <a:bodyPr wrap="square" lIns="91440" tIns="45720" rIns="91440" bIns="45720" rtlCol="0" anchor="t">
            <a:spAutoFit/>
          </a:bodyPr>
          <a:lstStyle/>
          <a:p>
            <a:r>
              <a:rPr lang="en-GB" sz="1400">
                <a:solidFill>
                  <a:schemeClr val="tx2"/>
                </a:solidFill>
              </a:rPr>
              <a:t>Review progress, performance and set objectives (all aligned with University wide and local strategic priorities as well as the individual’s developmental and career aspirations)</a:t>
            </a:r>
          </a:p>
        </p:txBody>
      </p:sp>
      <p:sp>
        <p:nvSpPr>
          <p:cNvPr id="5" name="TextBox 4">
            <a:extLst>
              <a:ext uri="{FF2B5EF4-FFF2-40B4-BE49-F238E27FC236}">
                <a16:creationId xmlns:a16="http://schemas.microsoft.com/office/drawing/2014/main" id="{F25D0AF4-1DD8-E9C2-978B-CCCF023A1CB5}"/>
              </a:ext>
            </a:extLst>
          </p:cNvPr>
          <p:cNvSpPr txBox="1"/>
          <p:nvPr/>
        </p:nvSpPr>
        <p:spPr>
          <a:xfrm>
            <a:off x="1899509" y="4988027"/>
            <a:ext cx="2935705" cy="954107"/>
          </a:xfrm>
          <a:prstGeom prst="rect">
            <a:avLst/>
          </a:prstGeom>
          <a:noFill/>
        </p:spPr>
        <p:txBody>
          <a:bodyPr wrap="square" lIns="91440" tIns="45720" rIns="91440" bIns="45720" rtlCol="0" anchor="t">
            <a:spAutoFit/>
          </a:bodyPr>
          <a:lstStyle/>
          <a:p>
            <a:r>
              <a:rPr lang="en-GB" sz="1400">
                <a:solidFill>
                  <a:schemeClr val="tx2"/>
                </a:solidFill>
              </a:rPr>
              <a:t> Academic promotion criteria set the benchmarks for performance at each grade/track and are aligned with University strategy.</a:t>
            </a:r>
          </a:p>
        </p:txBody>
      </p:sp>
      <p:sp>
        <p:nvSpPr>
          <p:cNvPr id="6" name="TextBox 5">
            <a:extLst>
              <a:ext uri="{FF2B5EF4-FFF2-40B4-BE49-F238E27FC236}">
                <a16:creationId xmlns:a16="http://schemas.microsoft.com/office/drawing/2014/main" id="{84FF950D-4BD8-1E45-0158-6C1367690226}"/>
              </a:ext>
            </a:extLst>
          </p:cNvPr>
          <p:cNvSpPr txBox="1"/>
          <p:nvPr/>
        </p:nvSpPr>
        <p:spPr>
          <a:xfrm>
            <a:off x="8479112" y="3044933"/>
            <a:ext cx="3314811" cy="954107"/>
          </a:xfrm>
          <a:prstGeom prst="rect">
            <a:avLst/>
          </a:prstGeom>
          <a:noFill/>
        </p:spPr>
        <p:txBody>
          <a:bodyPr wrap="square" lIns="91440" tIns="45720" rIns="91440" bIns="45720" rtlCol="0" anchor="t">
            <a:spAutoFit/>
          </a:bodyPr>
          <a:lstStyle/>
          <a:p>
            <a:r>
              <a:rPr lang="en-GB" sz="1400">
                <a:solidFill>
                  <a:schemeClr val="tx2"/>
                </a:solidFill>
              </a:rPr>
              <a:t>The developmental ‘vehicle’ that supports early career colleagues to progress to Grade 9 within a set timescale.</a:t>
            </a:r>
          </a:p>
        </p:txBody>
      </p:sp>
      <p:sp>
        <p:nvSpPr>
          <p:cNvPr id="49" name="TextBox 48">
            <a:extLst>
              <a:ext uri="{FF2B5EF4-FFF2-40B4-BE49-F238E27FC236}">
                <a16:creationId xmlns:a16="http://schemas.microsoft.com/office/drawing/2014/main" id="{1CB7FB73-FC65-41D9-A998-FCA63C26AE49}"/>
              </a:ext>
            </a:extLst>
          </p:cNvPr>
          <p:cNvSpPr txBox="1"/>
          <p:nvPr/>
        </p:nvSpPr>
        <p:spPr>
          <a:xfrm>
            <a:off x="1040741" y="3049649"/>
            <a:ext cx="2695038"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tx2"/>
                </a:solidFill>
                <a:cs typeface="Arial"/>
              </a:rPr>
              <a:t>First 6 months of employment – settling in, set initial objectives and introduce to career track</a:t>
            </a:r>
            <a:endParaRPr lang="en-US" sz="1400" err="1">
              <a:solidFill>
                <a:schemeClr val="tx2"/>
              </a:solidFill>
            </a:endParaRPr>
          </a:p>
        </p:txBody>
      </p:sp>
    </p:spTree>
    <p:extLst>
      <p:ext uri="{BB962C8B-B14F-4D97-AF65-F5344CB8AC3E}">
        <p14:creationId xmlns:p14="http://schemas.microsoft.com/office/powerpoint/2010/main" val="161010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9D6FA-0A01-6F17-D153-D006C1AA6FCB}"/>
              </a:ext>
            </a:extLst>
          </p:cNvPr>
          <p:cNvSpPr>
            <a:spLocks noGrp="1"/>
          </p:cNvSpPr>
          <p:nvPr>
            <p:ph type="title"/>
          </p:nvPr>
        </p:nvSpPr>
        <p:spPr/>
        <p:txBody>
          <a:bodyPr>
            <a:normAutofit/>
          </a:bodyPr>
          <a:lstStyle/>
          <a:p>
            <a:r>
              <a:rPr lang="en-US" sz="3600">
                <a:solidFill>
                  <a:schemeClr val="tx2"/>
                </a:solidFill>
                <a:latin typeface="Arial"/>
                <a:cs typeface="Arial"/>
              </a:rPr>
              <a:t>What the promotions data tell us:</a:t>
            </a:r>
            <a:endParaRPr lang="en-US" sz="3600">
              <a:solidFill>
                <a:schemeClr val="tx2"/>
              </a:solidFill>
            </a:endParaRPr>
          </a:p>
        </p:txBody>
      </p:sp>
      <p:sp>
        <p:nvSpPr>
          <p:cNvPr id="3" name="Content Placeholder 2">
            <a:extLst>
              <a:ext uri="{FF2B5EF4-FFF2-40B4-BE49-F238E27FC236}">
                <a16:creationId xmlns:a16="http://schemas.microsoft.com/office/drawing/2014/main" id="{98AA6454-EC21-7DFD-BB11-3184ADEFB697}"/>
              </a:ext>
            </a:extLst>
          </p:cNvPr>
          <p:cNvSpPr>
            <a:spLocks noGrp="1"/>
          </p:cNvSpPr>
          <p:nvPr>
            <p:ph idx="1"/>
          </p:nvPr>
        </p:nvSpPr>
        <p:spPr>
          <a:xfrm>
            <a:off x="572386" y="2093480"/>
            <a:ext cx="10515600" cy="4351338"/>
          </a:xfrm>
        </p:spPr>
        <p:txBody>
          <a:bodyPr vert="horz" lIns="91440" tIns="45720" rIns="91440" bIns="45720" rtlCol="0" anchor="t">
            <a:normAutofit/>
          </a:bodyPr>
          <a:lstStyle/>
          <a:p>
            <a:r>
              <a:rPr lang="en-US" sz="2400">
                <a:solidFill>
                  <a:schemeClr val="tx2"/>
                </a:solidFill>
                <a:latin typeface="Arial"/>
                <a:cs typeface="Arial"/>
              </a:rPr>
              <a:t>LTS colleagues generally perform strongly in Learning &amp; Teaching Practice (LTP) and Leadership, Management &amp; Engagement (LME)</a:t>
            </a:r>
            <a:br>
              <a:rPr lang="en-US" sz="2400">
                <a:solidFill>
                  <a:schemeClr val="tx2"/>
                </a:solidFill>
                <a:latin typeface="Arial"/>
                <a:cs typeface="Arial"/>
              </a:rPr>
            </a:br>
            <a:endParaRPr lang="en-US" sz="2400">
              <a:solidFill>
                <a:schemeClr val="tx2"/>
              </a:solidFill>
              <a:latin typeface="Arial"/>
              <a:cs typeface="Arial"/>
            </a:endParaRPr>
          </a:p>
          <a:p>
            <a:r>
              <a:rPr lang="en-US" sz="2400">
                <a:solidFill>
                  <a:schemeClr val="accent5"/>
                </a:solidFill>
                <a:latin typeface="Arial"/>
                <a:cs typeface="Arial"/>
              </a:rPr>
              <a:t>Scholarship, Knowledge Exchange &amp; Impact (SKEI) </a:t>
            </a:r>
            <a:r>
              <a:rPr lang="en-US" sz="2400">
                <a:solidFill>
                  <a:schemeClr val="tx2"/>
                </a:solidFill>
                <a:latin typeface="Arial"/>
                <a:cs typeface="Arial"/>
              </a:rPr>
              <a:t>-</a:t>
            </a:r>
            <a:r>
              <a:rPr lang="en-US" sz="2400">
                <a:solidFill>
                  <a:schemeClr val="accent5"/>
                </a:solidFill>
                <a:latin typeface="Arial"/>
                <a:cs typeface="Arial"/>
              </a:rPr>
              <a:t> </a:t>
            </a:r>
            <a:r>
              <a:rPr lang="en-US" sz="2400">
                <a:solidFill>
                  <a:schemeClr val="tx2"/>
                </a:solidFill>
                <a:latin typeface="Arial"/>
                <a:cs typeface="Arial"/>
              </a:rPr>
              <a:t>for these criteria significantly fewer colleagues provide evidence which meets the standard required for promotion (all grades). Why might this be the case? Could there be a lack of understanding of the requirements? This is where the PDR reviewers come in. </a:t>
            </a:r>
            <a:br>
              <a:rPr lang="en-US" sz="2400">
                <a:solidFill>
                  <a:schemeClr val="tx2"/>
                </a:solidFill>
                <a:latin typeface="Arial"/>
                <a:cs typeface="Arial"/>
              </a:rPr>
            </a:br>
            <a:endParaRPr lang="en-US" sz="2400">
              <a:solidFill>
                <a:schemeClr val="tx2"/>
              </a:solidFill>
            </a:endParaRPr>
          </a:p>
          <a:p>
            <a:r>
              <a:rPr lang="en-US" sz="2400">
                <a:solidFill>
                  <a:schemeClr val="accent5"/>
                </a:solidFill>
                <a:latin typeface="Arial"/>
                <a:cs typeface="Arial"/>
              </a:rPr>
              <a:t>Esteem</a:t>
            </a:r>
            <a:r>
              <a:rPr lang="en-US" sz="2400">
                <a:latin typeface="Arial"/>
                <a:cs typeface="Arial"/>
              </a:rPr>
              <a:t> </a:t>
            </a:r>
            <a:r>
              <a:rPr lang="en-US" sz="2400">
                <a:solidFill>
                  <a:schemeClr val="tx2"/>
                </a:solidFill>
                <a:latin typeface="Arial"/>
                <a:cs typeface="Arial"/>
              </a:rPr>
              <a:t>also has a lower success rate at promotion, which may be the knock-on effect of the lack of understanding of SKEI requirements.</a:t>
            </a:r>
            <a:endParaRPr lang="en-US" sz="2400">
              <a:solidFill>
                <a:schemeClr val="tx2"/>
              </a:solidFill>
            </a:endParaRPr>
          </a:p>
          <a:p>
            <a:endParaRPr lang="en-US"/>
          </a:p>
        </p:txBody>
      </p:sp>
    </p:spTree>
    <p:extLst>
      <p:ext uri="{BB962C8B-B14F-4D97-AF65-F5344CB8AC3E}">
        <p14:creationId xmlns:p14="http://schemas.microsoft.com/office/powerpoint/2010/main" val="1455733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6BA1B-D75E-B58D-4E5C-5AC07AFBB5A7}"/>
              </a:ext>
            </a:extLst>
          </p:cNvPr>
          <p:cNvSpPr>
            <a:spLocks noGrp="1"/>
          </p:cNvSpPr>
          <p:nvPr>
            <p:ph type="title"/>
          </p:nvPr>
        </p:nvSpPr>
        <p:spPr>
          <a:xfrm>
            <a:off x="2648989" y="254312"/>
            <a:ext cx="8704811" cy="1325563"/>
          </a:xfrm>
        </p:spPr>
        <p:txBody>
          <a:bodyPr>
            <a:normAutofit/>
          </a:bodyPr>
          <a:lstStyle/>
          <a:p>
            <a:r>
              <a:rPr lang="en-GB" sz="3600">
                <a:solidFill>
                  <a:schemeClr val="tx2"/>
                </a:solidFill>
                <a:latin typeface="Arial"/>
                <a:cs typeface="Arial"/>
              </a:rPr>
              <a:t>SKEI - Scholarship of Teaching and Learning (</a:t>
            </a:r>
            <a:r>
              <a:rPr lang="en-GB" sz="3600" err="1">
                <a:solidFill>
                  <a:schemeClr val="tx2"/>
                </a:solidFill>
                <a:latin typeface="Arial"/>
                <a:cs typeface="Arial"/>
              </a:rPr>
              <a:t>SoTL</a:t>
            </a:r>
            <a:r>
              <a:rPr lang="en-GB" sz="3600">
                <a:solidFill>
                  <a:schemeClr val="tx2"/>
                </a:solidFill>
                <a:latin typeface="Arial"/>
                <a:cs typeface="Arial"/>
              </a:rPr>
              <a:t>)</a:t>
            </a:r>
          </a:p>
        </p:txBody>
      </p:sp>
      <p:sp>
        <p:nvSpPr>
          <p:cNvPr id="3" name="Content Placeholder 2">
            <a:extLst>
              <a:ext uri="{FF2B5EF4-FFF2-40B4-BE49-F238E27FC236}">
                <a16:creationId xmlns:a16="http://schemas.microsoft.com/office/drawing/2014/main" id="{7D781A14-7BA7-CABE-19CC-80B38F720AFC}"/>
              </a:ext>
            </a:extLst>
          </p:cNvPr>
          <p:cNvSpPr>
            <a:spLocks noGrp="1"/>
          </p:cNvSpPr>
          <p:nvPr>
            <p:ph idx="1"/>
          </p:nvPr>
        </p:nvSpPr>
        <p:spPr>
          <a:xfrm>
            <a:off x="271130" y="1696833"/>
            <a:ext cx="11649739" cy="5161167"/>
          </a:xfrm>
        </p:spPr>
        <p:txBody>
          <a:bodyPr vert="horz" lIns="91440" tIns="45720" rIns="91440" bIns="45720" rtlCol="0" anchor="t">
            <a:normAutofit/>
          </a:bodyPr>
          <a:lstStyle/>
          <a:p>
            <a:pPr marL="342900" indent="-342900">
              <a:lnSpc>
                <a:spcPct val="115000"/>
              </a:lnSpc>
              <a:buFont typeface="Symbol" panose="05050102010706020507" pitchFamily="18" charset="2"/>
              <a:buChar char=""/>
            </a:pPr>
            <a:r>
              <a:rPr lang="en-GB" sz="2000" kern="100" dirty="0">
                <a:solidFill>
                  <a:schemeClr val="tx2"/>
                </a:solidFill>
                <a:effectLst/>
                <a:latin typeface="+mn-lt"/>
                <a:ea typeface="DengXian"/>
                <a:cs typeface="Times New Roman"/>
              </a:rPr>
              <a:t>Work that relates to the </a:t>
            </a:r>
            <a:r>
              <a:rPr lang="en-GB" sz="2000" b="1" kern="100" dirty="0">
                <a:solidFill>
                  <a:schemeClr val="tx2"/>
                </a:solidFill>
                <a:effectLst/>
                <a:latin typeface="+mn-lt"/>
                <a:ea typeface="DengXian"/>
                <a:cs typeface="Times New Roman"/>
              </a:rPr>
              <a:t>study</a:t>
            </a:r>
            <a:r>
              <a:rPr lang="en-GB" sz="2000" kern="100" dirty="0">
                <a:solidFill>
                  <a:schemeClr val="tx2"/>
                </a:solidFill>
                <a:effectLst/>
                <a:latin typeface="+mn-lt"/>
                <a:ea typeface="DengXian"/>
                <a:cs typeface="Times New Roman"/>
              </a:rPr>
              <a:t> and </a:t>
            </a:r>
            <a:r>
              <a:rPr lang="en-GB" sz="2000" b="1" kern="100" dirty="0">
                <a:solidFill>
                  <a:schemeClr val="tx2"/>
                </a:solidFill>
                <a:effectLst/>
                <a:latin typeface="+mn-lt"/>
                <a:ea typeface="DengXian"/>
                <a:cs typeface="Times New Roman"/>
              </a:rPr>
              <a:t>practice</a:t>
            </a:r>
            <a:r>
              <a:rPr lang="en-GB" sz="2000" kern="100" dirty="0">
                <a:solidFill>
                  <a:schemeClr val="tx2"/>
                </a:solidFill>
                <a:effectLst/>
                <a:latin typeface="+mn-lt"/>
                <a:ea typeface="DengXian"/>
                <a:cs typeface="Times New Roman"/>
              </a:rPr>
              <a:t> of teaching </a:t>
            </a:r>
            <a:r>
              <a:rPr lang="en-GB" sz="2000" kern="100" dirty="0">
                <a:solidFill>
                  <a:schemeClr val="tx2"/>
                </a:solidFill>
                <a:latin typeface="+mn-lt"/>
                <a:ea typeface="DengXian"/>
                <a:cs typeface="Times New Roman"/>
              </a:rPr>
              <a:t>and learning </a:t>
            </a:r>
            <a:r>
              <a:rPr lang="en-GB" sz="2000" kern="100" dirty="0">
                <a:solidFill>
                  <a:schemeClr val="tx2"/>
                </a:solidFill>
                <a:effectLst/>
                <a:latin typeface="+mn-lt"/>
                <a:ea typeface="DengXian"/>
                <a:cs typeface="Times New Roman"/>
              </a:rPr>
              <a:t>within an </a:t>
            </a:r>
            <a:r>
              <a:rPr lang="en-GB" sz="2000" b="1" kern="100" dirty="0">
                <a:solidFill>
                  <a:schemeClr val="tx2"/>
                </a:solidFill>
                <a:effectLst/>
                <a:latin typeface="+mn-lt"/>
                <a:ea typeface="DengXian"/>
                <a:cs typeface="Times New Roman"/>
              </a:rPr>
              <a:t>HE setting</a:t>
            </a:r>
            <a:r>
              <a:rPr lang="en-GB" sz="2000" kern="100" dirty="0">
                <a:solidFill>
                  <a:schemeClr val="tx2"/>
                </a:solidFill>
                <a:effectLst/>
                <a:latin typeface="+mn-lt"/>
                <a:ea typeface="DengXian"/>
                <a:cs typeface="Times New Roman"/>
              </a:rPr>
              <a:t>. </a:t>
            </a:r>
            <a:r>
              <a:rPr lang="en-GB" sz="2000" kern="100" dirty="0">
                <a:solidFill>
                  <a:schemeClr val="tx2"/>
                </a:solidFill>
                <a:latin typeface="+mn-lt"/>
                <a:ea typeface="DengXian"/>
                <a:cs typeface="Times New Roman"/>
              </a:rPr>
              <a:t>Expressed through external-facing outputs.</a:t>
            </a:r>
            <a:br>
              <a:rPr lang="en-GB" sz="2000" kern="100" dirty="0">
                <a:solidFill>
                  <a:schemeClr val="tx2"/>
                </a:solidFill>
                <a:latin typeface="+mn-lt"/>
                <a:ea typeface="DengXian"/>
                <a:cs typeface="Times New Roman"/>
              </a:rPr>
            </a:br>
            <a:endParaRPr lang="en-GB" sz="2000" kern="100" dirty="0">
              <a:solidFill>
                <a:schemeClr val="tx2"/>
              </a:solidFill>
              <a:effectLst/>
              <a:latin typeface="+mn-lt"/>
              <a:ea typeface="DengXian" panose="02010600030101010101" pitchFamily="2" charset="-122"/>
              <a:cs typeface="Times New Roman" panose="02020603050405020304" pitchFamily="18" charset="0"/>
            </a:endParaRPr>
          </a:p>
          <a:p>
            <a:pPr marL="342900" indent="-342900">
              <a:lnSpc>
                <a:spcPct val="115000"/>
              </a:lnSpc>
              <a:buFont typeface="Symbol" panose="05050102010706020507" pitchFamily="18" charset="2"/>
              <a:buChar char=""/>
            </a:pPr>
            <a:r>
              <a:rPr lang="en-GB" sz="2000" kern="100" dirty="0">
                <a:solidFill>
                  <a:schemeClr val="tx2"/>
                </a:solidFill>
                <a:effectLst/>
                <a:latin typeface="+mn-lt"/>
                <a:ea typeface="DengXian"/>
                <a:cs typeface="Times New Roman"/>
              </a:rPr>
              <a:t>Outputs can also include, but should not be exclusively characterised by, disciplinary-specific research. However, where disciplinary research is included, applicants must demonstrate how this work relates to and is used to inform their teaching in ways that go beyond simply referencing their papers or including research evidence within the course.</a:t>
            </a:r>
            <a:r>
              <a:rPr lang="en-GB" sz="2000" kern="100" dirty="0">
                <a:solidFill>
                  <a:schemeClr val="tx2"/>
                </a:solidFill>
                <a:latin typeface="+mn-lt"/>
                <a:ea typeface="DengXian"/>
                <a:cs typeface="Times New Roman"/>
              </a:rPr>
              <a:t> They need to demonstrate how they have influenced teaching and assessment of the discipline.</a:t>
            </a:r>
            <a:br>
              <a:rPr lang="en-GB" sz="2000" kern="100" dirty="0">
                <a:solidFill>
                  <a:schemeClr val="tx2"/>
                </a:solidFill>
                <a:latin typeface="+mn-lt"/>
                <a:ea typeface="DengXian"/>
                <a:cs typeface="Times New Roman"/>
              </a:rPr>
            </a:br>
            <a:r>
              <a:rPr lang="en-GB" sz="2000" kern="100" dirty="0">
                <a:solidFill>
                  <a:schemeClr val="tx2"/>
                </a:solidFill>
                <a:latin typeface="+mn-lt"/>
                <a:ea typeface="DengXian"/>
                <a:cs typeface="Times New Roman"/>
              </a:rPr>
              <a:t> </a:t>
            </a:r>
            <a:endParaRPr lang="en-GB" sz="2000" kern="100" dirty="0">
              <a:solidFill>
                <a:schemeClr val="tx2"/>
              </a:solidFill>
              <a:effectLst/>
              <a:latin typeface="+mn-lt"/>
              <a:ea typeface="DengXian" panose="02010600030101010101" pitchFamily="2" charset="-122"/>
              <a:cs typeface="Times New Roman" panose="02020603050405020304" pitchFamily="18" charset="0"/>
            </a:endParaRPr>
          </a:p>
          <a:p>
            <a:pPr marL="342900" indent="-342900">
              <a:lnSpc>
                <a:spcPct val="114999"/>
              </a:lnSpc>
              <a:buFont typeface="Symbol" panose="05050102010706020507" pitchFamily="18" charset="2"/>
              <a:buChar char=""/>
            </a:pPr>
            <a:r>
              <a:rPr lang="en-GB" sz="2000" kern="100" dirty="0">
                <a:solidFill>
                  <a:schemeClr val="tx2"/>
                </a:solidFill>
                <a:latin typeface="+mn-lt"/>
                <a:ea typeface="DengXian"/>
                <a:cs typeface="Times New Roman"/>
              </a:rPr>
              <a:t>As the grades increase, evidence of </a:t>
            </a:r>
            <a:r>
              <a:rPr lang="en-GB" sz="2000" kern="100" dirty="0" err="1">
                <a:solidFill>
                  <a:schemeClr val="tx2"/>
                </a:solidFill>
                <a:latin typeface="+mn-lt"/>
                <a:ea typeface="DengXian"/>
                <a:cs typeface="Times New Roman"/>
              </a:rPr>
              <a:t>SoTL</a:t>
            </a:r>
            <a:r>
              <a:rPr lang="en-GB" sz="2000" kern="100" dirty="0">
                <a:solidFill>
                  <a:schemeClr val="tx2"/>
                </a:solidFill>
                <a:latin typeface="+mn-lt"/>
                <a:ea typeface="DengXian"/>
                <a:cs typeface="Times New Roman"/>
              </a:rPr>
              <a:t> needs to be more substantial.</a:t>
            </a:r>
            <a:br>
              <a:rPr lang="en-GB" sz="2000" kern="100" dirty="0">
                <a:solidFill>
                  <a:schemeClr val="tx2"/>
                </a:solidFill>
                <a:latin typeface="+mn-lt"/>
                <a:ea typeface="DengXian"/>
                <a:cs typeface="Times New Roman"/>
              </a:rPr>
            </a:br>
            <a:endParaRPr lang="en-GB" sz="2000" kern="100" dirty="0">
              <a:solidFill>
                <a:schemeClr val="tx2"/>
              </a:solidFill>
              <a:latin typeface="+mn-lt"/>
              <a:ea typeface="DengXian" panose="02010600030101010101" pitchFamily="2" charset="-122"/>
              <a:cs typeface="Times New Roman" panose="02020603050405020304" pitchFamily="18" charset="0"/>
            </a:endParaRPr>
          </a:p>
          <a:p>
            <a:pPr marL="342900" lvl="0" indent="-342900">
              <a:lnSpc>
                <a:spcPct val="115000"/>
              </a:lnSpc>
              <a:buFont typeface="Symbol" panose="05050102010706020507" pitchFamily="18" charset="2"/>
              <a:buChar char=""/>
            </a:pPr>
            <a:r>
              <a:rPr lang="en-GB" sz="2000" kern="100" dirty="0">
                <a:solidFill>
                  <a:schemeClr val="tx2"/>
                </a:solidFill>
                <a:effectLst/>
                <a:latin typeface="+mn-lt"/>
                <a:ea typeface="DengXian"/>
                <a:cs typeface="Times New Roman"/>
              </a:rPr>
              <a:t>Data from AP applications, indicate that </a:t>
            </a:r>
            <a:r>
              <a:rPr lang="en-GB" sz="2000" kern="100" dirty="0" err="1">
                <a:solidFill>
                  <a:schemeClr val="tx2"/>
                </a:solidFill>
                <a:effectLst/>
                <a:latin typeface="+mn-lt"/>
                <a:ea typeface="DengXian"/>
                <a:cs typeface="Times New Roman"/>
              </a:rPr>
              <a:t>SoTL</a:t>
            </a:r>
            <a:r>
              <a:rPr lang="en-GB" sz="2000" kern="100" dirty="0">
                <a:solidFill>
                  <a:schemeClr val="tx2"/>
                </a:solidFill>
                <a:effectLst/>
                <a:latin typeface="+mn-lt"/>
                <a:ea typeface="DengXian"/>
                <a:cs typeface="Times New Roman"/>
              </a:rPr>
              <a:t> is not always evident and as a result, colleagues are not meeting that criterion </a:t>
            </a:r>
          </a:p>
          <a:p>
            <a:pPr marL="342900" lvl="0" indent="-342900">
              <a:lnSpc>
                <a:spcPct val="115000"/>
              </a:lnSpc>
              <a:buFont typeface="Symbol" panose="05050102010706020507" pitchFamily="18" charset="2"/>
              <a:buChar char=""/>
            </a:pPr>
            <a:endParaRPr lang="en-GB" sz="2000" kern="100" dirty="0">
              <a:solidFill>
                <a:schemeClr val="tx2"/>
              </a:solidFill>
              <a:effectLst/>
              <a:latin typeface="+mn-lt"/>
              <a:ea typeface="DengXian" panose="02010600030101010101" pitchFamily="2" charset="-122"/>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529061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72DD1-4FB3-931F-A9AE-72D311EA46C5}"/>
              </a:ext>
            </a:extLst>
          </p:cNvPr>
          <p:cNvSpPr>
            <a:spLocks noGrp="1"/>
          </p:cNvSpPr>
          <p:nvPr>
            <p:ph type="title"/>
          </p:nvPr>
        </p:nvSpPr>
        <p:spPr/>
        <p:txBody>
          <a:bodyPr>
            <a:normAutofit/>
          </a:bodyPr>
          <a:lstStyle/>
          <a:p>
            <a:r>
              <a:rPr lang="en-US" sz="3600">
                <a:solidFill>
                  <a:schemeClr val="tx2"/>
                </a:solidFill>
                <a:latin typeface="Arial"/>
                <a:cs typeface="Arial"/>
              </a:rPr>
              <a:t>Assessing </a:t>
            </a:r>
            <a:r>
              <a:rPr lang="en-US" sz="3600" err="1">
                <a:solidFill>
                  <a:schemeClr val="tx2"/>
                </a:solidFill>
                <a:latin typeface="Arial"/>
                <a:cs typeface="Arial"/>
              </a:rPr>
              <a:t>SoTL</a:t>
            </a:r>
            <a:r>
              <a:rPr lang="en-US" sz="3600">
                <a:solidFill>
                  <a:schemeClr val="tx2"/>
                </a:solidFill>
                <a:latin typeface="Arial"/>
                <a:cs typeface="Arial"/>
              </a:rPr>
              <a:t> and Setting Objectives</a:t>
            </a:r>
            <a:endParaRPr lang="en-US" sz="3600">
              <a:solidFill>
                <a:schemeClr val="tx2"/>
              </a:solidFill>
            </a:endParaRPr>
          </a:p>
        </p:txBody>
      </p:sp>
      <p:sp>
        <p:nvSpPr>
          <p:cNvPr id="3" name="Content Placeholder 2">
            <a:extLst>
              <a:ext uri="{FF2B5EF4-FFF2-40B4-BE49-F238E27FC236}">
                <a16:creationId xmlns:a16="http://schemas.microsoft.com/office/drawing/2014/main" id="{4D17C5E8-86BF-45AD-72C9-341534C5D304}"/>
              </a:ext>
            </a:extLst>
          </p:cNvPr>
          <p:cNvSpPr>
            <a:spLocks noGrp="1"/>
          </p:cNvSpPr>
          <p:nvPr>
            <p:ph idx="1"/>
          </p:nvPr>
        </p:nvSpPr>
        <p:spPr>
          <a:xfrm>
            <a:off x="838200" y="2195080"/>
            <a:ext cx="10515600" cy="4351338"/>
          </a:xfrm>
        </p:spPr>
        <p:txBody>
          <a:bodyPr vert="horz" lIns="91440" tIns="45720" rIns="91440" bIns="45720" rtlCol="0" anchor="t">
            <a:normAutofit fontScale="92500"/>
          </a:bodyPr>
          <a:lstStyle/>
          <a:p>
            <a:r>
              <a:rPr lang="en-US">
                <a:solidFill>
                  <a:schemeClr val="tx2"/>
                </a:solidFill>
                <a:latin typeface="Arial"/>
                <a:cs typeface="Arial"/>
              </a:rPr>
              <a:t>What evidence of </a:t>
            </a:r>
            <a:r>
              <a:rPr lang="en-US" err="1">
                <a:solidFill>
                  <a:schemeClr val="tx2"/>
                </a:solidFill>
                <a:latin typeface="Arial"/>
                <a:cs typeface="Arial"/>
              </a:rPr>
              <a:t>SoTL</a:t>
            </a:r>
            <a:r>
              <a:rPr lang="en-US">
                <a:solidFill>
                  <a:schemeClr val="tx2"/>
                </a:solidFill>
                <a:latin typeface="Arial"/>
                <a:cs typeface="Arial"/>
              </a:rPr>
              <a:t> has the reviewee detailed?</a:t>
            </a:r>
          </a:p>
          <a:p>
            <a:r>
              <a:rPr lang="en-US">
                <a:solidFill>
                  <a:schemeClr val="tx2"/>
                </a:solidFill>
                <a:latin typeface="Arial"/>
                <a:cs typeface="Arial"/>
              </a:rPr>
              <a:t>Is it on track with expectations for the current/next grade?</a:t>
            </a:r>
          </a:p>
          <a:p>
            <a:r>
              <a:rPr lang="en-US">
                <a:solidFill>
                  <a:schemeClr val="tx2"/>
                </a:solidFill>
                <a:latin typeface="Arial"/>
                <a:cs typeface="Arial"/>
              </a:rPr>
              <a:t>Is it validated by peers? Where are the opportunities for validation?</a:t>
            </a:r>
          </a:p>
          <a:p>
            <a:r>
              <a:rPr lang="en-US">
                <a:solidFill>
                  <a:schemeClr val="tx2"/>
                </a:solidFill>
                <a:latin typeface="Arial"/>
                <a:cs typeface="Arial"/>
              </a:rPr>
              <a:t>Does it influence others beyond the institution? Where are the opportunities?</a:t>
            </a:r>
          </a:p>
          <a:p>
            <a:r>
              <a:rPr lang="en-US">
                <a:solidFill>
                  <a:schemeClr val="tx2"/>
                </a:solidFill>
                <a:latin typeface="Arial"/>
                <a:cs typeface="Arial"/>
              </a:rPr>
              <a:t>How can they build on it to evidence Esteem? </a:t>
            </a:r>
          </a:p>
          <a:p>
            <a:r>
              <a:rPr lang="en-US">
                <a:solidFill>
                  <a:schemeClr val="tx2"/>
                </a:solidFill>
                <a:latin typeface="Arial"/>
                <a:cs typeface="Arial"/>
              </a:rPr>
              <a:t>Signpost to </a:t>
            </a:r>
            <a:r>
              <a:rPr lang="en-US" err="1">
                <a:solidFill>
                  <a:schemeClr val="tx2"/>
                </a:solidFill>
                <a:latin typeface="Arial"/>
                <a:cs typeface="Arial"/>
              </a:rPr>
              <a:t>SoTL</a:t>
            </a:r>
            <a:r>
              <a:rPr lang="en-US">
                <a:solidFill>
                  <a:schemeClr val="tx2"/>
                </a:solidFill>
                <a:latin typeface="Arial"/>
                <a:cs typeface="Arial"/>
              </a:rPr>
              <a:t> resources if required. </a:t>
            </a:r>
            <a:endParaRPr lang="en-US">
              <a:solidFill>
                <a:schemeClr val="tx2"/>
              </a:solidFill>
            </a:endParaRPr>
          </a:p>
          <a:p>
            <a:pPr marL="0" indent="0">
              <a:buNone/>
            </a:pPr>
            <a:endParaRPr lang="en-US">
              <a:solidFill>
                <a:srgbClr val="000000"/>
              </a:solidFill>
            </a:endParaRPr>
          </a:p>
          <a:p>
            <a:pPr marL="0" indent="0" algn="ctr">
              <a:buNone/>
            </a:pPr>
            <a:r>
              <a:rPr lang="en-US">
                <a:solidFill>
                  <a:schemeClr val="accent5"/>
                </a:solidFill>
                <a:latin typeface="Arial"/>
                <a:cs typeface="Arial"/>
              </a:rPr>
              <a:t>Let's look at some example objectives</a:t>
            </a:r>
            <a:endParaRPr lang="en-US">
              <a:solidFill>
                <a:schemeClr val="accent5"/>
              </a:solidFill>
            </a:endParaRPr>
          </a:p>
          <a:p>
            <a:endParaRPr lang="en-US"/>
          </a:p>
        </p:txBody>
      </p:sp>
    </p:spTree>
    <p:extLst>
      <p:ext uri="{BB962C8B-B14F-4D97-AF65-F5344CB8AC3E}">
        <p14:creationId xmlns:p14="http://schemas.microsoft.com/office/powerpoint/2010/main" val="2171471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72DD1-4FB3-931F-A9AE-72D311EA46C5}"/>
              </a:ext>
            </a:extLst>
          </p:cNvPr>
          <p:cNvSpPr>
            <a:spLocks noGrp="1"/>
          </p:cNvSpPr>
          <p:nvPr>
            <p:ph type="title"/>
          </p:nvPr>
        </p:nvSpPr>
        <p:spPr/>
        <p:txBody>
          <a:bodyPr>
            <a:normAutofit/>
          </a:bodyPr>
          <a:lstStyle/>
          <a:p>
            <a:r>
              <a:rPr lang="en-US" sz="3600">
                <a:solidFill>
                  <a:srgbClr val="002060"/>
                </a:solidFill>
                <a:latin typeface="Arial"/>
                <a:cs typeface="Arial"/>
              </a:rPr>
              <a:t>Starting out with </a:t>
            </a:r>
            <a:r>
              <a:rPr lang="en-US" sz="3600" err="1">
                <a:solidFill>
                  <a:srgbClr val="002060"/>
                </a:solidFill>
                <a:latin typeface="Arial"/>
                <a:cs typeface="Arial"/>
              </a:rPr>
              <a:t>SoTL</a:t>
            </a:r>
            <a:r>
              <a:rPr lang="en-US" sz="3600">
                <a:solidFill>
                  <a:srgbClr val="002060"/>
                </a:solidFill>
                <a:latin typeface="Arial"/>
                <a:cs typeface="Arial"/>
              </a:rPr>
              <a:t> </a:t>
            </a:r>
            <a:endParaRPr lang="en-US" sz="3600">
              <a:solidFill>
                <a:srgbClr val="002060"/>
              </a:solidFill>
            </a:endParaRPr>
          </a:p>
        </p:txBody>
      </p:sp>
      <p:sp>
        <p:nvSpPr>
          <p:cNvPr id="3" name="Content Placeholder 2">
            <a:extLst>
              <a:ext uri="{FF2B5EF4-FFF2-40B4-BE49-F238E27FC236}">
                <a16:creationId xmlns:a16="http://schemas.microsoft.com/office/drawing/2014/main" id="{4D17C5E8-86BF-45AD-72C9-341534C5D304}"/>
              </a:ext>
            </a:extLst>
          </p:cNvPr>
          <p:cNvSpPr>
            <a:spLocks noGrp="1"/>
          </p:cNvSpPr>
          <p:nvPr>
            <p:ph idx="1"/>
          </p:nvPr>
        </p:nvSpPr>
        <p:spPr/>
        <p:txBody>
          <a:bodyPr vert="horz" lIns="91440" tIns="45720" rIns="91440" bIns="45720" rtlCol="0" anchor="t">
            <a:normAutofit/>
          </a:bodyPr>
          <a:lstStyle/>
          <a:p>
            <a:pPr marL="0" indent="0">
              <a:buNone/>
            </a:pPr>
            <a:endParaRPr lang="en-US"/>
          </a:p>
          <a:p>
            <a:endParaRPr lang="en-US"/>
          </a:p>
        </p:txBody>
      </p:sp>
      <p:sp>
        <p:nvSpPr>
          <p:cNvPr id="4" name="TextBox 3">
            <a:extLst>
              <a:ext uri="{FF2B5EF4-FFF2-40B4-BE49-F238E27FC236}">
                <a16:creationId xmlns:a16="http://schemas.microsoft.com/office/drawing/2014/main" id="{70E18099-27B3-0744-C1C5-0F22C593FD23}"/>
              </a:ext>
            </a:extLst>
          </p:cNvPr>
          <p:cNvSpPr txBox="1"/>
          <p:nvPr/>
        </p:nvSpPr>
        <p:spPr>
          <a:xfrm>
            <a:off x="835232" y="1715985"/>
            <a:ext cx="9620991"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GB" sz="2400">
                <a:solidFill>
                  <a:srgbClr val="002060"/>
                </a:solidFill>
                <a:ea typeface="+mn-lt"/>
                <a:cs typeface="+mn-lt"/>
              </a:rPr>
              <a:t>Undertake a review of the literature on advances in assessment in my discipline, working with X (could be someone in the discipline or elsewhere).  Following that, I will develop a short staff-facing blog post highlighting the opportunities, challenges and evidence for changing assessment that helps form part of the case for change and supports efforts to implement the Learning Through Assessment Framework.</a:t>
            </a:r>
          </a:p>
          <a:p>
            <a:pPr marL="342900" indent="-342900">
              <a:buAutoNum type="arabicPeriod"/>
            </a:pPr>
            <a:endParaRPr lang="en-GB" sz="2400">
              <a:solidFill>
                <a:srgbClr val="002060"/>
              </a:solidFill>
              <a:ea typeface="+mn-lt"/>
              <a:cs typeface="+mn-lt"/>
            </a:endParaRPr>
          </a:p>
          <a:p>
            <a:pPr marL="342900" indent="-342900">
              <a:buAutoNum type="arabicPeriod"/>
            </a:pPr>
            <a:r>
              <a:rPr lang="en-GB" sz="2400">
                <a:solidFill>
                  <a:srgbClr val="002060"/>
                </a:solidFill>
                <a:ea typeface="+mn-lt"/>
                <a:cs typeface="+mn-lt"/>
              </a:rPr>
              <a:t>In light of the Practice Enhancement Tool insights for my own practice, and drawing on the resources hub for assessment and feedback, I will develop and implement a plan for revising the assessment on course X.</a:t>
            </a:r>
            <a:endParaRPr lang="en-US" sz="2400">
              <a:solidFill>
                <a:srgbClr val="002060"/>
              </a:solidFill>
              <a:ea typeface="+mn-lt"/>
              <a:cs typeface="+mn-lt"/>
            </a:endParaRPr>
          </a:p>
        </p:txBody>
      </p:sp>
    </p:spTree>
    <p:extLst>
      <p:ext uri="{BB962C8B-B14F-4D97-AF65-F5344CB8AC3E}">
        <p14:creationId xmlns:p14="http://schemas.microsoft.com/office/powerpoint/2010/main" val="2316635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CA239-5E2C-781C-F757-548151602CD1}"/>
              </a:ext>
            </a:extLst>
          </p:cNvPr>
          <p:cNvSpPr>
            <a:spLocks noGrp="1"/>
          </p:cNvSpPr>
          <p:nvPr>
            <p:ph type="title"/>
          </p:nvPr>
        </p:nvSpPr>
        <p:spPr/>
        <p:txBody>
          <a:bodyPr>
            <a:normAutofit/>
          </a:bodyPr>
          <a:lstStyle/>
          <a:p>
            <a:r>
              <a:rPr lang="en-US" sz="3600">
                <a:solidFill>
                  <a:schemeClr val="tx2"/>
                </a:solidFill>
                <a:latin typeface="Arial"/>
                <a:cs typeface="Arial"/>
              </a:rPr>
              <a:t>More advanced </a:t>
            </a:r>
            <a:r>
              <a:rPr lang="en-US" sz="3600" err="1">
                <a:solidFill>
                  <a:schemeClr val="tx2"/>
                </a:solidFill>
                <a:latin typeface="Arial"/>
                <a:cs typeface="Arial"/>
              </a:rPr>
              <a:t>SoTL</a:t>
            </a:r>
            <a:endParaRPr lang="en-US" sz="3600" err="1">
              <a:solidFill>
                <a:schemeClr val="tx2"/>
              </a:solidFill>
            </a:endParaRPr>
          </a:p>
        </p:txBody>
      </p:sp>
      <p:sp>
        <p:nvSpPr>
          <p:cNvPr id="3" name="Content Placeholder 2">
            <a:extLst>
              <a:ext uri="{FF2B5EF4-FFF2-40B4-BE49-F238E27FC236}">
                <a16:creationId xmlns:a16="http://schemas.microsoft.com/office/drawing/2014/main" id="{29BC64B6-4D9B-24D3-2436-9E04A05641BB}"/>
              </a:ext>
            </a:extLst>
          </p:cNvPr>
          <p:cNvSpPr>
            <a:spLocks noGrp="1"/>
          </p:cNvSpPr>
          <p:nvPr>
            <p:ph idx="1"/>
          </p:nvPr>
        </p:nvSpPr>
        <p:spPr/>
        <p:txBody>
          <a:bodyPr vert="horz" lIns="91440" tIns="45720" rIns="91440" bIns="45720" rtlCol="0" anchor="t">
            <a:noAutofit/>
          </a:bodyPr>
          <a:lstStyle/>
          <a:p>
            <a:pPr marL="342900" indent="-342900">
              <a:buAutoNum type="arabicPeriod"/>
            </a:pPr>
            <a:r>
              <a:rPr lang="en-GB" sz="2400">
                <a:solidFill>
                  <a:schemeClr val="tx2"/>
                </a:solidFill>
                <a:latin typeface="Arial"/>
                <a:cs typeface="Arial"/>
              </a:rPr>
              <a:t>Two-year objective: Recognising the challenges students are facing with Core Course X, develop and undertake in partnership with students on the course, a structured project that will lead to meaningful changes in the course content, structure and assessment that will support student engagement and success.  In the following year (when changes are implemented), evaluate in partnership with the students, their experience of the changes and impacts on course performance, identifying any further enhancements that can be made. </a:t>
            </a:r>
            <a:endParaRPr lang="en-US" sz="2400">
              <a:solidFill>
                <a:schemeClr val="tx2"/>
              </a:solidFill>
            </a:endParaRPr>
          </a:p>
          <a:p>
            <a:pPr marL="342900" indent="-342900">
              <a:buAutoNum type="arabicPeriod"/>
            </a:pPr>
            <a:endParaRPr lang="en-GB" sz="2400">
              <a:solidFill>
                <a:schemeClr val="tx2"/>
              </a:solidFill>
              <a:latin typeface="Arial"/>
              <a:cs typeface="Arial"/>
            </a:endParaRPr>
          </a:p>
          <a:p>
            <a:pPr marL="342900" indent="-342900">
              <a:buAutoNum type="arabicPeriod"/>
            </a:pPr>
            <a:r>
              <a:rPr lang="en-GB" sz="2400">
                <a:solidFill>
                  <a:schemeClr val="tx2"/>
                </a:solidFill>
                <a:latin typeface="Arial"/>
                <a:cs typeface="Arial"/>
              </a:rPr>
              <a:t>Identify, in partnership with the Head of Learning and Teaching in the Subject / School, priorities for enhancing the student learning experience, and create a CPD workshop series for colleagues that address these areas.  </a:t>
            </a:r>
            <a:endParaRPr lang="en-US" sz="2400">
              <a:solidFill>
                <a:schemeClr val="tx2"/>
              </a:solidFill>
            </a:endParaRPr>
          </a:p>
        </p:txBody>
      </p:sp>
    </p:spTree>
    <p:extLst>
      <p:ext uri="{BB962C8B-B14F-4D97-AF65-F5344CB8AC3E}">
        <p14:creationId xmlns:p14="http://schemas.microsoft.com/office/powerpoint/2010/main" val="3551793574"/>
      </p:ext>
    </p:extLst>
  </p:cSld>
  <p:clrMapOvr>
    <a:masterClrMapping/>
  </p:clrMapOvr>
</p:sld>
</file>

<file path=ppt/theme/theme1.xml><?xml version="1.0" encoding="utf-8"?>
<a:theme xmlns:a="http://schemas.openxmlformats.org/drawingml/2006/main" name="Theme1">
  <a:themeElements>
    <a:clrScheme name="UofG">
      <a:dk1>
        <a:sysClr val="windowText" lastClr="000000"/>
      </a:dk1>
      <a:lt1>
        <a:sysClr val="window" lastClr="FFFFFF"/>
      </a:lt1>
      <a:dk2>
        <a:srgbClr val="003865"/>
      </a:dk2>
      <a:lt2>
        <a:srgbClr val="E7E6E6"/>
      </a:lt2>
      <a:accent1>
        <a:srgbClr val="7D2239"/>
      </a:accent1>
      <a:accent2>
        <a:srgbClr val="005C8A"/>
      </a:accent2>
      <a:accent3>
        <a:srgbClr val="5B4D94"/>
      </a:accent3>
      <a:accent4>
        <a:srgbClr val="006630"/>
      </a:accent4>
      <a:accent5>
        <a:srgbClr val="B30C00"/>
      </a:accent5>
      <a:accent6>
        <a:srgbClr val="951272"/>
      </a:accent6>
      <a:hlink>
        <a:srgbClr val="005398"/>
      </a:hlink>
      <a:folHlink>
        <a:srgbClr val="9A3A06"/>
      </a:folHlink>
    </a:clrScheme>
    <a:fontScheme name="Uof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5BCDBD6-ED51-470B-839F-D446ACAF5AEA}" vid="{15795171-19F6-4C4C-A8F3-E0B1F70D00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ODSharepoint xmlns="3245c20d-159e-401e-87da-b0d4de07bd7f" xsi:nil="true"/>
    <TaxCatchAll xmlns="83ff45ac-31f7-4da2-809a-ec6f560dcf9e" xsi:nil="true"/>
    <lcf76f155ced4ddcb4097134ff3c332f xmlns="3245c20d-159e-401e-87da-b0d4de07bd7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6DC590302482A478DC2C19BDE1FF1BD" ma:contentTypeVersion="15" ma:contentTypeDescription="Create a new document." ma:contentTypeScope="" ma:versionID="07e0b3ad90675c29aefccc20b05f1ec1">
  <xsd:schema xmlns:xsd="http://www.w3.org/2001/XMLSchema" xmlns:xs="http://www.w3.org/2001/XMLSchema" xmlns:p="http://schemas.microsoft.com/office/2006/metadata/properties" xmlns:ns2="3245c20d-159e-401e-87da-b0d4de07bd7f" xmlns:ns3="83ff45ac-31f7-4da2-809a-ec6f560dcf9e" targetNamespace="http://schemas.microsoft.com/office/2006/metadata/properties" ma:root="true" ma:fieldsID="12ba949b7ed124b32495b0debc4c5ba9" ns2:_="" ns3:_="">
    <xsd:import namespace="3245c20d-159e-401e-87da-b0d4de07bd7f"/>
    <xsd:import namespace="83ff45ac-31f7-4da2-809a-ec6f560dcf9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PODSharepoint"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45c20d-159e-401e-87da-b0d4de07bd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7306b285-ac2c-4225-b56d-e54690cf9c97"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PODSharepoint" ma:index="20" nillable="true" ma:displayName="Tags" ma:format="Dropdown" ma:internalName="PODSharepoint">
      <xsd:complexType>
        <xsd:complexContent>
          <xsd:extension base="dms:MultiChoiceFillIn">
            <xsd:sequence>
              <xsd:element name="Value" maxOccurs="unbounded" minOccurs="0" nillable="true">
                <xsd:simpleType>
                  <xsd:union memberTypes="dms:Text">
                    <xsd:simpleType>
                      <xsd:restriction base="dms:Choice">
                        <xsd:enumeration value="P&amp;OD SharePoint Site"/>
                        <xsd:enumeration value="Dean"/>
                        <xsd:enumeration value="HoS"/>
                        <xsd:enumeration value="Assistant VP"/>
                        <xsd:enumeration value="CoAH"/>
                        <xsd:enumeration value="CoSE"/>
                        <xsd:enumeration value="CoSS"/>
                        <xsd:enumeration value="MVLS"/>
                      </xsd:restriction>
                    </xsd:simpleType>
                  </xsd:union>
                </xsd:simpleType>
              </xsd:element>
            </xsd:sequence>
          </xsd:extension>
        </xsd:complexContent>
      </xsd:complexType>
    </xsd:element>
    <xsd:element name="MediaServiceDateTaken" ma:index="21"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3ff45ac-31f7-4da2-809a-ec6f560dcf9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b34a7fb8-cac6-47d5-b573-29f02eac1472}" ma:internalName="TaxCatchAll" ma:showField="CatchAllData" ma:web="83ff45ac-31f7-4da2-809a-ec6f560dcf9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F7F5AE-D83A-4AEB-B5D1-6B55A54F8978}">
  <ds:schemaRefs>
    <ds:schemaRef ds:uri="5966989b-ee5c-40bb-8c9d-6317fc99a637"/>
    <ds:schemaRef ds:uri="bbf3e535-5809-480a-a8a4-3505f9265bf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5D3E9B6-A22B-4CAE-9BFD-4314D1770CA1}">
  <ds:schemaRefs>
    <ds:schemaRef ds:uri="http://schemas.microsoft.com/sharepoint/v3/contenttype/forms"/>
  </ds:schemaRefs>
</ds:datastoreItem>
</file>

<file path=customXml/itemProps3.xml><?xml version="1.0" encoding="utf-8"?>
<ds:datastoreItem xmlns:ds="http://schemas.openxmlformats.org/officeDocument/2006/customXml" ds:itemID="{263DCC26-799B-4ACC-8570-F3F1C5210BE9}"/>
</file>

<file path=docProps/app.xml><?xml version="1.0" encoding="utf-8"?>
<Properties xmlns="http://schemas.openxmlformats.org/officeDocument/2006/extended-properties" xmlns:vt="http://schemas.openxmlformats.org/officeDocument/2006/docPropsVTypes">
  <Template/>
  <TotalTime>2</TotalTime>
  <Words>1752</Words>
  <Application>Microsoft Office PowerPoint</Application>
  <PresentationFormat>Widescreen</PresentationFormat>
  <Paragraphs>190</Paragraphs>
  <Slides>20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DengXian</vt:lpstr>
      <vt:lpstr>Aptos</vt:lpstr>
      <vt:lpstr>Arial</vt:lpstr>
      <vt:lpstr>Calibri</vt:lpstr>
      <vt:lpstr>Symbol</vt:lpstr>
      <vt:lpstr>Theme1</vt:lpstr>
      <vt:lpstr>PDR for Learning, Teaching and Scholarship (LTS) colleagues</vt:lpstr>
      <vt:lpstr>PowerPoint Presentation</vt:lpstr>
      <vt:lpstr>Aim and Objectives of Workshop</vt:lpstr>
      <vt:lpstr>Link between PDR and other key people processes</vt:lpstr>
      <vt:lpstr>What the promotions data tell us:</vt:lpstr>
      <vt:lpstr>SKEI - Scholarship of Teaching and Learning (SoTL)</vt:lpstr>
      <vt:lpstr>Assessing SoTL and Setting Objectives</vt:lpstr>
      <vt:lpstr>Starting out with SoTL </vt:lpstr>
      <vt:lpstr>More advanced SoTL</vt:lpstr>
      <vt:lpstr>Knowledge Exchange &amp; Impact</vt:lpstr>
      <vt:lpstr>Esteem</vt:lpstr>
      <vt:lpstr>Possible sources of evidence</vt:lpstr>
      <vt:lpstr>The 'so what’… </vt:lpstr>
      <vt:lpstr>Setting objectives</vt:lpstr>
      <vt:lpstr>Setting objectives</vt:lpstr>
      <vt:lpstr>Setting objectives</vt:lpstr>
      <vt:lpstr>Setting objectives</vt:lpstr>
      <vt:lpstr>Setting objectives</vt:lpstr>
      <vt:lpstr>Setting objectives</vt:lpstr>
      <vt:lpstr>PDR – Good Practice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Mhairi Boyd</dc:creator>
  <cp:lastModifiedBy>Ali Silverstein</cp:lastModifiedBy>
  <cp:revision>2</cp:revision>
  <cp:lastPrinted>2024-05-29T12:59:11Z</cp:lastPrinted>
  <dcterms:created xsi:type="dcterms:W3CDTF">2024-05-16T15:46:10Z</dcterms:created>
  <dcterms:modified xsi:type="dcterms:W3CDTF">2024-08-26T08:22:20Z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0x01010026DC590302482A478DC2C19BDE1FF1BD</vt:lpwstr>
  </property>
</Properties>
</file>