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F092-CD2B-DABF-C0B3-D67947FA0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02184-720F-1F93-BD17-92FECCA3E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653EC-BF73-781E-BFD8-54EAE3D7E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F1419-731A-A79A-40D7-C797DD53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8BDB2-BD1D-8362-F872-06DD7693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8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A5C5A-4011-09A6-6BA8-79B28D99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68B06-632B-8787-C489-D5229C14C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C352-F77D-CA2A-9C7A-E36111AF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54557-F35A-A5C1-B116-9B4507EC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036C9-3899-81FA-1542-E28178F63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7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053366-0455-E565-3550-52726B789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45A52-903A-C1FF-241B-4E0B10EA4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76F60-B167-0478-AE87-8CF38777B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EC4FF-5DFC-FD17-E5E5-B45FEA35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1CD4E-A3C0-AB78-D630-51008CB3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8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87033-6FD2-A729-6623-046189D16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F4263-C91C-516D-79C0-B5934FF42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B6347-9CD4-9EF5-73B3-4ABC52F6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4D99A-EAD0-13C9-6F6D-A13C50667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3DE94-191F-A5C7-34EA-50A880B2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1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FA8E6-E99F-CAC5-549A-9DB171F0C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83FF7-1222-0DB4-A18B-F6F908D79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C5E5B-BC8E-FBE2-C27C-AB831B5A5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2CCAF-910A-3D13-D17F-95F61FCD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1FF3-6CEE-B339-693F-85E96CCE7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69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9C6D-34DC-8AB4-DEA4-3E2D4ECC7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88A23-F68A-C2C3-A269-78309810B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894C41-EEDE-0ADF-245E-47637FC31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CA64F-A956-C936-CF3D-F55CC72C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A2583-DCD1-FD51-C204-FD8FCD2EF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3EE6A-1CC0-75F5-B8B6-67B29860A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64E8-EABB-0618-C8AA-8AEC461BD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19F0A-1D0B-B258-2BDE-152A79F34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D78D5-523C-DD3F-4382-B5959CAED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2ABAC0-6ABC-47C6-CFE3-6DBE5A866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FB7A61-66DF-9953-68EC-44A4C4209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ABACB9-AB33-0083-64D4-7407524B1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E6D6B-F20C-1B26-E9B6-C0F1BB153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E22D9-AC0E-D509-3CD1-63B77965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E530-9369-9DAE-5130-4B54FC09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277D85-583D-CE88-1E76-EAA58F7A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968586-C1DA-7C48-09A9-F775B861B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EBA4C6-39F4-7264-866D-4710D545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5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431DF3-E9A5-0920-1EFA-BBB90301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4D894-579A-DBDC-5DE4-70A1F33CD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02094-956A-A674-606C-9C255451D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FDF93-C18B-F05D-9ED2-14409D16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AA19-92C8-5F6D-C0BC-D1A52251C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6830B-058C-D33E-C0E4-81FBA83E1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1AF7D-5E34-3BF6-F39C-319C43D9A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2AA4D-E493-D167-F52F-B23BB32AF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123DF-6D08-C4EC-87BD-61783FF5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7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3923F-6AE0-AB49-A2F9-6FB7F1812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EC856-C1BA-8FBD-507D-8A8D699A68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ABF6F-23EE-4FA4-A8D2-2C9B96130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2197C-7ECE-7BDD-A864-A82816B60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06282-04BD-B9D1-9C37-F4B3DAE8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CF874-F6D0-1FB8-1241-B8A9C5A0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C02D57-E2D2-03B6-3729-DA145E4F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0F351-2313-CD33-7180-CCD4BC8E5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A555E-6952-7062-C53A-D9A73C6C5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AEE91-DDCB-0D1F-0DD9-6961765FA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C63DB-8959-3EDF-69E4-657AD74CF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0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838E2C5F-B4CC-A04C-C8B6-2D354E4EF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44" y="679621"/>
            <a:ext cx="10614780" cy="500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93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 Docherty</dc:creator>
  <cp:lastModifiedBy>Frances Docherty</cp:lastModifiedBy>
  <cp:revision>2</cp:revision>
  <dcterms:created xsi:type="dcterms:W3CDTF">2024-03-12T14:39:35Z</dcterms:created>
  <dcterms:modified xsi:type="dcterms:W3CDTF">2024-03-12T14:41:18Z</dcterms:modified>
</cp:coreProperties>
</file>