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5" r:id="rId2"/>
    <p:sldId id="264" r:id="rId3"/>
    <p:sldId id="280" r:id="rId4"/>
    <p:sldId id="263" r:id="rId5"/>
    <p:sldId id="282" r:id="rId6"/>
    <p:sldId id="284" r:id="rId7"/>
    <p:sldId id="288" r:id="rId8"/>
    <p:sldId id="283" r:id="rId9"/>
    <p:sldId id="277" r:id="rId10"/>
    <p:sldId id="287" r:id="rId11"/>
  </p:sldIdLst>
  <p:sldSz cx="12192000" cy="6858000"/>
  <p:notesSz cx="7010400" cy="92964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>
          <p15:clr>
            <a:srgbClr val="A4A3A4"/>
          </p15:clr>
        </p15:guide>
        <p15:guide id="2" pos="220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CC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6957" autoAdjust="0"/>
  </p:normalViewPr>
  <p:slideViewPr>
    <p:cSldViewPr>
      <p:cViewPr varScale="1">
        <p:scale>
          <a:sx n="84" d="100"/>
          <a:sy n="84" d="100"/>
        </p:scale>
        <p:origin x="1206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75" d="100"/>
          <a:sy n="75" d="100"/>
        </p:scale>
        <p:origin x="-1326" y="30"/>
      </p:cViewPr>
      <p:guideLst>
        <p:guide orient="horz" pos="2929"/>
        <p:guide pos="220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ew Lynch" userId="767d3e1f-1351-4927-81c3-3a7c6138718a" providerId="ADAL" clId="{F4974616-BD55-4629-A0F4-733792D9C448}"/>
    <pc:docChg chg="custSel delSld modSld">
      <pc:chgData name="Drew Lynch" userId="767d3e1f-1351-4927-81c3-3a7c6138718a" providerId="ADAL" clId="{F4974616-BD55-4629-A0F4-733792D9C448}" dt="2023-11-09T09:22:15.516" v="6" actId="47"/>
      <pc:docMkLst>
        <pc:docMk/>
      </pc:docMkLst>
      <pc:sldChg chg="addSp delSp modSp del mod">
        <pc:chgData name="Drew Lynch" userId="767d3e1f-1351-4927-81c3-3a7c6138718a" providerId="ADAL" clId="{F4974616-BD55-4629-A0F4-733792D9C448}" dt="2023-11-09T09:22:15.516" v="6" actId="47"/>
        <pc:sldMkLst>
          <pc:docMk/>
          <pc:sldMk cId="2764980907" sldId="290"/>
        </pc:sldMkLst>
        <pc:spChg chg="del mod">
          <ac:chgData name="Drew Lynch" userId="767d3e1f-1351-4927-81c3-3a7c6138718a" providerId="ADAL" clId="{F4974616-BD55-4629-A0F4-733792D9C448}" dt="2023-11-09T09:22:06.905" v="5" actId="478"/>
          <ac:spMkLst>
            <pc:docMk/>
            <pc:sldMk cId="2764980907" sldId="290"/>
            <ac:spMk id="2" creationId="{48EE37B6-FC07-60FE-6832-79CF53A38425}"/>
          </ac:spMkLst>
        </pc:spChg>
        <pc:spChg chg="add del mod">
          <ac:chgData name="Drew Lynch" userId="767d3e1f-1351-4927-81c3-3a7c6138718a" providerId="ADAL" clId="{F4974616-BD55-4629-A0F4-733792D9C448}" dt="2023-11-09T09:21:13.402" v="2"/>
          <ac:spMkLst>
            <pc:docMk/>
            <pc:sldMk cId="2764980907" sldId="290"/>
            <ac:spMk id="3" creationId="{36311788-7503-73DD-9ADA-4FD0F5E1F46A}"/>
          </ac:spMkLst>
        </pc:spChg>
      </pc:sldChg>
    </pc:docChg>
  </pc:docChgLst>
  <pc:docChgLst>
    <pc:chgData name="Drew Lynch" userId="767d3e1f-1351-4927-81c3-3a7c6138718a" providerId="ADAL" clId="{003FF247-C6A4-46A9-BC77-9A334FE55F7F}"/>
    <pc:docChg chg="undo custSel addSld delSld modSld sldOrd modMainMaster modNotesMaster">
      <pc:chgData name="Drew Lynch" userId="767d3e1f-1351-4927-81c3-3a7c6138718a" providerId="ADAL" clId="{003FF247-C6A4-46A9-BC77-9A334FE55F7F}" dt="2024-01-16T10:08:37.957" v="114" actId="47"/>
      <pc:docMkLst>
        <pc:docMk/>
      </pc:docMkLst>
      <pc:sldChg chg="modSp mod modNotes">
        <pc:chgData name="Drew Lynch" userId="767d3e1f-1351-4927-81c3-3a7c6138718a" providerId="ADAL" clId="{003FF247-C6A4-46A9-BC77-9A334FE55F7F}" dt="2022-11-15T08:58:52.983" v="17" actId="20577"/>
        <pc:sldMkLst>
          <pc:docMk/>
          <pc:sldMk cId="0" sldId="263"/>
        </pc:sldMkLst>
        <pc:spChg chg="mod">
          <ac:chgData name="Drew Lynch" userId="767d3e1f-1351-4927-81c3-3a7c6138718a" providerId="ADAL" clId="{003FF247-C6A4-46A9-BC77-9A334FE55F7F}" dt="2022-11-15T08:58:52.983" v="17" actId="20577"/>
          <ac:spMkLst>
            <pc:docMk/>
            <pc:sldMk cId="0" sldId="263"/>
            <ac:spMk id="4099" creationId="{00000000-0000-0000-0000-000000000000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0" sldId="263"/>
            <ac:spMk id="5122" creationId="{00000000-0000-0000-0000-000000000000}"/>
          </ac:spMkLst>
        </pc:spChg>
      </pc:sldChg>
      <pc:sldChg chg="modSp mod modNotes">
        <pc:chgData name="Drew Lynch" userId="767d3e1f-1351-4927-81c3-3a7c6138718a" providerId="ADAL" clId="{003FF247-C6A4-46A9-BC77-9A334FE55F7F}" dt="2023-05-31T08:24:40.626" v="105" actId="20577"/>
        <pc:sldMkLst>
          <pc:docMk/>
          <pc:sldMk cId="0" sldId="264"/>
        </pc:sldMkLst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0" sldId="264"/>
            <ac:spMk id="3074" creationId="{00000000-0000-0000-0000-000000000000}"/>
          </ac:spMkLst>
        </pc:spChg>
        <pc:spChg chg="mod">
          <ac:chgData name="Drew Lynch" userId="767d3e1f-1351-4927-81c3-3a7c6138718a" providerId="ADAL" clId="{003FF247-C6A4-46A9-BC77-9A334FE55F7F}" dt="2023-05-31T08:24:40.626" v="105" actId="20577"/>
          <ac:spMkLst>
            <pc:docMk/>
            <pc:sldMk cId="0" sldId="264"/>
            <ac:spMk id="3075" creationId="{00000000-0000-0000-0000-000000000000}"/>
          </ac:spMkLst>
        </pc:spChg>
      </pc:sldChg>
      <pc:sldChg chg="modSp modNotes">
        <pc:chgData name="Drew Lynch" userId="767d3e1f-1351-4927-81c3-3a7c6138718a" providerId="ADAL" clId="{003FF247-C6A4-46A9-BC77-9A334FE55F7F}" dt="2022-11-15T08:57:19.066" v="12"/>
        <pc:sldMkLst>
          <pc:docMk/>
          <pc:sldMk cId="0" sldId="265"/>
        </pc:sldMkLst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0" sldId="265"/>
            <ac:spMk id="2" creationId="{00000000-0000-0000-0000-000000000000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0" sldId="265"/>
            <ac:spMk id="2050" creationId="{00000000-0000-0000-0000-000000000000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0" sldId="265"/>
            <ac:spMk id="2052" creationId="{00000000-0000-0000-0000-000000000000}"/>
          </ac:spMkLst>
        </pc:spChg>
        <pc:picChg chg="mod">
          <ac:chgData name="Drew Lynch" userId="767d3e1f-1351-4927-81c3-3a7c6138718a" providerId="ADAL" clId="{003FF247-C6A4-46A9-BC77-9A334FE55F7F}" dt="2022-11-15T08:57:19.066" v="12"/>
          <ac:picMkLst>
            <pc:docMk/>
            <pc:sldMk cId="0" sldId="265"/>
            <ac:picMk id="2051" creationId="{00000000-0000-0000-0000-000000000000}"/>
          </ac:picMkLst>
        </pc:picChg>
      </pc:sldChg>
      <pc:sldChg chg="modSp modNotes">
        <pc:chgData name="Drew Lynch" userId="767d3e1f-1351-4927-81c3-3a7c6138718a" providerId="ADAL" clId="{003FF247-C6A4-46A9-BC77-9A334FE55F7F}" dt="2022-11-15T08:57:19.066" v="12"/>
        <pc:sldMkLst>
          <pc:docMk/>
          <pc:sldMk cId="0" sldId="277"/>
        </pc:sldMkLst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0" sldId="277"/>
            <ac:spMk id="3" creationId="{FA446367-9165-49D3-AB81-A2B28590B8C7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0" sldId="277"/>
            <ac:spMk id="8194" creationId="{00000000-0000-0000-0000-000000000000}"/>
          </ac:spMkLst>
        </pc:spChg>
        <pc:picChg chg="mod">
          <ac:chgData name="Drew Lynch" userId="767d3e1f-1351-4927-81c3-3a7c6138718a" providerId="ADAL" clId="{003FF247-C6A4-46A9-BC77-9A334FE55F7F}" dt="2022-11-15T08:57:19.066" v="12"/>
          <ac:picMkLst>
            <pc:docMk/>
            <pc:sldMk cId="0" sldId="277"/>
            <ac:picMk id="8195" creationId="{00000000-0000-0000-0000-000000000000}"/>
          </ac:picMkLst>
        </pc:picChg>
      </pc:sldChg>
      <pc:sldChg chg="modSp ord modNotes modNotesTx">
        <pc:chgData name="Drew Lynch" userId="767d3e1f-1351-4927-81c3-3a7c6138718a" providerId="ADAL" clId="{003FF247-C6A4-46A9-BC77-9A334FE55F7F}" dt="2023-12-13T13:16:58.590" v="112" actId="6549"/>
        <pc:sldMkLst>
          <pc:docMk/>
          <pc:sldMk cId="0" sldId="280"/>
        </pc:sldMkLst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0" sldId="280"/>
            <ac:spMk id="4098" creationId="{00000000-0000-0000-0000-000000000000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0" sldId="280"/>
            <ac:spMk id="4099" creationId="{00000000-0000-0000-0000-000000000000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0" sldId="280"/>
            <ac:spMk id="4100" creationId="{00000000-0000-0000-0000-000000000000}"/>
          </ac:spMkLst>
        </pc:spChg>
      </pc:sldChg>
      <pc:sldChg chg="addSp modSp mod setBg setClrOvrMap modNotes">
        <pc:chgData name="Drew Lynch" userId="767d3e1f-1351-4927-81c3-3a7c6138718a" providerId="ADAL" clId="{003FF247-C6A4-46A9-BC77-9A334FE55F7F}" dt="2022-11-15T08:59:05.135" v="20" actId="26606"/>
        <pc:sldMkLst>
          <pc:docMk/>
          <pc:sldMk cId="1396260" sldId="282"/>
        </pc:sldMkLst>
        <pc:spChg chg="add">
          <ac:chgData name="Drew Lynch" userId="767d3e1f-1351-4927-81c3-3a7c6138718a" providerId="ADAL" clId="{003FF247-C6A4-46A9-BC77-9A334FE55F7F}" dt="2022-11-15T08:59:05.135" v="20" actId="26606"/>
          <ac:spMkLst>
            <pc:docMk/>
            <pc:sldMk cId="1396260" sldId="282"/>
            <ac:spMk id="8" creationId="{42A4FC2C-047E-45A5-965D-8E1E3BF09BC6}"/>
          </ac:spMkLst>
        </pc:spChg>
        <pc:picChg chg="mod">
          <ac:chgData name="Drew Lynch" userId="767d3e1f-1351-4927-81c3-3a7c6138718a" providerId="ADAL" clId="{003FF247-C6A4-46A9-BC77-9A334FE55F7F}" dt="2022-11-15T08:59:05.135" v="20" actId="26606"/>
          <ac:picMkLst>
            <pc:docMk/>
            <pc:sldMk cId="1396260" sldId="282"/>
            <ac:picMk id="3" creationId="{00000000-0000-0000-0000-000000000000}"/>
          </ac:picMkLst>
        </pc:picChg>
      </pc:sldChg>
      <pc:sldChg chg="addSp modSp mod modNotes">
        <pc:chgData name="Drew Lynch" userId="767d3e1f-1351-4927-81c3-3a7c6138718a" providerId="ADAL" clId="{003FF247-C6A4-46A9-BC77-9A334FE55F7F}" dt="2022-11-15T08:58:31.468" v="15" actId="26606"/>
        <pc:sldMkLst>
          <pc:docMk/>
          <pc:sldMk cId="1499993566" sldId="283"/>
        </pc:sldMkLst>
        <pc:spChg chg="add">
          <ac:chgData name="Drew Lynch" userId="767d3e1f-1351-4927-81c3-3a7c6138718a" providerId="ADAL" clId="{003FF247-C6A4-46A9-BC77-9A334FE55F7F}" dt="2022-11-15T08:58:31.468" v="15" actId="26606"/>
          <ac:spMkLst>
            <pc:docMk/>
            <pc:sldMk cId="1499993566" sldId="283"/>
            <ac:spMk id="8" creationId="{42A4FC2C-047E-45A5-965D-8E1E3BF09BC6}"/>
          </ac:spMkLst>
        </pc:spChg>
        <pc:picChg chg="mod">
          <ac:chgData name="Drew Lynch" userId="767d3e1f-1351-4927-81c3-3a7c6138718a" providerId="ADAL" clId="{003FF247-C6A4-46A9-BC77-9A334FE55F7F}" dt="2022-11-15T08:58:31.468" v="15" actId="26606"/>
          <ac:picMkLst>
            <pc:docMk/>
            <pc:sldMk cId="1499993566" sldId="283"/>
            <ac:picMk id="3" creationId="{C21E62A2-848F-40C3-9B66-8F91C5C83830}"/>
          </ac:picMkLst>
        </pc:picChg>
      </pc:sldChg>
      <pc:sldChg chg="addSp delSp modSp mod setBg setFolMasterObjs modNotes">
        <pc:chgData name="Drew Lynch" userId="767d3e1f-1351-4927-81c3-3a7c6138718a" providerId="ADAL" clId="{003FF247-C6A4-46A9-BC77-9A334FE55F7F}" dt="2023-05-31T08:25:39.861" v="106" actId="1076"/>
        <pc:sldMkLst>
          <pc:docMk/>
          <pc:sldMk cId="2830848563" sldId="284"/>
        </pc:sldMkLst>
        <pc:spChg chg="del">
          <ac:chgData name="Drew Lynch" userId="767d3e1f-1351-4927-81c3-3a7c6138718a" providerId="ADAL" clId="{003FF247-C6A4-46A9-BC77-9A334FE55F7F}" dt="2022-11-15T08:56:23.528" v="11" actId="26606"/>
          <ac:spMkLst>
            <pc:docMk/>
            <pc:sldMk cId="2830848563" sldId="284"/>
            <ac:spMk id="7" creationId="{32BC26D8-82FB-445E-AA49-62A77D7C1EE0}"/>
          </ac:spMkLst>
        </pc:spChg>
        <pc:spChg chg="del">
          <ac:chgData name="Drew Lynch" userId="767d3e1f-1351-4927-81c3-3a7c6138718a" providerId="ADAL" clId="{003FF247-C6A4-46A9-BC77-9A334FE55F7F}" dt="2022-11-15T08:56:23.528" v="11" actId="26606"/>
          <ac:spMkLst>
            <pc:docMk/>
            <pc:sldMk cId="2830848563" sldId="284"/>
            <ac:spMk id="9" creationId="{CB44330D-EA18-4254-AA95-EB49948539B8}"/>
          </ac:spMkLst>
        </pc:spChg>
        <pc:spChg chg="add del mod">
          <ac:chgData name="Drew Lynch" userId="767d3e1f-1351-4927-81c3-3a7c6138718a" providerId="ADAL" clId="{003FF247-C6A4-46A9-BC77-9A334FE55F7F}" dt="2022-11-15T08:58:18.233" v="14" actId="26606"/>
          <ac:spMkLst>
            <pc:docMk/>
            <pc:sldMk cId="2830848563" sldId="284"/>
            <ac:spMk id="14" creationId="{42A4FC2C-047E-45A5-965D-8E1E3BF09BC6}"/>
          </ac:spMkLst>
        </pc:spChg>
        <pc:spChg chg="add">
          <ac:chgData name="Drew Lynch" userId="767d3e1f-1351-4927-81c3-3a7c6138718a" providerId="ADAL" clId="{003FF247-C6A4-46A9-BC77-9A334FE55F7F}" dt="2022-11-15T08:58:18.233" v="14" actId="26606"/>
          <ac:spMkLst>
            <pc:docMk/>
            <pc:sldMk cId="2830848563" sldId="284"/>
            <ac:spMk id="19" creationId="{42A4FC2C-047E-45A5-965D-8E1E3BF09BC6}"/>
          </ac:spMkLst>
        </pc:spChg>
        <pc:picChg chg="del">
          <ac:chgData name="Drew Lynch" userId="767d3e1f-1351-4927-81c3-3a7c6138718a" providerId="ADAL" clId="{003FF247-C6A4-46A9-BC77-9A334FE55F7F}" dt="2022-11-15T08:56:13.299" v="9" actId="478"/>
          <ac:picMkLst>
            <pc:docMk/>
            <pc:sldMk cId="2830848563" sldId="284"/>
            <ac:picMk id="2" creationId="{33D61630-F31C-4E62-887C-FBE9D437EE70}"/>
          </ac:picMkLst>
        </pc:picChg>
        <pc:picChg chg="add mod">
          <ac:chgData name="Drew Lynch" userId="767d3e1f-1351-4927-81c3-3a7c6138718a" providerId="ADAL" clId="{003FF247-C6A4-46A9-BC77-9A334FE55F7F}" dt="2023-05-31T08:25:39.861" v="106" actId="1076"/>
          <ac:picMkLst>
            <pc:docMk/>
            <pc:sldMk cId="2830848563" sldId="284"/>
            <ac:picMk id="4" creationId="{B37C1555-1C22-9EA0-FACF-51D7E056C45F}"/>
          </ac:picMkLst>
        </pc:picChg>
      </pc:sldChg>
      <pc:sldChg chg="modSp mod modShow">
        <pc:chgData name="Drew Lynch" userId="767d3e1f-1351-4927-81c3-3a7c6138718a" providerId="ADAL" clId="{003FF247-C6A4-46A9-BC77-9A334FE55F7F}" dt="2023-12-13T13:17:18.808" v="113" actId="729"/>
        <pc:sldMkLst>
          <pc:docMk/>
          <pc:sldMk cId="4185693341" sldId="287"/>
        </pc:sldMkLst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4185693341" sldId="287"/>
            <ac:spMk id="3" creationId="{DE19D8B9-77AC-443F-9686-F56A26026968}"/>
          </ac:spMkLst>
        </pc:spChg>
      </pc:sldChg>
      <pc:sldChg chg="addSp modSp mod setBg modNotes">
        <pc:chgData name="Drew Lynch" userId="767d3e1f-1351-4927-81c3-3a7c6138718a" providerId="ADAL" clId="{003FF247-C6A4-46A9-BC77-9A334FE55F7F}" dt="2022-11-15T08:58:08.372" v="13" actId="26606"/>
        <pc:sldMkLst>
          <pc:docMk/>
          <pc:sldMk cId="2043256226" sldId="288"/>
        </pc:sldMkLst>
        <pc:spChg chg="add">
          <ac:chgData name="Drew Lynch" userId="767d3e1f-1351-4927-81c3-3a7c6138718a" providerId="ADAL" clId="{003FF247-C6A4-46A9-BC77-9A334FE55F7F}" dt="2022-11-15T08:58:08.372" v="13" actId="26606"/>
          <ac:spMkLst>
            <pc:docMk/>
            <pc:sldMk cId="2043256226" sldId="288"/>
            <ac:spMk id="7" creationId="{42A4FC2C-047E-45A5-965D-8E1E3BF09BC6}"/>
          </ac:spMkLst>
        </pc:spChg>
        <pc:picChg chg="mod">
          <ac:chgData name="Drew Lynch" userId="767d3e1f-1351-4927-81c3-3a7c6138718a" providerId="ADAL" clId="{003FF247-C6A4-46A9-BC77-9A334FE55F7F}" dt="2022-11-15T08:58:08.372" v="13" actId="26606"/>
          <ac:picMkLst>
            <pc:docMk/>
            <pc:sldMk cId="2043256226" sldId="288"/>
            <ac:picMk id="2" creationId="{E7EEA3D1-0C60-4DB9-88F0-742C7C74349F}"/>
          </ac:picMkLst>
        </pc:picChg>
      </pc:sldChg>
      <pc:sldChg chg="modSp del mod ord modShow modNotes">
        <pc:chgData name="Drew Lynch" userId="767d3e1f-1351-4927-81c3-3a7c6138718a" providerId="ADAL" clId="{003FF247-C6A4-46A9-BC77-9A334FE55F7F}" dt="2024-01-16T10:08:37.957" v="114" actId="47"/>
        <pc:sldMkLst>
          <pc:docMk/>
          <pc:sldMk cId="2040991838" sldId="289"/>
        </pc:sldMkLst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2040991838" sldId="289"/>
            <ac:spMk id="10243" creationId="{00000000-0000-0000-0000-000000000000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2040991838" sldId="289"/>
            <ac:spMk id="11266" creationId="{00000000-0000-0000-0000-000000000000}"/>
          </ac:spMkLst>
        </pc:spChg>
      </pc:sldChg>
      <pc:sldChg chg="addSp delSp modSp del mod modShow modNotes">
        <pc:chgData name="Drew Lynch" userId="767d3e1f-1351-4927-81c3-3a7c6138718a" providerId="ADAL" clId="{003FF247-C6A4-46A9-BC77-9A334FE55F7F}" dt="2023-08-31T07:06:45.454" v="109" actId="2696"/>
        <pc:sldMkLst>
          <pc:docMk/>
          <pc:sldMk cId="556705419" sldId="290"/>
        </pc:sldMkLst>
        <pc:spChg chg="del mod">
          <ac:chgData name="Drew Lynch" userId="767d3e1f-1351-4927-81c3-3a7c6138718a" providerId="ADAL" clId="{003FF247-C6A4-46A9-BC77-9A334FE55F7F}" dt="2022-11-15T08:52:34.002" v="4" actId="478"/>
          <ac:spMkLst>
            <pc:docMk/>
            <pc:sldMk cId="556705419" sldId="290"/>
            <ac:spMk id="2" creationId="{B913DE16-713F-448D-AE20-F79AD6D3EAE6}"/>
          </ac:spMkLst>
        </pc:spChg>
        <pc:spChg chg="del">
          <ac:chgData name="Drew Lynch" userId="767d3e1f-1351-4927-81c3-3a7c6138718a" providerId="ADAL" clId="{003FF247-C6A4-46A9-BC77-9A334FE55F7F}" dt="2022-11-15T08:52:36.185" v="5" actId="478"/>
          <ac:spMkLst>
            <pc:docMk/>
            <pc:sldMk cId="556705419" sldId="290"/>
            <ac:spMk id="3" creationId="{DE19D8B9-77AC-443F-9686-F56A26026968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556705419" sldId="290"/>
            <ac:spMk id="4" creationId="{DE19D8B9-77AC-443F-9686-F56A26026968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k cId="556705419" sldId="290"/>
            <ac:spMk id="5" creationId="{B913DE16-713F-448D-AE20-F79AD6D3EAE6}"/>
          </ac:spMkLst>
        </pc:spChg>
        <pc:spChg chg="del">
          <ac:chgData name="Drew Lynch" userId="767d3e1f-1351-4927-81c3-3a7c6138718a" providerId="ADAL" clId="{003FF247-C6A4-46A9-BC77-9A334FE55F7F}" dt="2022-11-15T08:51:41.933" v="2" actId="478"/>
          <ac:spMkLst>
            <pc:docMk/>
            <pc:sldMk cId="556705419" sldId="290"/>
            <ac:spMk id="6" creationId="{DE19D8B9-77AC-443F-9686-F56A26026968}"/>
          </ac:spMkLst>
        </pc:spChg>
        <pc:spChg chg="del mod">
          <ac:chgData name="Drew Lynch" userId="767d3e1f-1351-4927-81c3-3a7c6138718a" providerId="ADAL" clId="{003FF247-C6A4-46A9-BC77-9A334FE55F7F}" dt="2022-11-15T08:51:39.729" v="1" actId="478"/>
          <ac:spMkLst>
            <pc:docMk/>
            <pc:sldMk cId="556705419" sldId="290"/>
            <ac:spMk id="7" creationId="{B913DE16-713F-448D-AE20-F79AD6D3EAE6}"/>
          </ac:spMkLst>
        </pc:spChg>
        <pc:spChg chg="add del mod">
          <ac:chgData name="Drew Lynch" userId="767d3e1f-1351-4927-81c3-3a7c6138718a" providerId="ADAL" clId="{003FF247-C6A4-46A9-BC77-9A334FE55F7F}" dt="2022-11-15T08:52:38.491" v="6" actId="478"/>
          <ac:spMkLst>
            <pc:docMk/>
            <pc:sldMk cId="556705419" sldId="290"/>
            <ac:spMk id="9" creationId="{F4BE4FE8-BBB8-486E-A9D9-48036AEBD0A1}"/>
          </ac:spMkLst>
        </pc:spChg>
      </pc:sldChg>
      <pc:sldChg chg="new del">
        <pc:chgData name="Drew Lynch" userId="767d3e1f-1351-4927-81c3-3a7c6138718a" providerId="ADAL" clId="{003FF247-C6A4-46A9-BC77-9A334FE55F7F}" dt="2023-11-29T08:38:51.839" v="111" actId="47"/>
        <pc:sldMkLst>
          <pc:docMk/>
          <pc:sldMk cId="2583286786" sldId="290"/>
        </pc:sldMkLst>
      </pc:sldChg>
      <pc:sldMasterChg chg="modSp modSldLayout">
        <pc:chgData name="Drew Lynch" userId="767d3e1f-1351-4927-81c3-3a7c6138718a" providerId="ADAL" clId="{003FF247-C6A4-46A9-BC77-9A334FE55F7F}" dt="2022-11-15T08:57:19.066" v="12"/>
        <pc:sldMasterMkLst>
          <pc:docMk/>
          <pc:sldMasterMk cId="0" sldId="2147483648"/>
        </pc:sldMasterMkLst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asterMk cId="0" sldId="2147483648"/>
            <ac:spMk id="1026" creationId="{00000000-0000-0000-0000-000000000000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asterMk cId="0" sldId="2147483648"/>
            <ac:spMk id="1027" creationId="{00000000-0000-0000-0000-000000000000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asterMk cId="0" sldId="2147483648"/>
            <ac:spMk id="1028" creationId="{00000000-0000-0000-0000-000000000000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asterMk cId="0" sldId="2147483648"/>
            <ac:spMk id="1029" creationId="{00000000-0000-0000-0000-000000000000}"/>
          </ac:spMkLst>
        </pc:spChg>
        <pc:spChg chg="mod">
          <ac:chgData name="Drew Lynch" userId="767d3e1f-1351-4927-81c3-3a7c6138718a" providerId="ADAL" clId="{003FF247-C6A4-46A9-BC77-9A334FE55F7F}" dt="2022-11-15T08:57:19.066" v="12"/>
          <ac:spMkLst>
            <pc:docMk/>
            <pc:sldMasterMk cId="0" sldId="2147483648"/>
            <ac:spMk id="1030" creationId="{00000000-0000-0000-0000-000000000000}"/>
          </ac:spMkLst>
        </pc:spChg>
        <pc:sldLayoutChg chg="modSp">
          <pc:chgData name="Drew Lynch" userId="767d3e1f-1351-4927-81c3-3a7c6138718a" providerId="ADAL" clId="{003FF247-C6A4-46A9-BC77-9A334FE55F7F}" dt="2022-11-15T08:57:19.066" v="12"/>
          <pc:sldLayoutMkLst>
            <pc:docMk/>
            <pc:sldMasterMk cId="0" sldId="2147483648"/>
            <pc:sldLayoutMk cId="0" sldId="2147483649"/>
          </pc:sldLayoutMkLst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49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49"/>
              <ac:spMk id="3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003FF247-C6A4-46A9-BC77-9A334FE55F7F}" dt="2022-11-15T08:57:19.066" v="12"/>
          <pc:sldLayoutMkLst>
            <pc:docMk/>
            <pc:sldMasterMk cId="0" sldId="2147483648"/>
            <pc:sldLayoutMk cId="0" sldId="2147483651"/>
          </pc:sldLayoutMkLst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1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1"/>
              <ac:spMk id="3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003FF247-C6A4-46A9-BC77-9A334FE55F7F}" dt="2022-11-15T08:57:19.066" v="12"/>
          <pc:sldLayoutMkLst>
            <pc:docMk/>
            <pc:sldMasterMk cId="0" sldId="2147483648"/>
            <pc:sldLayoutMk cId="0" sldId="2147483652"/>
          </pc:sldLayoutMkLst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2"/>
              <ac:spMk id="3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2"/>
              <ac:spMk id="4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003FF247-C6A4-46A9-BC77-9A334FE55F7F}" dt="2022-11-15T08:57:19.066" v="12"/>
          <pc:sldLayoutMkLst>
            <pc:docMk/>
            <pc:sldMasterMk cId="0" sldId="2147483648"/>
            <pc:sldLayoutMk cId="0" sldId="2147483653"/>
          </pc:sldLayoutMkLst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3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3"/>
              <ac:spMk id="3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3"/>
              <ac:spMk id="4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3"/>
              <ac:spMk id="5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3"/>
              <ac:spMk id="6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003FF247-C6A4-46A9-BC77-9A334FE55F7F}" dt="2022-11-15T08:57:19.066" v="12"/>
          <pc:sldLayoutMkLst>
            <pc:docMk/>
            <pc:sldMasterMk cId="0" sldId="2147483648"/>
            <pc:sldLayoutMk cId="0" sldId="2147483656"/>
          </pc:sldLayoutMkLst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6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6"/>
              <ac:spMk id="3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6"/>
              <ac:spMk id="4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003FF247-C6A4-46A9-BC77-9A334FE55F7F}" dt="2022-11-15T08:57:19.066" v="12"/>
          <pc:sldLayoutMkLst>
            <pc:docMk/>
            <pc:sldMasterMk cId="0" sldId="2147483648"/>
            <pc:sldLayoutMk cId="0" sldId="2147483657"/>
          </pc:sldLayoutMkLst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7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7"/>
              <ac:spMk id="3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7"/>
              <ac:spMk id="4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003FF247-C6A4-46A9-BC77-9A334FE55F7F}" dt="2022-11-15T08:57:19.066" v="12"/>
          <pc:sldLayoutMkLst>
            <pc:docMk/>
            <pc:sldMasterMk cId="0" sldId="2147483648"/>
            <pc:sldLayoutMk cId="0" sldId="2147483659"/>
          </pc:sldLayoutMkLst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9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59"/>
              <ac:spMk id="3" creationId="{00000000-0000-0000-0000-000000000000}"/>
            </ac:spMkLst>
          </pc:spChg>
        </pc:sldLayoutChg>
        <pc:sldLayoutChg chg="modSp">
          <pc:chgData name="Drew Lynch" userId="767d3e1f-1351-4927-81c3-3a7c6138718a" providerId="ADAL" clId="{003FF247-C6A4-46A9-BC77-9A334FE55F7F}" dt="2022-11-15T08:57:19.066" v="12"/>
          <pc:sldLayoutMkLst>
            <pc:docMk/>
            <pc:sldMasterMk cId="0" sldId="2147483648"/>
            <pc:sldLayoutMk cId="0" sldId="2147483660"/>
          </pc:sldLayoutMkLst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60"/>
              <ac:spMk id="2" creationId="{00000000-0000-0000-0000-000000000000}"/>
            </ac:spMkLst>
          </pc:spChg>
          <pc:spChg chg="mod">
            <ac:chgData name="Drew Lynch" userId="767d3e1f-1351-4927-81c3-3a7c6138718a" providerId="ADAL" clId="{003FF247-C6A4-46A9-BC77-9A334FE55F7F}" dt="2022-11-15T08:57:19.066" v="12"/>
            <ac:spMkLst>
              <pc:docMk/>
              <pc:sldMasterMk cId="0" sldId="2147483648"/>
              <pc:sldLayoutMk cId="0" sldId="2147483660"/>
              <ac:spMk id="3" creationId="{00000000-0000-0000-0000-000000000000}"/>
            </ac:spMkLst>
          </pc:spChg>
        </pc:sldLayoutChg>
      </pc:sldMasterChg>
    </pc:docChg>
  </pc:docChgLst>
  <pc:docChgLst>
    <pc:chgData name="Drew Lynch" userId="S::drew.lynch@glasgow.ac.uk::767d3e1f-1351-4927-81c3-3a7c6138718a" providerId="AD" clId="Web-{8B29B423-5C65-8458-64B4-7D6DDF4A160C}"/>
    <pc:docChg chg="addSld modSld">
      <pc:chgData name="Drew Lynch" userId="S::drew.lynch@glasgow.ac.uk::767d3e1f-1351-4927-81c3-3a7c6138718a" providerId="AD" clId="Web-{8B29B423-5C65-8458-64B4-7D6DDF4A160C}" dt="2023-11-09T09:18:51.648" v="5"/>
      <pc:docMkLst>
        <pc:docMk/>
      </pc:docMkLst>
      <pc:sldChg chg="addSp modSp add replId">
        <pc:chgData name="Drew Lynch" userId="S::drew.lynch@glasgow.ac.uk::767d3e1f-1351-4927-81c3-3a7c6138718a" providerId="AD" clId="Web-{8B29B423-5C65-8458-64B4-7D6DDF4A160C}" dt="2023-11-09T09:18:51.648" v="5"/>
        <pc:sldMkLst>
          <pc:docMk/>
          <pc:sldMk cId="2764980907" sldId="290"/>
        </pc:sldMkLst>
        <pc:spChg chg="add">
          <ac:chgData name="Drew Lynch" userId="S::drew.lynch@glasgow.ac.uk::767d3e1f-1351-4927-81c3-3a7c6138718a" providerId="AD" clId="Web-{8B29B423-5C65-8458-64B4-7D6DDF4A160C}" dt="2023-11-09T09:18:51.648" v="5"/>
          <ac:spMkLst>
            <pc:docMk/>
            <pc:sldMk cId="2764980907" sldId="290"/>
            <ac:spMk id="2" creationId="{48EE37B6-FC07-60FE-6832-79CF53A38425}"/>
          </ac:spMkLst>
        </pc:spChg>
        <pc:spChg chg="mod">
          <ac:chgData name="Drew Lynch" userId="S::drew.lynch@glasgow.ac.uk::767d3e1f-1351-4927-81c3-3a7c6138718a" providerId="AD" clId="Web-{8B29B423-5C65-8458-64B4-7D6DDF4A160C}" dt="2023-11-09T09:18:41.460" v="4" actId="1076"/>
          <ac:spMkLst>
            <pc:docMk/>
            <pc:sldMk cId="2764980907" sldId="290"/>
            <ac:spMk id="10243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7" tIns="45958" rIns="91917" bIns="45958" numCol="1" anchor="t" anchorCtr="0" compatLnSpc="1">
            <a:prstTxWarp prst="textNoShape">
              <a:avLst/>
            </a:prstTxWarp>
          </a:bodyPr>
          <a:lstStyle>
            <a:lvl1pPr algn="l" defTabSz="919163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7" tIns="45958" rIns="91917" bIns="45958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7" tIns="45958" rIns="91917" bIns="45958" numCol="1" anchor="b" anchorCtr="0" compatLnSpc="1">
            <a:prstTxWarp prst="textNoShape">
              <a:avLst/>
            </a:prstTxWarp>
          </a:bodyPr>
          <a:lstStyle>
            <a:lvl1pPr algn="l" defTabSz="919163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17" tIns="45958" rIns="91917" bIns="45958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pPr>
              <a:defRPr/>
            </a:pPr>
            <a:fld id="{2C0B87D3-5A12-4EC4-8224-2596820224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699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8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6400" y="695325"/>
            <a:ext cx="6197600" cy="3487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8638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26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7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68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55116E8-C5E8-4EFA-95FB-78D75238FC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892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webteam@gla.ac.uk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FB2F98-38FD-48D2-B873-7C49AF8147ED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7600" cy="3487738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b="1" dirty="0">
                <a:latin typeface="Tahoma" pitchFamily="34" charset="0"/>
              </a:rPr>
              <a:t>Web publishing using t4</a:t>
            </a:r>
          </a:p>
          <a:p>
            <a:pPr eaLnBrk="1" hangingPunct="1">
              <a:buFontTx/>
              <a:buChar char="•"/>
            </a:pPr>
            <a:endParaRPr lang="en-GB" sz="1400" dirty="0">
              <a:latin typeface="Verdana" pitchFamily="34" charset="0"/>
            </a:endParaRPr>
          </a:p>
          <a:p>
            <a:pPr eaLnBrk="1" hangingPunct="1"/>
            <a:r>
              <a:rPr lang="en-GB" sz="1400" dirty="0">
                <a:latin typeface="Verdana" pitchFamily="34" charset="0"/>
              </a:rPr>
              <a:t>Any questions after today to </a:t>
            </a:r>
            <a:r>
              <a:rPr lang="en-GB" sz="1400" dirty="0">
                <a:latin typeface="Verdana" pitchFamily="34" charset="0"/>
                <a:hlinkClick r:id="rId3"/>
              </a:rPr>
              <a:t>webteam@gla.ac.uk</a:t>
            </a:r>
            <a:r>
              <a:rPr lang="en-GB" sz="1400" dirty="0">
                <a:latin typeface="Verdana" pitchFamily="34" charset="0"/>
              </a:rPr>
              <a:t>  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C5057-0AFA-4913-8F65-F70C4933F9F1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7600" cy="3487738"/>
          </a:xfrm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82563" indent="-182563" eaLnBrk="1" hangingPunct="1"/>
            <a:endParaRPr lang="en-GB" sz="1400" dirty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6400" y="695325"/>
            <a:ext cx="6197600" cy="3487738"/>
          </a:xfrm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9630D2-4697-4D86-8652-7A1845377299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736CB0-AD07-4D85-BCF4-C9310886E272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7600" cy="3487738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77800" indent="-177800" eaLnBrk="1" hangingPunct="1">
              <a:lnSpc>
                <a:spcPct val="80000"/>
              </a:lnSpc>
            </a:pPr>
            <a:r>
              <a:rPr lang="en-GB" sz="900" b="1" i="1" dirty="0">
                <a:latin typeface="Verdana" pitchFamily="34" charset="0"/>
              </a:rPr>
              <a:t>“What are the benefits of t4?”</a:t>
            </a:r>
            <a:endParaRPr lang="en-GB" sz="900" dirty="0">
              <a:latin typeface="Verdana" pitchFamily="34" charset="0"/>
            </a:endParaRPr>
          </a:p>
          <a:p>
            <a:pPr marL="177800" indent="-177800" eaLnBrk="1" hangingPunct="1">
              <a:lnSpc>
                <a:spcPct val="80000"/>
              </a:lnSpc>
            </a:pPr>
            <a:endParaRPr lang="en-GB" sz="800" b="1" dirty="0">
              <a:latin typeface="Verdana" pitchFamily="34" charset="0"/>
            </a:endParaRPr>
          </a:p>
          <a:p>
            <a:pPr marL="177800" indent="-177800" eaLnBrk="1" hangingPunct="1">
              <a:lnSpc>
                <a:spcPct val="80000"/>
              </a:lnSpc>
            </a:pPr>
            <a:r>
              <a:rPr lang="en-GB" sz="800" b="1" dirty="0">
                <a:latin typeface="Tahoma" pitchFamily="34" charset="0"/>
              </a:rPr>
              <a:t>Draws on data from HR, Enlighten and Programme A-Z  database </a:t>
            </a:r>
          </a:p>
          <a:p>
            <a:pPr marL="177800" indent="-177800" eaLnBrk="1" hangingPunct="1">
              <a:lnSpc>
                <a:spcPct val="80000"/>
              </a:lnSpc>
            </a:pPr>
            <a:r>
              <a:rPr lang="en-GB" sz="800" dirty="0">
                <a:latin typeface="Tahoma" pitchFamily="34" charset="0"/>
              </a:rPr>
              <a:t>School and research institute websites are automatically populated with associated staff list and UG and PGT programme list.  Each school and research institute has a Principle Web Publisher  or PWP.  Please contact you PWP to find out more about this see www.gla.ac.uk/staff/webpublishing/registerfort4/</a:t>
            </a:r>
          </a:p>
          <a:p>
            <a:pPr marL="177800" indent="-177800" eaLnBrk="1" hangingPunct="1">
              <a:lnSpc>
                <a:spcPct val="80000"/>
              </a:lnSpc>
            </a:pPr>
            <a:endParaRPr lang="en-GB" sz="800" b="1" dirty="0">
              <a:latin typeface="Verdana" pitchFamily="34" charset="0"/>
            </a:endParaRPr>
          </a:p>
          <a:p>
            <a:pPr marL="177800" indent="-177800" eaLnBrk="1" hangingPunct="1">
              <a:lnSpc>
                <a:spcPct val="80000"/>
              </a:lnSpc>
            </a:pPr>
            <a:r>
              <a:rPr lang="en-GB" sz="800" b="1" dirty="0">
                <a:latin typeface="Verdana" pitchFamily="34" charset="0"/>
              </a:rPr>
              <a:t>Usability</a:t>
            </a:r>
            <a:endParaRPr lang="en-GB" sz="800" dirty="0">
              <a:latin typeface="Verdana" pitchFamily="34" charset="0"/>
            </a:endParaRPr>
          </a:p>
          <a:p>
            <a:pPr marL="177800" indent="-177800" eaLnBrk="1" hangingPunct="1">
              <a:lnSpc>
                <a:spcPct val="80000"/>
              </a:lnSpc>
            </a:pPr>
            <a:r>
              <a:rPr lang="en-GB" sz="800" dirty="0">
                <a:latin typeface="Verdana" pitchFamily="34" charset="0"/>
              </a:rPr>
              <a:t>A visitor only has to learn how to use one U of G web page in order to learn how to use them all </a:t>
            </a:r>
            <a:r>
              <a:rPr lang="en-GB" sz="800" dirty="0" err="1">
                <a:latin typeface="Verdana" pitchFamily="34" charset="0"/>
              </a:rPr>
              <a:t>ie</a:t>
            </a:r>
            <a:r>
              <a:rPr lang="en-GB" sz="800" dirty="0">
                <a:latin typeface="Verdana" pitchFamily="34" charset="0"/>
              </a:rPr>
              <a:t>. a visitor will learn where our global navigation, local navigation, search and contact details are for all web pages just by visiting a single website.</a:t>
            </a:r>
            <a:endParaRPr lang="en-GB" sz="800" b="1" dirty="0">
              <a:latin typeface="Verdana" pitchFamily="34" charset="0"/>
            </a:endParaRPr>
          </a:p>
          <a:p>
            <a:pPr marL="177800" indent="-177800" eaLnBrk="1" hangingPunct="1">
              <a:lnSpc>
                <a:spcPct val="80000"/>
              </a:lnSpc>
            </a:pPr>
            <a:endParaRPr lang="en-GB" sz="800" b="1" dirty="0">
              <a:latin typeface="Verdana" pitchFamily="34" charset="0"/>
            </a:endParaRPr>
          </a:p>
          <a:p>
            <a:pPr marL="177800" indent="-177800" eaLnBrk="1" hangingPunct="1">
              <a:lnSpc>
                <a:spcPct val="80000"/>
              </a:lnSpc>
            </a:pPr>
            <a:r>
              <a:rPr lang="en-GB" sz="800" b="1" dirty="0">
                <a:latin typeface="Verdana" pitchFamily="34" charset="0"/>
              </a:rPr>
              <a:t>Accessibility</a:t>
            </a:r>
            <a:endParaRPr lang="en-GB" sz="800" dirty="0">
              <a:latin typeface="Verdana" pitchFamily="34" charset="0"/>
            </a:endParaRPr>
          </a:p>
          <a:p>
            <a:pPr marL="177800" indent="-177800" eaLnBrk="1" hangingPunct="1">
              <a:lnSpc>
                <a:spcPct val="80000"/>
              </a:lnSpc>
            </a:pPr>
            <a:r>
              <a:rPr lang="en-GB" sz="800" dirty="0">
                <a:latin typeface="Verdana" pitchFamily="34" charset="0"/>
              </a:rPr>
              <a:t>t4 allows us to cater for web visitors with visual, hearing, motor or cognitive impairments (</a:t>
            </a:r>
            <a:r>
              <a:rPr lang="en-GB" sz="800" b="1" dirty="0" err="1">
                <a:latin typeface="Verdana" pitchFamily="34" charset="0"/>
              </a:rPr>
              <a:t>vhmc</a:t>
            </a:r>
            <a:r>
              <a:rPr lang="en-GB" sz="800" dirty="0">
                <a:latin typeface="Verdana" pitchFamily="34" charset="0"/>
              </a:rPr>
              <a:t>).</a:t>
            </a:r>
          </a:p>
          <a:p>
            <a:pPr marL="177800" indent="-177800" eaLnBrk="1" hangingPunct="1">
              <a:lnSpc>
                <a:spcPct val="80000"/>
              </a:lnSpc>
            </a:pPr>
            <a:endParaRPr lang="en-GB" sz="800" b="1" dirty="0">
              <a:latin typeface="Verdana" pitchFamily="34" charset="0"/>
            </a:endParaRPr>
          </a:p>
          <a:p>
            <a:pPr marL="177800" indent="-177800" eaLnBrk="1" hangingPunct="1">
              <a:lnSpc>
                <a:spcPct val="80000"/>
              </a:lnSpc>
            </a:pPr>
            <a:endParaRPr lang="en-GB" sz="800" b="1" dirty="0">
              <a:latin typeface="Verdana" pitchFamily="34" charset="0"/>
            </a:endParaRPr>
          </a:p>
          <a:p>
            <a:pPr marL="177800" indent="-177800" eaLnBrk="1" hangingPunct="1">
              <a:lnSpc>
                <a:spcPct val="80000"/>
              </a:lnSpc>
            </a:pPr>
            <a:r>
              <a:rPr lang="en-GB" sz="800" b="1" dirty="0">
                <a:latin typeface="Tahoma" pitchFamily="34" charset="0"/>
              </a:rPr>
              <a:t>Improves google rankings</a:t>
            </a:r>
          </a:p>
          <a:p>
            <a:pPr marL="177800" indent="-177800" eaLnBrk="1" hangingPunct="1">
              <a:lnSpc>
                <a:spcPct val="80000"/>
              </a:lnSpc>
            </a:pPr>
            <a:r>
              <a:rPr lang="en-GB" sz="800" dirty="0">
                <a:latin typeface="Tahoma" pitchFamily="34" charset="0"/>
              </a:rPr>
              <a:t>The </a:t>
            </a:r>
            <a:r>
              <a:rPr lang="en-GB" sz="800" dirty="0" err="1">
                <a:latin typeface="Tahoma" pitchFamily="34" charset="0"/>
              </a:rPr>
              <a:t>webteam</a:t>
            </a:r>
            <a:r>
              <a:rPr lang="en-GB" sz="800" dirty="0">
                <a:latin typeface="Tahoma" pitchFamily="34" charset="0"/>
              </a:rPr>
              <a:t> have configured t4 to maximise google rankings</a:t>
            </a:r>
            <a:endParaRPr lang="en-GB" sz="800" dirty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E992EA-66AD-4F09-9659-B2FDE7209CA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7600" cy="3487738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b="1" i="1" dirty="0">
                <a:latin typeface="Verdana" pitchFamily="34" charset="0"/>
              </a:rPr>
              <a:t>Web visual identity 1</a:t>
            </a:r>
          </a:p>
        </p:txBody>
      </p:sp>
    </p:spTree>
    <p:extLst>
      <p:ext uri="{BB962C8B-B14F-4D97-AF65-F5344CB8AC3E}">
        <p14:creationId xmlns:p14="http://schemas.microsoft.com/office/powerpoint/2010/main" val="2537559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5325"/>
            <a:ext cx="6197600" cy="34877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1" i="1" dirty="0">
                <a:latin typeface="Verdana" pitchFamily="34" charset="0"/>
              </a:rPr>
              <a:t>Web visual identity 2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5116E8-C5E8-4EFA-95FB-78D75238FC3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282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5325"/>
            <a:ext cx="6197600" cy="34877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b="1" i="1" dirty="0">
                <a:latin typeface="Verdana" pitchFamily="34" charset="0"/>
              </a:rPr>
              <a:t>Web visual identity 3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5116E8-C5E8-4EFA-95FB-78D75238FC3E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312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5325"/>
            <a:ext cx="6197600" cy="34877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Web page for today’s session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5116E8-C5E8-4EFA-95FB-78D75238FC3E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809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6400" y="695325"/>
            <a:ext cx="6197600" cy="3487738"/>
          </a:xfrm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US" dirty="0"/>
              <a:t> Publishing cycle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65344A-6618-48A7-A92F-30AD0A34C384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E638C-B169-423A-8543-A53F186D3E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38B26-4BDE-42BC-B92B-E923CE634B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EA4DD-C2DC-42CC-8E7C-A1FCA1895B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914400" y="1981200"/>
            <a:ext cx="10363200" cy="411480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BCAA1-71D4-41CB-99DB-B17453FEE8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4AF79-AE68-438B-A261-4FCBEDCF33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4778F-1CB1-41BB-889A-ADB47DADBE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35FB0-DE30-4532-978A-70DB500DC0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DE020-286E-46F7-B90E-E111A9F8EE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A8351-6C24-404D-B02D-A9E731FC7B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517FB-3189-4AE0-8C2C-4FDB3A7A54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4919C-B5AC-432E-B10F-8641D993C9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DDBCA-2D2A-426B-A873-92C243D4B4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5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/>
            </a:lvl1pPr>
          </a:lstStyle>
          <a:p>
            <a:pPr>
              <a:defRPr/>
            </a:pPr>
            <a:fld id="{BF9B2B2A-F198-43DE-8706-9136207D04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Times New Roman" pitchFamily="18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181350" y="1322768"/>
            <a:ext cx="5829300" cy="1835963"/>
          </a:xfrm>
        </p:spPr>
        <p:txBody>
          <a:bodyPr/>
          <a:lstStyle/>
          <a:p>
            <a:pPr eaLnBrk="1" hangingPunct="1"/>
            <a:r>
              <a:rPr lang="en-GB" sz="3600" b="1" dirty="0">
                <a:latin typeface="Tahoma" pitchFamily="34" charset="0"/>
              </a:rPr>
              <a:t>Introduction to</a:t>
            </a:r>
            <a:br>
              <a:rPr lang="en-GB" sz="3600" b="1" dirty="0">
                <a:latin typeface="Tahoma" pitchFamily="34" charset="0"/>
              </a:rPr>
            </a:br>
            <a:r>
              <a:rPr lang="en-GB" sz="3600" b="1" dirty="0">
                <a:latin typeface="Tahoma" pitchFamily="34" charset="0"/>
              </a:rPr>
              <a:t>Web publishing </a:t>
            </a:r>
            <a:br>
              <a:rPr lang="en-GB" sz="3600" b="1" dirty="0">
                <a:latin typeface="Tahoma" pitchFamily="34" charset="0"/>
              </a:rPr>
            </a:br>
            <a:r>
              <a:rPr lang="en-GB" sz="3600" b="1" dirty="0">
                <a:latin typeface="Tahoma" pitchFamily="34" charset="0"/>
              </a:rPr>
              <a:t>using </a:t>
            </a:r>
            <a:r>
              <a:rPr lang="en-GB" sz="3600" b="1" dirty="0">
                <a:solidFill>
                  <a:srgbClr val="990000"/>
                </a:solidFill>
                <a:latin typeface="Tahoma" pitchFamily="34" charset="0"/>
              </a:rPr>
              <a:t>t4</a:t>
            </a:r>
          </a:p>
        </p:txBody>
      </p:sp>
      <p:pic>
        <p:nvPicPr>
          <p:cNvPr id="2051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19516" y="4455320"/>
            <a:ext cx="702469" cy="663179"/>
          </a:xfrm>
          <a:noFill/>
        </p:spPr>
      </p:pic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4371976" y="4400551"/>
            <a:ext cx="3743325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700" b="1" dirty="0">
                <a:solidFill>
                  <a:srgbClr val="990000"/>
                </a:solidFill>
                <a:latin typeface="Tahoma" pitchFamily="34" charset="0"/>
              </a:rPr>
              <a:t> webteam@gla.ac.uk</a:t>
            </a:r>
          </a:p>
          <a:p>
            <a:r>
              <a:rPr lang="en-US" sz="1800" b="1" dirty="0"/>
              <a:t>  </a:t>
            </a:r>
            <a:r>
              <a:rPr lang="en-US" sz="1500" b="1" dirty="0">
                <a:latin typeface="Tahoma" pitchFamily="34" charset="0"/>
                <a:cs typeface="Tahoma" pitchFamily="34" charset="0"/>
              </a:rPr>
              <a:t>www.gla.ac.uk/staff/webpublishing</a:t>
            </a:r>
            <a:endParaRPr lang="en-GB" sz="1500" b="1" dirty="0">
              <a:solidFill>
                <a:srgbClr val="99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42449" y="5211200"/>
            <a:ext cx="3402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990000"/>
                </a:solidFill>
                <a:latin typeface="Tahoma" pitchFamily="34" charset="0"/>
              </a:rPr>
              <a:t>drew.lynch@glasgow.ac.uk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19D8B9-77AC-443F-9686-F56A260269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1604" y="1430778"/>
            <a:ext cx="7128792" cy="3618402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Publishing Example</a:t>
            </a:r>
          </a:p>
          <a:p>
            <a:pPr marL="0" indent="0">
              <a:buNone/>
            </a:pPr>
            <a:endParaRPr lang="en-GB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Content approved at 10am will go live approximately 2am the </a:t>
            </a:r>
            <a:r>
              <a:rPr lang="en-GB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following morning</a:t>
            </a:r>
            <a:endParaRPr lang="en-GB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Therefore, when using embargos set date/time to the evening before the proposed live date/time</a:t>
            </a:r>
          </a:p>
          <a:p>
            <a:endParaRPr lang="en-GB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693341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42085" y="1376363"/>
            <a:ext cx="5829300" cy="857250"/>
          </a:xfrm>
        </p:spPr>
        <p:txBody>
          <a:bodyPr/>
          <a:lstStyle/>
          <a:p>
            <a:pPr eaLnBrk="1" hangingPunct="1"/>
            <a:r>
              <a:rPr lang="en-GB" sz="2400" b="1" dirty="0">
                <a:solidFill>
                  <a:srgbClr val="990000"/>
                </a:solidFill>
                <a:latin typeface="Tahoma" pitchFamily="34" charset="0"/>
              </a:rPr>
              <a:t>T4 is a web publishing tool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42086" y="2628902"/>
            <a:ext cx="5724525" cy="2528289"/>
          </a:xfrm>
        </p:spPr>
        <p:txBody>
          <a:bodyPr/>
          <a:lstStyle/>
          <a:p>
            <a:pPr algn="l" eaLnBrk="1" hangingPunct="1">
              <a:lnSpc>
                <a:spcPct val="150000"/>
              </a:lnSpc>
              <a:spcBef>
                <a:spcPct val="0"/>
              </a:spcBef>
              <a:buClr>
                <a:srgbClr val="990000"/>
              </a:buClr>
              <a:buSzPct val="90000"/>
              <a:buFontTx/>
              <a:buChar char="o"/>
            </a:pPr>
            <a:r>
              <a:rPr lang="en-GB" sz="1650" dirty="0">
                <a:latin typeface="Tahoma" pitchFamily="34" charset="0"/>
              </a:rPr>
              <a:t> easiest way to publish a website on campus</a:t>
            </a:r>
          </a:p>
          <a:p>
            <a:pPr algn="l" eaLnBrk="1" hangingPunct="1">
              <a:lnSpc>
                <a:spcPct val="150000"/>
              </a:lnSpc>
              <a:spcBef>
                <a:spcPts val="450"/>
              </a:spcBef>
              <a:buClr>
                <a:srgbClr val="990000"/>
              </a:buClr>
              <a:buSzPct val="90000"/>
              <a:buFontTx/>
              <a:buChar char="o"/>
            </a:pPr>
            <a:r>
              <a:rPr lang="en-GB" sz="1650" dirty="0">
                <a:latin typeface="Tahoma" pitchFamily="34" charset="0"/>
              </a:rPr>
              <a:t> fully supported by the University </a:t>
            </a:r>
            <a:r>
              <a:rPr lang="en-GB" sz="1650" dirty="0" err="1">
                <a:latin typeface="Tahoma" pitchFamily="34" charset="0"/>
              </a:rPr>
              <a:t>webteam</a:t>
            </a:r>
            <a:endParaRPr lang="en-GB" sz="1650" dirty="0">
              <a:latin typeface="Tahoma" pitchFamily="34" charset="0"/>
            </a:endParaRPr>
          </a:p>
          <a:p>
            <a:pPr algn="l" eaLnBrk="1" hangingPunct="1">
              <a:lnSpc>
                <a:spcPct val="150000"/>
              </a:lnSpc>
              <a:spcBef>
                <a:spcPts val="450"/>
              </a:spcBef>
              <a:buClr>
                <a:srgbClr val="990000"/>
              </a:buClr>
              <a:buSzPct val="90000"/>
              <a:buFontTx/>
              <a:buChar char="o"/>
            </a:pPr>
            <a:r>
              <a:rPr lang="en-GB" sz="1650" dirty="0">
                <a:latin typeface="Tahoma" pitchFamily="34" charset="0"/>
              </a:rPr>
              <a:t> accessed via a web browser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3233738" y="1484787"/>
            <a:ext cx="5829300" cy="494110"/>
          </a:xfrm>
        </p:spPr>
        <p:txBody>
          <a:bodyPr/>
          <a:lstStyle/>
          <a:p>
            <a:r>
              <a:rPr lang="en-GB" sz="2400" b="1" dirty="0">
                <a:solidFill>
                  <a:srgbClr val="990000"/>
                </a:solidFill>
                <a:latin typeface="Tahoma" pitchFamily="34" charset="0"/>
              </a:rPr>
              <a:t>target audiences</a:t>
            </a:r>
            <a:endParaRPr lang="en-US" sz="2400" dirty="0">
              <a:solidFill>
                <a:srgbClr val="990000"/>
              </a:solidFill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3233741" y="2294335"/>
            <a:ext cx="4104085" cy="23764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Prospective postgraduate research students 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Prospective postgraduate taught student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Prospective international students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Prospective undergraduate students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Researchers (from other institutions)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Research funders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7337826" y="2294338"/>
            <a:ext cx="1782365" cy="2516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  Government</a:t>
            </a: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  Prospective staff </a:t>
            </a: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  Alumni </a:t>
            </a: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  Business</a:t>
            </a: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  Media/press</a:t>
            </a: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  Visitors </a:t>
            </a:r>
          </a:p>
          <a:p>
            <a:pPr algn="l">
              <a:lnSpc>
                <a:spcPct val="150000"/>
              </a:lnSpc>
              <a:buFont typeface="Arial" charset="0"/>
              <a:buChar char="•"/>
            </a:pPr>
            <a:r>
              <a:rPr lang="en-US" sz="1500" dirty="0">
                <a:latin typeface="Tahoma" pitchFamily="34" charset="0"/>
                <a:cs typeface="Tahoma" pitchFamily="34" charset="0"/>
              </a:rPr>
              <a:t>  Parents</a:t>
            </a: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16486" y="1376772"/>
            <a:ext cx="5829300" cy="857250"/>
          </a:xfrm>
        </p:spPr>
        <p:txBody>
          <a:bodyPr/>
          <a:lstStyle/>
          <a:p>
            <a:pPr eaLnBrk="1" hangingPunct="1"/>
            <a:r>
              <a:rPr lang="en-GB" sz="2400" b="1" dirty="0">
                <a:solidFill>
                  <a:srgbClr val="990000"/>
                </a:solidFill>
                <a:latin typeface="Tahoma" pitchFamily="34" charset="0"/>
              </a:rPr>
              <a:t>what are the benefits of t4?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3741" y="2619376"/>
            <a:ext cx="5994797" cy="2214563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Clr>
                <a:srgbClr val="990000"/>
              </a:buClr>
              <a:buSzPct val="90000"/>
              <a:buFontTx/>
              <a:buChar char="o"/>
              <a:defRPr/>
            </a:pPr>
            <a:r>
              <a:rPr lang="en-GB" sz="1500" dirty="0">
                <a:latin typeface="Tahoma" pitchFamily="34" charset="0"/>
              </a:rPr>
              <a:t> easy to use</a:t>
            </a:r>
          </a:p>
          <a:p>
            <a:pPr algn="l" eaLnBrk="1" hangingPunct="1">
              <a:lnSpc>
                <a:spcPct val="80000"/>
              </a:lnSpc>
              <a:buClr>
                <a:srgbClr val="990000"/>
              </a:buClr>
              <a:buSzPct val="90000"/>
              <a:defRPr/>
            </a:pPr>
            <a:endParaRPr lang="en-GB" sz="1500" dirty="0">
              <a:latin typeface="Tahoma" pitchFamily="34" charset="0"/>
            </a:endParaRPr>
          </a:p>
          <a:p>
            <a:pPr algn="l" eaLnBrk="1" hangingPunct="1">
              <a:lnSpc>
                <a:spcPct val="80000"/>
              </a:lnSpc>
              <a:buClr>
                <a:srgbClr val="990000"/>
              </a:buClr>
              <a:buSzPct val="90000"/>
              <a:buFontTx/>
              <a:buChar char="o"/>
              <a:defRPr/>
            </a:pPr>
            <a:r>
              <a:rPr lang="en-GB" sz="1500" dirty="0">
                <a:latin typeface="Tahoma" pitchFamily="34" charset="0"/>
              </a:rPr>
              <a:t> supports the visual identity of the University</a:t>
            </a:r>
          </a:p>
          <a:p>
            <a:pPr algn="l" eaLnBrk="1" hangingPunct="1">
              <a:lnSpc>
                <a:spcPct val="80000"/>
              </a:lnSpc>
              <a:buClr>
                <a:srgbClr val="990000"/>
              </a:buClr>
              <a:buSzPct val="90000"/>
              <a:buFontTx/>
              <a:buChar char="o"/>
              <a:defRPr/>
            </a:pPr>
            <a:endParaRPr lang="en-GB" sz="1500" dirty="0">
              <a:latin typeface="Tahoma" pitchFamily="34" charset="0"/>
            </a:endParaRPr>
          </a:p>
          <a:p>
            <a:pPr marL="0" lvl="1" algn="l" eaLnBrk="1" hangingPunct="1">
              <a:lnSpc>
                <a:spcPct val="80000"/>
              </a:lnSpc>
              <a:buClr>
                <a:srgbClr val="990000"/>
              </a:buClr>
              <a:buSzPct val="90000"/>
              <a:buFontTx/>
              <a:buChar char="o"/>
              <a:defRPr/>
            </a:pPr>
            <a:r>
              <a:rPr lang="en-GB" sz="1500" dirty="0">
                <a:latin typeface="Tahoma" pitchFamily="34" charset="0"/>
              </a:rPr>
              <a:t> data imported from HR, Enlighten and Programme A-Z  databases </a:t>
            </a:r>
          </a:p>
          <a:p>
            <a:pPr marL="0" lvl="1" algn="l" eaLnBrk="1" hangingPunct="1">
              <a:lnSpc>
                <a:spcPct val="80000"/>
              </a:lnSpc>
              <a:buClr>
                <a:srgbClr val="990000"/>
              </a:buClr>
              <a:buSzPct val="90000"/>
              <a:defRPr/>
            </a:pPr>
            <a:endParaRPr lang="en-GB" sz="1500" dirty="0">
              <a:latin typeface="Tahoma" pitchFamily="34" charset="0"/>
            </a:endParaRPr>
          </a:p>
          <a:p>
            <a:pPr marL="0" lvl="1" algn="l" eaLnBrk="1" hangingPunct="1">
              <a:lnSpc>
                <a:spcPct val="80000"/>
              </a:lnSpc>
              <a:buClr>
                <a:srgbClr val="990000"/>
              </a:buClr>
              <a:buSzPct val="90000"/>
              <a:buFontTx/>
              <a:buChar char="o"/>
              <a:defRPr/>
            </a:pPr>
            <a:r>
              <a:rPr lang="en-GB" sz="1500" dirty="0">
                <a:latin typeface="Tahoma" pitchFamily="34" charset="0"/>
              </a:rPr>
              <a:t> supports usability and accessibility</a:t>
            </a:r>
          </a:p>
          <a:p>
            <a:pPr marL="0" lvl="1" algn="l" eaLnBrk="1" hangingPunct="1">
              <a:lnSpc>
                <a:spcPct val="80000"/>
              </a:lnSpc>
              <a:buClr>
                <a:srgbClr val="990000"/>
              </a:buClr>
              <a:buSzPct val="90000"/>
              <a:buFontTx/>
              <a:buChar char="o"/>
              <a:defRPr/>
            </a:pPr>
            <a:endParaRPr lang="en-GB" sz="1500" dirty="0">
              <a:latin typeface="Tahoma" pitchFamily="34" charset="0"/>
            </a:endParaRPr>
          </a:p>
          <a:p>
            <a:pPr marL="0" lvl="1" algn="l" eaLnBrk="1" hangingPunct="1">
              <a:lnSpc>
                <a:spcPct val="80000"/>
              </a:lnSpc>
              <a:buClr>
                <a:srgbClr val="990000"/>
              </a:buClr>
              <a:buSzPct val="90000"/>
              <a:buFontTx/>
              <a:buChar char="o"/>
              <a:defRPr/>
            </a:pPr>
            <a:r>
              <a:rPr lang="en-GB" sz="1500" dirty="0">
                <a:latin typeface="Tahoma" pitchFamily="34" charset="0"/>
              </a:rPr>
              <a:t> improves Google rankings</a:t>
            </a:r>
          </a:p>
          <a:p>
            <a:pPr lvl="1" algn="l" eaLnBrk="1" hangingPunct="1">
              <a:lnSpc>
                <a:spcPct val="80000"/>
              </a:lnSpc>
              <a:buClr>
                <a:srgbClr val="990000"/>
              </a:buClr>
              <a:buSzPct val="90000"/>
              <a:defRPr/>
            </a:pPr>
            <a:r>
              <a:rPr lang="en-GB" sz="1500" dirty="0">
                <a:latin typeface="Tahoma" pitchFamily="34" charset="0"/>
              </a:rPr>
              <a:t>	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University of Glasgow - Colleges - Mozilla Firefox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9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425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60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7C1555-1C22-9EA0-FACF-51D7E056C4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70" r="3648" b="1"/>
          <a:stretch/>
        </p:blipFill>
        <p:spPr>
          <a:xfrm>
            <a:off x="20" y="0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848563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7EEA3D1-0C60-4DB9-88F0-742C7C7434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256226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1E62A2-848F-40C3-9B66-8F91C5C838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5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993566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446367-9165-49D3-AB81-A2B28590B8C7}"/>
              </a:ext>
            </a:extLst>
          </p:cNvPr>
          <p:cNvSpPr/>
          <p:nvPr/>
        </p:nvSpPr>
        <p:spPr bwMode="auto">
          <a:xfrm>
            <a:off x="6582054" y="2474202"/>
            <a:ext cx="1188132" cy="27003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endParaRPr lang="en-GB" sz="1800"/>
          </a:p>
        </p:txBody>
      </p:sp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4273156" y="954168"/>
            <a:ext cx="36456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800" b="1">
                <a:latin typeface="Tahoma" pitchFamily="34" charset="0"/>
                <a:ea typeface="Calibri" pitchFamily="34" charset="0"/>
                <a:cs typeface="Times New Roman" pitchFamily="18" charset="0"/>
              </a:rPr>
              <a:t>our web publishing model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0600" y="1439470"/>
            <a:ext cx="6450806" cy="397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392</Words>
  <Application>Microsoft Office PowerPoint</Application>
  <PresentationFormat>Widescreen</PresentationFormat>
  <Paragraphs>69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Tahoma</vt:lpstr>
      <vt:lpstr>Times New Roman</vt:lpstr>
      <vt:lpstr>Verdana</vt:lpstr>
      <vt:lpstr>Default Design</vt:lpstr>
      <vt:lpstr>Introduction to Web publishing  using t4</vt:lpstr>
      <vt:lpstr>T4 is a web publishing tool</vt:lpstr>
      <vt:lpstr>target audiences</vt:lpstr>
      <vt:lpstr>what are the benefits of t4?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Web publishing  using t4</dc:title>
  <dc:creator>Drew Lynch</dc:creator>
  <cp:lastModifiedBy>Drew Lynch</cp:lastModifiedBy>
  <cp:revision>18</cp:revision>
  <dcterms:created xsi:type="dcterms:W3CDTF">2019-10-15T08:39:36Z</dcterms:created>
  <dcterms:modified xsi:type="dcterms:W3CDTF">2024-01-16T10:08:42Z</dcterms:modified>
</cp:coreProperties>
</file>