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430" r:id="rId6"/>
    <p:sldId id="431" r:id="rId7"/>
    <p:sldId id="432" r:id="rId8"/>
    <p:sldId id="4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144F94-A133-4E0D-AB1C-EDE23B48EAD3}" v="62" dt="2023-10-17T13:29:52.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62" d="100"/>
          <a:sy n="62" d="100"/>
        </p:scale>
        <p:origin x="34" y="269"/>
      </p:cViewPr>
      <p:guideLst/>
    </p:cSldViewPr>
  </p:slideViewPr>
  <p:outlineViewPr>
    <p:cViewPr>
      <p:scale>
        <a:sx n="33" d="100"/>
        <a:sy n="33" d="100"/>
      </p:scale>
      <p:origin x="0" y="0"/>
    </p:cViewPr>
  </p:outlineViewPr>
  <p:notesTextViewPr>
    <p:cViewPr>
      <p:scale>
        <a:sx n="1" d="1"/>
        <a:sy n="1" d="1"/>
      </p:scale>
      <p:origin x="0" y="-122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chwab" userId="814d492e-12c5-4f0a-b7e8-ed777ad92751" providerId="ADAL" clId="{F2144F94-A133-4E0D-AB1C-EDE23B48EAD3}"/>
    <pc:docChg chg="modSld">
      <pc:chgData name="Jack Schwab" userId="814d492e-12c5-4f0a-b7e8-ed777ad92751" providerId="ADAL" clId="{F2144F94-A133-4E0D-AB1C-EDE23B48EAD3}" dt="2023-10-17T13:29:52.248" v="76" actId="962"/>
      <pc:docMkLst>
        <pc:docMk/>
      </pc:docMkLst>
      <pc:sldChg chg="addSp delSp modSp mod">
        <pc:chgData name="Jack Schwab" userId="814d492e-12c5-4f0a-b7e8-ed777ad92751" providerId="ADAL" clId="{F2144F94-A133-4E0D-AB1C-EDE23B48EAD3}" dt="2023-10-17T13:29:33.814" v="58" actId="962"/>
        <pc:sldMkLst>
          <pc:docMk/>
          <pc:sldMk cId="2306114415" sldId="256"/>
        </pc:sldMkLst>
        <pc:spChg chg="del mod">
          <ac:chgData name="Jack Schwab" userId="814d492e-12c5-4f0a-b7e8-ed777ad92751" providerId="ADAL" clId="{F2144F94-A133-4E0D-AB1C-EDE23B48EAD3}" dt="2023-10-17T13:28:52.598" v="13" actId="478"/>
          <ac:spMkLst>
            <pc:docMk/>
            <pc:sldMk cId="2306114415" sldId="256"/>
            <ac:spMk id="2" creationId="{10976A69-30C4-E9F3-9B67-D7A4E6F49EAE}"/>
          </ac:spMkLst>
        </pc:spChg>
        <pc:spChg chg="mod">
          <ac:chgData name="Jack Schwab" userId="814d492e-12c5-4f0a-b7e8-ed777ad92751" providerId="ADAL" clId="{F2144F94-A133-4E0D-AB1C-EDE23B48EAD3}" dt="2023-10-17T13:29:31.776" v="56" actId="962"/>
          <ac:spMkLst>
            <pc:docMk/>
            <pc:sldMk cId="2306114415" sldId="256"/>
            <ac:spMk id="3" creationId="{132A5E54-8CC0-2B9B-FE3E-82E031B97883}"/>
          </ac:spMkLst>
        </pc:spChg>
        <pc:spChg chg="add del mod">
          <ac:chgData name="Jack Schwab" userId="814d492e-12c5-4f0a-b7e8-ed777ad92751" providerId="ADAL" clId="{F2144F94-A133-4E0D-AB1C-EDE23B48EAD3}" dt="2023-10-17T13:29:09.704" v="19" actId="478"/>
          <ac:spMkLst>
            <pc:docMk/>
            <pc:sldMk cId="2306114415" sldId="256"/>
            <ac:spMk id="6" creationId="{05B4380D-907D-57FF-7600-47DC7E70E151}"/>
          </ac:spMkLst>
        </pc:spChg>
        <pc:spChg chg="add mod">
          <ac:chgData name="Jack Schwab" userId="814d492e-12c5-4f0a-b7e8-ed777ad92751" providerId="ADAL" clId="{F2144F94-A133-4E0D-AB1C-EDE23B48EAD3}" dt="2023-10-17T13:29:33.814" v="58" actId="962"/>
          <ac:spMkLst>
            <pc:docMk/>
            <pc:sldMk cId="2306114415" sldId="256"/>
            <ac:spMk id="7" creationId="{EA957AEF-30C6-8722-E776-D82561F4D225}"/>
          </ac:spMkLst>
        </pc:spChg>
        <pc:picChg chg="mod">
          <ac:chgData name="Jack Schwab" userId="814d492e-12c5-4f0a-b7e8-ed777ad92751" providerId="ADAL" clId="{F2144F94-A133-4E0D-AB1C-EDE23B48EAD3}" dt="2023-10-17T13:28:18.769" v="0" actId="962"/>
          <ac:picMkLst>
            <pc:docMk/>
            <pc:sldMk cId="2306114415" sldId="256"/>
            <ac:picMk id="4" creationId="{666027C4-C151-B156-CDB6-A6156EAF8258}"/>
          </ac:picMkLst>
        </pc:picChg>
        <pc:picChg chg="mod">
          <ac:chgData name="Jack Schwab" userId="814d492e-12c5-4f0a-b7e8-ed777ad92751" providerId="ADAL" clId="{F2144F94-A133-4E0D-AB1C-EDE23B48EAD3}" dt="2023-10-17T13:29:31.437" v="55" actId="962"/>
          <ac:picMkLst>
            <pc:docMk/>
            <pc:sldMk cId="2306114415" sldId="256"/>
            <ac:picMk id="5" creationId="{4E2F82E7-F630-6D2C-2EB2-01EF7F6B9DE9}"/>
          </ac:picMkLst>
        </pc:picChg>
        <pc:picChg chg="mod">
          <ac:chgData name="Jack Schwab" userId="814d492e-12c5-4f0a-b7e8-ed777ad92751" providerId="ADAL" clId="{F2144F94-A133-4E0D-AB1C-EDE23B48EAD3}" dt="2023-10-17T13:29:32.077" v="57" actId="962"/>
          <ac:picMkLst>
            <pc:docMk/>
            <pc:sldMk cId="2306114415" sldId="256"/>
            <ac:picMk id="1026" creationId="{6F5B7A01-09D0-CA7C-8E6A-C8CCF41F4042}"/>
          </ac:picMkLst>
        </pc:picChg>
      </pc:sldChg>
      <pc:sldChg chg="modSp mod">
        <pc:chgData name="Jack Schwab" userId="814d492e-12c5-4f0a-b7e8-ed777ad92751" providerId="ADAL" clId="{F2144F94-A133-4E0D-AB1C-EDE23B48EAD3}" dt="2023-10-17T13:29:39.033" v="61" actId="962"/>
        <pc:sldMkLst>
          <pc:docMk/>
          <pc:sldMk cId="3890154853" sldId="430"/>
        </pc:sldMkLst>
        <pc:spChg chg="mod">
          <ac:chgData name="Jack Schwab" userId="814d492e-12c5-4f0a-b7e8-ed777ad92751" providerId="ADAL" clId="{F2144F94-A133-4E0D-AB1C-EDE23B48EAD3}" dt="2023-10-17T13:28:21.075" v="2" actId="962"/>
          <ac:spMkLst>
            <pc:docMk/>
            <pc:sldMk cId="3890154853" sldId="430"/>
            <ac:spMk id="7" creationId="{8F015A7E-9411-69ED-CAF0-9288EAA5BEA0}"/>
          </ac:spMkLst>
        </pc:spChg>
        <pc:spChg chg="mod">
          <ac:chgData name="Jack Schwab" userId="814d492e-12c5-4f0a-b7e8-ed777ad92751" providerId="ADAL" clId="{F2144F94-A133-4E0D-AB1C-EDE23B48EAD3}" dt="2023-10-17T13:29:38.832" v="60" actId="962"/>
          <ac:spMkLst>
            <pc:docMk/>
            <pc:sldMk cId="3890154853" sldId="430"/>
            <ac:spMk id="8" creationId="{00000000-0000-0000-0000-000000000000}"/>
          </ac:spMkLst>
        </pc:spChg>
        <pc:spChg chg="mod">
          <ac:chgData name="Jack Schwab" userId="814d492e-12c5-4f0a-b7e8-ed777ad92751" providerId="ADAL" clId="{F2144F94-A133-4E0D-AB1C-EDE23B48EAD3}" dt="2023-10-17T13:29:39.033" v="61" actId="962"/>
          <ac:spMkLst>
            <pc:docMk/>
            <pc:sldMk cId="3890154853" sldId="430"/>
            <ac:spMk id="11" creationId="{BE11D2E3-83A8-5FDB-FCFB-953BD39F7A4E}"/>
          </ac:spMkLst>
        </pc:spChg>
        <pc:picChg chg="mod">
          <ac:chgData name="Jack Schwab" userId="814d492e-12c5-4f0a-b7e8-ed777ad92751" providerId="ADAL" clId="{F2144F94-A133-4E0D-AB1C-EDE23B48EAD3}" dt="2023-10-17T13:29:38.247" v="59" actId="962"/>
          <ac:picMkLst>
            <pc:docMk/>
            <pc:sldMk cId="3890154853" sldId="430"/>
            <ac:picMk id="4" creationId="{0538E5A5-4F68-2E28-2E0C-A484DBB7A7CD}"/>
          </ac:picMkLst>
        </pc:picChg>
        <pc:picChg chg="mod">
          <ac:chgData name="Jack Schwab" userId="814d492e-12c5-4f0a-b7e8-ed777ad92751" providerId="ADAL" clId="{F2144F94-A133-4E0D-AB1C-EDE23B48EAD3}" dt="2023-10-17T13:28:20.019" v="1" actId="962"/>
          <ac:picMkLst>
            <pc:docMk/>
            <pc:sldMk cId="3890154853" sldId="430"/>
            <ac:picMk id="9" creationId="{00000000-0000-0000-0000-000000000000}"/>
          </ac:picMkLst>
        </pc:picChg>
      </pc:sldChg>
      <pc:sldChg chg="modSp mod">
        <pc:chgData name="Jack Schwab" userId="814d492e-12c5-4f0a-b7e8-ed777ad92751" providerId="ADAL" clId="{F2144F94-A133-4E0D-AB1C-EDE23B48EAD3}" dt="2023-10-17T13:29:42.466" v="63" actId="962"/>
        <pc:sldMkLst>
          <pc:docMk/>
          <pc:sldMk cId="2989678700" sldId="431"/>
        </pc:sldMkLst>
        <pc:spChg chg="mod">
          <ac:chgData name="Jack Schwab" userId="814d492e-12c5-4f0a-b7e8-ed777ad92751" providerId="ADAL" clId="{F2144F94-A133-4E0D-AB1C-EDE23B48EAD3}" dt="2023-10-17T13:28:24.588" v="5" actId="962"/>
          <ac:spMkLst>
            <pc:docMk/>
            <pc:sldMk cId="2989678700" sldId="431"/>
            <ac:spMk id="5" creationId="{27F3A9F0-5510-E6A1-8267-46B97F810CAC}"/>
          </ac:spMkLst>
        </pc:spChg>
        <pc:spChg chg="mod">
          <ac:chgData name="Jack Schwab" userId="814d492e-12c5-4f0a-b7e8-ed777ad92751" providerId="ADAL" clId="{F2144F94-A133-4E0D-AB1C-EDE23B48EAD3}" dt="2023-10-17T13:29:42.257" v="62" actId="962"/>
          <ac:spMkLst>
            <pc:docMk/>
            <pc:sldMk cId="2989678700" sldId="431"/>
            <ac:spMk id="6" creationId="{6F3F9AAE-B16C-3D0E-39DE-78A028ED5C0D}"/>
          </ac:spMkLst>
        </pc:spChg>
        <pc:spChg chg="mod">
          <ac:chgData name="Jack Schwab" userId="814d492e-12c5-4f0a-b7e8-ed777ad92751" providerId="ADAL" clId="{F2144F94-A133-4E0D-AB1C-EDE23B48EAD3}" dt="2023-10-17T13:29:42.466" v="63" actId="962"/>
          <ac:spMkLst>
            <pc:docMk/>
            <pc:sldMk cId="2989678700" sldId="431"/>
            <ac:spMk id="10" creationId="{A301614E-CE12-2D25-09AC-62CC2CEEC804}"/>
          </ac:spMkLst>
        </pc:spChg>
        <pc:picChg chg="mod">
          <ac:chgData name="Jack Schwab" userId="814d492e-12c5-4f0a-b7e8-ed777ad92751" providerId="ADAL" clId="{F2144F94-A133-4E0D-AB1C-EDE23B48EAD3}" dt="2023-10-17T13:28:23.539" v="4" actId="962"/>
          <ac:picMkLst>
            <pc:docMk/>
            <pc:sldMk cId="2989678700" sldId="431"/>
            <ac:picMk id="9" creationId="{00000000-0000-0000-0000-000000000000}"/>
          </ac:picMkLst>
        </pc:picChg>
        <pc:picChg chg="mod">
          <ac:chgData name="Jack Schwab" userId="814d492e-12c5-4f0a-b7e8-ed777ad92751" providerId="ADAL" clId="{F2144F94-A133-4E0D-AB1C-EDE23B48EAD3}" dt="2023-10-17T13:28:22.412" v="3" actId="962"/>
          <ac:picMkLst>
            <pc:docMk/>
            <pc:sldMk cId="2989678700" sldId="431"/>
            <ac:picMk id="2050" creationId="{24843DDC-2246-49D7-8B07-33B0F33CF3DF}"/>
          </ac:picMkLst>
        </pc:picChg>
      </pc:sldChg>
      <pc:sldChg chg="modSp mod">
        <pc:chgData name="Jack Schwab" userId="814d492e-12c5-4f0a-b7e8-ed777ad92751" providerId="ADAL" clId="{F2144F94-A133-4E0D-AB1C-EDE23B48EAD3}" dt="2023-10-17T13:29:47.660" v="71" actId="962"/>
        <pc:sldMkLst>
          <pc:docMk/>
          <pc:sldMk cId="3727496611" sldId="432"/>
        </pc:sldMkLst>
        <pc:spChg chg="mod">
          <ac:chgData name="Jack Schwab" userId="814d492e-12c5-4f0a-b7e8-ed777ad92751" providerId="ADAL" clId="{F2144F94-A133-4E0D-AB1C-EDE23B48EAD3}" dt="2023-10-17T13:29:47.468" v="70" actId="962"/>
          <ac:spMkLst>
            <pc:docMk/>
            <pc:sldMk cId="3727496611" sldId="432"/>
            <ac:spMk id="3" creationId="{A65180BE-EED3-943B-6832-B83E901FAC52}"/>
          </ac:spMkLst>
        </pc:spChg>
        <pc:spChg chg="mod">
          <ac:chgData name="Jack Schwab" userId="814d492e-12c5-4f0a-b7e8-ed777ad92751" providerId="ADAL" clId="{F2144F94-A133-4E0D-AB1C-EDE23B48EAD3}" dt="2023-10-17T13:28:27.602" v="8" actId="962"/>
          <ac:spMkLst>
            <pc:docMk/>
            <pc:sldMk cId="3727496611" sldId="432"/>
            <ac:spMk id="7" creationId="{8F015A7E-9411-69ED-CAF0-9288EAA5BEA0}"/>
          </ac:spMkLst>
        </pc:spChg>
        <pc:spChg chg="mod">
          <ac:chgData name="Jack Schwab" userId="814d492e-12c5-4f0a-b7e8-ed777ad92751" providerId="ADAL" clId="{F2144F94-A133-4E0D-AB1C-EDE23B48EAD3}" dt="2023-10-17T13:29:46.205" v="65" actId="962"/>
          <ac:spMkLst>
            <pc:docMk/>
            <pc:sldMk cId="3727496611" sldId="432"/>
            <ac:spMk id="8" creationId="{00000000-0000-0000-0000-000000000000}"/>
          </ac:spMkLst>
        </pc:spChg>
        <pc:spChg chg="mod">
          <ac:chgData name="Jack Schwab" userId="814d492e-12c5-4f0a-b7e8-ed777ad92751" providerId="ADAL" clId="{F2144F94-A133-4E0D-AB1C-EDE23B48EAD3}" dt="2023-10-17T13:29:46.552" v="66" actId="962"/>
          <ac:spMkLst>
            <pc:docMk/>
            <pc:sldMk cId="3727496611" sldId="432"/>
            <ac:spMk id="11" creationId="{BE11D2E3-83A8-5FDB-FCFB-953BD39F7A4E}"/>
          </ac:spMkLst>
        </pc:spChg>
        <pc:picChg chg="mod">
          <ac:chgData name="Jack Schwab" userId="814d492e-12c5-4f0a-b7e8-ed777ad92751" providerId="ADAL" clId="{F2144F94-A133-4E0D-AB1C-EDE23B48EAD3}" dt="2023-10-17T13:29:45.549" v="64" actId="962"/>
          <ac:picMkLst>
            <pc:docMk/>
            <pc:sldMk cId="3727496611" sldId="432"/>
            <ac:picMk id="4" creationId="{0538E5A5-4F68-2E28-2E0C-A484DBB7A7CD}"/>
          </ac:picMkLst>
        </pc:picChg>
        <pc:picChg chg="mod">
          <ac:chgData name="Jack Schwab" userId="814d492e-12c5-4f0a-b7e8-ed777ad92751" providerId="ADAL" clId="{F2144F94-A133-4E0D-AB1C-EDE23B48EAD3}" dt="2023-10-17T13:28:26.661" v="7" actId="962"/>
          <ac:picMkLst>
            <pc:docMk/>
            <pc:sldMk cId="3727496611" sldId="432"/>
            <ac:picMk id="9" creationId="{00000000-0000-0000-0000-000000000000}"/>
          </ac:picMkLst>
        </pc:picChg>
        <pc:picChg chg="mod">
          <ac:chgData name="Jack Schwab" userId="814d492e-12c5-4f0a-b7e8-ed777ad92751" providerId="ADAL" clId="{F2144F94-A133-4E0D-AB1C-EDE23B48EAD3}" dt="2023-10-17T13:28:25.692" v="6" actId="962"/>
          <ac:picMkLst>
            <pc:docMk/>
            <pc:sldMk cId="3727496611" sldId="432"/>
            <ac:picMk id="5122" creationId="{9E133AF8-68E3-B0C3-28BA-51040651DC2B}"/>
          </ac:picMkLst>
        </pc:picChg>
        <pc:picChg chg="mod">
          <ac:chgData name="Jack Schwab" userId="814d492e-12c5-4f0a-b7e8-ed777ad92751" providerId="ADAL" clId="{F2144F94-A133-4E0D-AB1C-EDE23B48EAD3}" dt="2023-10-17T13:29:47.660" v="71" actId="962"/>
          <ac:picMkLst>
            <pc:docMk/>
            <pc:sldMk cId="3727496611" sldId="432"/>
            <ac:picMk id="5124" creationId="{5D715B4F-01B1-3422-16ED-CCE2493113F8}"/>
          </ac:picMkLst>
        </pc:picChg>
      </pc:sldChg>
      <pc:sldChg chg="modSp mod">
        <pc:chgData name="Jack Schwab" userId="814d492e-12c5-4f0a-b7e8-ed777ad92751" providerId="ADAL" clId="{F2144F94-A133-4E0D-AB1C-EDE23B48EAD3}" dt="2023-10-17T13:29:52.248" v="76" actId="962"/>
        <pc:sldMkLst>
          <pc:docMk/>
          <pc:sldMk cId="704471952" sldId="433"/>
        </pc:sldMkLst>
        <pc:spChg chg="mod">
          <ac:chgData name="Jack Schwab" userId="814d492e-12c5-4f0a-b7e8-ed777ad92751" providerId="ADAL" clId="{F2144F94-A133-4E0D-AB1C-EDE23B48EAD3}" dt="2023-10-17T13:29:52.248" v="76" actId="962"/>
          <ac:spMkLst>
            <pc:docMk/>
            <pc:sldMk cId="704471952" sldId="433"/>
            <ac:spMk id="2" creationId="{20C576A5-FDA1-6372-542E-3096DA902D05}"/>
          </ac:spMkLst>
        </pc:spChg>
        <pc:spChg chg="mod">
          <ac:chgData name="Jack Schwab" userId="814d492e-12c5-4f0a-b7e8-ed777ad92751" providerId="ADAL" clId="{F2144F94-A133-4E0D-AB1C-EDE23B48EAD3}" dt="2023-10-17T13:28:31.001" v="10" actId="962"/>
          <ac:spMkLst>
            <pc:docMk/>
            <pc:sldMk cId="704471952" sldId="433"/>
            <ac:spMk id="7" creationId="{8F015A7E-9411-69ED-CAF0-9288EAA5BEA0}"/>
          </ac:spMkLst>
        </pc:spChg>
        <pc:spChg chg="mod">
          <ac:chgData name="Jack Schwab" userId="814d492e-12c5-4f0a-b7e8-ed777ad92751" providerId="ADAL" clId="{F2144F94-A133-4E0D-AB1C-EDE23B48EAD3}" dt="2023-10-17T13:29:51.376" v="73" actId="962"/>
          <ac:spMkLst>
            <pc:docMk/>
            <pc:sldMk cId="704471952" sldId="433"/>
            <ac:spMk id="8" creationId="{00000000-0000-0000-0000-000000000000}"/>
          </ac:spMkLst>
        </pc:spChg>
        <pc:spChg chg="mod">
          <ac:chgData name="Jack Schwab" userId="814d492e-12c5-4f0a-b7e8-ed777ad92751" providerId="ADAL" clId="{F2144F94-A133-4E0D-AB1C-EDE23B48EAD3}" dt="2023-10-17T13:29:51.762" v="74" actId="962"/>
          <ac:spMkLst>
            <pc:docMk/>
            <pc:sldMk cId="704471952" sldId="433"/>
            <ac:spMk id="11" creationId="{BE11D2E3-83A8-5FDB-FCFB-953BD39F7A4E}"/>
          </ac:spMkLst>
        </pc:spChg>
        <pc:picChg chg="mod">
          <ac:chgData name="Jack Schwab" userId="814d492e-12c5-4f0a-b7e8-ed777ad92751" providerId="ADAL" clId="{F2144F94-A133-4E0D-AB1C-EDE23B48EAD3}" dt="2023-10-17T13:29:50.789" v="72" actId="962"/>
          <ac:picMkLst>
            <pc:docMk/>
            <pc:sldMk cId="704471952" sldId="433"/>
            <ac:picMk id="4" creationId="{0538E5A5-4F68-2E28-2E0C-A484DBB7A7CD}"/>
          </ac:picMkLst>
        </pc:picChg>
        <pc:picChg chg="mod">
          <ac:chgData name="Jack Schwab" userId="814d492e-12c5-4f0a-b7e8-ed777ad92751" providerId="ADAL" clId="{F2144F94-A133-4E0D-AB1C-EDE23B48EAD3}" dt="2023-10-17T13:28:29.168" v="9" actId="962"/>
          <ac:picMkLst>
            <pc:docMk/>
            <pc:sldMk cId="704471952" sldId="433"/>
            <ac:picMk id="9" creationId="{00000000-0000-0000-0000-000000000000}"/>
          </ac:picMkLst>
        </pc:picChg>
        <pc:picChg chg="mod">
          <ac:chgData name="Jack Schwab" userId="814d492e-12c5-4f0a-b7e8-ed777ad92751" providerId="ADAL" clId="{F2144F94-A133-4E0D-AB1C-EDE23B48EAD3}" dt="2023-10-17T13:29:52.016" v="75" actId="962"/>
          <ac:picMkLst>
            <pc:docMk/>
            <pc:sldMk cId="704471952" sldId="433"/>
            <ac:picMk id="6148" creationId="{EF238AF5-574C-D486-512F-F66D9D700DF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0852B5-14DC-4049-B0F6-D0BA947663F8}"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39501-9DC7-4E15-9251-F8F4A4274766}" type="slidenum">
              <a:rPr lang="en-GB" smtClean="0"/>
              <a:t>‹#›</a:t>
            </a:fld>
            <a:endParaRPr lang="en-GB"/>
          </a:p>
        </p:txBody>
      </p:sp>
    </p:spTree>
    <p:extLst>
      <p:ext uri="{BB962C8B-B14F-4D97-AF65-F5344CB8AC3E}">
        <p14:creationId xmlns:p14="http://schemas.microsoft.com/office/powerpoint/2010/main" val="199900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a:t>
            </a:r>
            <a:r>
              <a:rPr lang="en-GB" baseline="0" dirty="0"/>
              <a:t> is Studying Arts &amp; Humanities important? </a:t>
            </a:r>
          </a:p>
          <a:p>
            <a:endParaRPr lang="en-GB" baseline="0" dirty="0"/>
          </a:p>
          <a:p>
            <a:r>
              <a:rPr lang="en-GB" baseline="0" dirty="0"/>
              <a:t>Arts and Humanities have been taught at this university since its inception in 1451.   </a:t>
            </a:r>
          </a:p>
          <a:p>
            <a:endParaRPr lang="en-GB" baseline="0" dirty="0"/>
          </a:p>
          <a:p>
            <a:endParaRPr lang="en-GB" baseline="0" dirty="0"/>
          </a:p>
          <a:p>
            <a:r>
              <a:rPr lang="en-GB" baseline="0" dirty="0"/>
              <a:t>Arts Research: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Historical Thesaurus of the </a:t>
            </a:r>
            <a:r>
              <a:rPr lang="en-GB" sz="1200" b="0" i="1" kern="1200" dirty="0">
                <a:solidFill>
                  <a:schemeClr val="tx1"/>
                </a:solidFill>
                <a:effectLst/>
                <a:latin typeface="+mn-lt"/>
                <a:ea typeface="+mn-ea"/>
                <a:cs typeface="+mn-cs"/>
              </a:rPr>
              <a:t>OED</a:t>
            </a:r>
            <a:r>
              <a:rPr lang="en-GB" sz="1200" b="0" i="0" kern="1200" dirty="0">
                <a:solidFill>
                  <a:schemeClr val="tx1"/>
                </a:solidFill>
                <a:effectLst/>
                <a:latin typeface="+mn-lt"/>
                <a:ea typeface="+mn-ea"/>
                <a:cs typeface="+mn-cs"/>
              </a:rPr>
              <a:t> tells us as much about speakers of English as it does about the language itself</a:t>
            </a:r>
            <a:r>
              <a:rPr lang="en-GB" sz="1200" b="0" i="0" kern="1200" baseline="0" dirty="0">
                <a:solidFill>
                  <a:schemeClr val="tx1"/>
                </a:solidFill>
                <a:effectLst/>
                <a:latin typeface="+mn-lt"/>
                <a:ea typeface="+mn-ea"/>
                <a:cs typeface="+mn-cs"/>
              </a:rPr>
              <a:t> –What are people interested in, what are they doing?   How many words for Love, for Faith, for Hate…  when did  words appear or disappear.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year it won the Queens Anniversary Prize, one of the most respected awards in Higher Education Research.</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2</a:t>
            </a:fld>
            <a:endParaRPr lang="en-US"/>
          </a:p>
        </p:txBody>
      </p:sp>
    </p:spTree>
    <p:extLst>
      <p:ext uri="{BB962C8B-B14F-4D97-AF65-F5344CB8AC3E}">
        <p14:creationId xmlns:p14="http://schemas.microsoft.com/office/powerpoint/2010/main" val="51009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a:t>
            </a:r>
            <a:r>
              <a:rPr lang="en-GB" baseline="0" dirty="0"/>
              <a:t> is Studying Arts &amp; Humanities important? </a:t>
            </a:r>
          </a:p>
          <a:p>
            <a:endParaRPr lang="en-GB" baseline="0" dirty="0"/>
          </a:p>
          <a:p>
            <a:r>
              <a:rPr lang="en-GB" baseline="0" dirty="0"/>
              <a:t>Arts and Humanities have been taught at this university since its inception in 1451.   </a:t>
            </a:r>
          </a:p>
          <a:p>
            <a:endParaRPr lang="en-GB" baseline="0" dirty="0"/>
          </a:p>
          <a:p>
            <a:endParaRPr lang="en-GB" baseline="0" dirty="0"/>
          </a:p>
          <a:p>
            <a:r>
              <a:rPr lang="en-GB" baseline="0" dirty="0"/>
              <a:t>Arts Research: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Historical Thesaurus of the </a:t>
            </a:r>
            <a:r>
              <a:rPr lang="en-GB" sz="1200" b="0" i="1" kern="1200" dirty="0">
                <a:solidFill>
                  <a:schemeClr val="tx1"/>
                </a:solidFill>
                <a:effectLst/>
                <a:latin typeface="+mn-lt"/>
                <a:ea typeface="+mn-ea"/>
                <a:cs typeface="+mn-cs"/>
              </a:rPr>
              <a:t>OED</a:t>
            </a:r>
            <a:r>
              <a:rPr lang="en-GB" sz="1200" b="0" i="0" kern="1200" dirty="0">
                <a:solidFill>
                  <a:schemeClr val="tx1"/>
                </a:solidFill>
                <a:effectLst/>
                <a:latin typeface="+mn-lt"/>
                <a:ea typeface="+mn-ea"/>
                <a:cs typeface="+mn-cs"/>
              </a:rPr>
              <a:t> tells us as much about speakers of English as it does about the language itself</a:t>
            </a:r>
            <a:r>
              <a:rPr lang="en-GB" sz="1200" b="0" i="0" kern="1200" baseline="0" dirty="0">
                <a:solidFill>
                  <a:schemeClr val="tx1"/>
                </a:solidFill>
                <a:effectLst/>
                <a:latin typeface="+mn-lt"/>
                <a:ea typeface="+mn-ea"/>
                <a:cs typeface="+mn-cs"/>
              </a:rPr>
              <a:t> –What are people interested in, what are they doing?   How many words for Love, for Faith, for Hate…  when did  words appear or disappear.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year it won the Queens Anniversary Prize, one of the most respected awards in Higher Education Research.</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3</a:t>
            </a:fld>
            <a:endParaRPr lang="en-US"/>
          </a:p>
        </p:txBody>
      </p:sp>
    </p:spTree>
    <p:extLst>
      <p:ext uri="{BB962C8B-B14F-4D97-AF65-F5344CB8AC3E}">
        <p14:creationId xmlns:p14="http://schemas.microsoft.com/office/powerpoint/2010/main" val="95880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a:t>
            </a:r>
            <a:r>
              <a:rPr lang="en-GB" baseline="0" dirty="0"/>
              <a:t> is Studying Arts &amp; Humanities important? </a:t>
            </a:r>
          </a:p>
          <a:p>
            <a:endParaRPr lang="en-GB" baseline="0" dirty="0"/>
          </a:p>
          <a:p>
            <a:r>
              <a:rPr lang="en-GB" baseline="0" dirty="0"/>
              <a:t>Arts and Humanities have been taught at this university since its inception in 1451.   </a:t>
            </a:r>
          </a:p>
          <a:p>
            <a:endParaRPr lang="en-GB" baseline="0" dirty="0"/>
          </a:p>
          <a:p>
            <a:endParaRPr lang="en-GB" baseline="0" dirty="0"/>
          </a:p>
          <a:p>
            <a:r>
              <a:rPr lang="en-GB" baseline="0" dirty="0"/>
              <a:t>Arts Research: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Historical Thesaurus of the </a:t>
            </a:r>
            <a:r>
              <a:rPr lang="en-GB" sz="1200" b="0" i="1" kern="1200" dirty="0">
                <a:solidFill>
                  <a:schemeClr val="tx1"/>
                </a:solidFill>
                <a:effectLst/>
                <a:latin typeface="+mn-lt"/>
                <a:ea typeface="+mn-ea"/>
                <a:cs typeface="+mn-cs"/>
              </a:rPr>
              <a:t>OED</a:t>
            </a:r>
            <a:r>
              <a:rPr lang="en-GB" sz="1200" b="0" i="0" kern="1200" dirty="0">
                <a:solidFill>
                  <a:schemeClr val="tx1"/>
                </a:solidFill>
                <a:effectLst/>
                <a:latin typeface="+mn-lt"/>
                <a:ea typeface="+mn-ea"/>
                <a:cs typeface="+mn-cs"/>
              </a:rPr>
              <a:t> tells us as much about speakers of English as it does about the language itself</a:t>
            </a:r>
            <a:r>
              <a:rPr lang="en-GB" sz="1200" b="0" i="0" kern="1200" baseline="0" dirty="0">
                <a:solidFill>
                  <a:schemeClr val="tx1"/>
                </a:solidFill>
                <a:effectLst/>
                <a:latin typeface="+mn-lt"/>
                <a:ea typeface="+mn-ea"/>
                <a:cs typeface="+mn-cs"/>
              </a:rPr>
              <a:t> –What are people interested in, what are they doing?   How many words for Love, for Faith, for Hate…  when did  words appear or disappear.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year it won the Queens Anniversary Prize, one of the most respected awards in Higher Education Research.</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4188223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a:t>
            </a:r>
            <a:r>
              <a:rPr lang="en-GB" baseline="0" dirty="0"/>
              <a:t> is Studying Arts &amp; Humanities important? </a:t>
            </a:r>
          </a:p>
          <a:p>
            <a:endParaRPr lang="en-GB" baseline="0" dirty="0"/>
          </a:p>
          <a:p>
            <a:r>
              <a:rPr lang="en-GB" baseline="0"/>
              <a:t>Arts and Humanities have been taught at this university since its inception in 1451.   </a:t>
            </a:r>
          </a:p>
          <a:p>
            <a:endParaRPr lang="en-GB" baseline="0" dirty="0"/>
          </a:p>
          <a:p>
            <a:endParaRPr lang="en-GB" baseline="0" dirty="0"/>
          </a:p>
          <a:p>
            <a:r>
              <a:rPr lang="en-GB" baseline="0" dirty="0"/>
              <a:t>Arts Research: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Historical Thesaurus of the </a:t>
            </a:r>
            <a:r>
              <a:rPr lang="en-GB" sz="1200" b="0" i="1" kern="1200" dirty="0">
                <a:solidFill>
                  <a:schemeClr val="tx1"/>
                </a:solidFill>
                <a:effectLst/>
                <a:latin typeface="+mn-lt"/>
                <a:ea typeface="+mn-ea"/>
                <a:cs typeface="+mn-cs"/>
              </a:rPr>
              <a:t>OED</a:t>
            </a:r>
            <a:r>
              <a:rPr lang="en-GB" sz="1200" b="0" i="0" kern="1200" dirty="0">
                <a:solidFill>
                  <a:schemeClr val="tx1"/>
                </a:solidFill>
                <a:effectLst/>
                <a:latin typeface="+mn-lt"/>
                <a:ea typeface="+mn-ea"/>
                <a:cs typeface="+mn-cs"/>
              </a:rPr>
              <a:t> tells us as much about speakers of English as it does about the language itself</a:t>
            </a:r>
            <a:r>
              <a:rPr lang="en-GB" sz="1200" b="0" i="0" kern="1200" baseline="0" dirty="0">
                <a:solidFill>
                  <a:schemeClr val="tx1"/>
                </a:solidFill>
                <a:effectLst/>
                <a:latin typeface="+mn-lt"/>
                <a:ea typeface="+mn-ea"/>
                <a:cs typeface="+mn-cs"/>
              </a:rPr>
              <a:t> –What are people interested in, what are they doing?   How many words for Love, for Faith, for Hate…  when did  words appear or disappear.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This year it won the Queens Anniversary Prize, one of the most respected awards in Higher Education Research.</a:t>
            </a: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sz="1200" b="0" i="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118477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1764-AC4A-6D80-DD9E-6015267F28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01BE16-337C-A94C-430D-414188D96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8D7F27-2BC1-7759-0BAD-5BC88B58A303}"/>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C4F1B5B7-9276-1574-266E-9E1F902796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17DA1-09AF-1C71-06EB-D05A7E1A2CEF}"/>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185356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C7DC-2812-6A1E-48E1-C00BB60F597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320B30-7524-DA24-CBA2-112878EF0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29C46-592F-B6B5-9423-FF43DD85EA71}"/>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D6FE66CA-75FD-B1C2-B9B4-8550C202F7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92C685-25A1-D920-08BA-C2C08DF48AEE}"/>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407600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B3142A-0F95-A87F-7FC9-5F38AFCA72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C70712-40C0-CC8E-7C6A-1A8B96E0F6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9E8AC5-A8A5-C345-4067-CC3CFB009961}"/>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5AAB0EC4-E515-1239-BBE9-5731849C7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4264C3-0846-08FC-1245-3A7AF27CD356}"/>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98188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830D-8BCE-EAB1-FBED-9E3BC1E751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9ED10-BFA5-CD2B-ACE2-965B8EA7D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01D231-8BDA-2F5F-675B-D33F45340366}"/>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17126BA1-FAE4-E473-F6CC-F17D87DEEB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9791F-54FD-6AFF-1F2F-E3D0437CFC56}"/>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310532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799A-EE52-DE62-3F9E-C936CB9E2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902CFF-1F2F-6787-8C24-4FC917B9C4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97FEB7-3992-7AA3-1E96-54E64A8075B2}"/>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506BE4BD-502F-329F-24FD-0BE97DF572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577A5D-3B3C-B079-BFDD-7B8A439AD787}"/>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30881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737-425F-3006-E043-20EE09D01B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A71E5-D661-9997-A3BA-C56026BF86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FD4E30-1681-BCA9-D627-1F41677C7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555BFD-ABC1-1CBC-38B8-6B79AB044EEE}"/>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6" name="Footer Placeholder 5">
            <a:extLst>
              <a:ext uri="{FF2B5EF4-FFF2-40B4-BE49-F238E27FC236}">
                <a16:creationId xmlns:a16="http://schemas.microsoft.com/office/drawing/2014/main" id="{2D51CAF4-FB66-675D-B4E2-26EF47DE63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8E1BD-86E2-AA2E-7013-AB0B2F25CFB0}"/>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131210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9DAB-50B8-670B-1497-36B0DC5A2DD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09DE30-CF4D-A1F8-FFC0-83C019720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7D380-B40E-DBC2-7940-83261B509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53049E-C6D1-123B-BFF2-571195221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CE4935-A501-B910-BD17-8D35E2F712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5CF85C-69CD-3DFA-F74C-9BA75627FCDE}"/>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8" name="Footer Placeholder 7">
            <a:extLst>
              <a:ext uri="{FF2B5EF4-FFF2-40B4-BE49-F238E27FC236}">
                <a16:creationId xmlns:a16="http://schemas.microsoft.com/office/drawing/2014/main" id="{90FE9465-E35A-8B2A-452E-8AA8A402FFD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0E7336D-26BE-3078-FA38-171CA85FE1E3}"/>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369428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F5BD-E15C-1460-6D03-B80003A47C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8BBC95-A553-40E4-A0B5-5B0E86BA4254}"/>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4" name="Footer Placeholder 3">
            <a:extLst>
              <a:ext uri="{FF2B5EF4-FFF2-40B4-BE49-F238E27FC236}">
                <a16:creationId xmlns:a16="http://schemas.microsoft.com/office/drawing/2014/main" id="{801693BF-4E4B-C9E6-5512-430D036A45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2D6EA8-EACF-7681-B804-9249F4464061}"/>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135918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060E8-6AB2-6735-88EE-01DF9C782C8A}"/>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3" name="Footer Placeholder 2">
            <a:extLst>
              <a:ext uri="{FF2B5EF4-FFF2-40B4-BE49-F238E27FC236}">
                <a16:creationId xmlns:a16="http://schemas.microsoft.com/office/drawing/2014/main" id="{E22C11B9-8565-78AC-DB91-0040E674EC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ED7918-E0B4-1D0B-DA62-49F098333C4E}"/>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11543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34787-834D-49AF-C909-A71455DF6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BE98AC-6A90-D01B-2F39-F016DA1A1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8B78DC-6C88-4033-0935-AFD61B500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AF8BD-B464-3485-8D9F-68D9032F8A23}"/>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6" name="Footer Placeholder 5">
            <a:extLst>
              <a:ext uri="{FF2B5EF4-FFF2-40B4-BE49-F238E27FC236}">
                <a16:creationId xmlns:a16="http://schemas.microsoft.com/office/drawing/2014/main" id="{BCFEB11A-9270-FA6E-6CD6-B5D40E0BE3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677FD4-A825-CC88-1F1E-64AF42B141A0}"/>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284373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F814-21AF-64D0-A395-E6DB9AE2CC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8B4CDC-DB3E-4786-703E-5DDA2B8D0B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7E0902-4957-F961-D307-6526EBDC7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82D15-2E14-1FBD-A4D3-8CB30767C2D1}"/>
              </a:ext>
            </a:extLst>
          </p:cNvPr>
          <p:cNvSpPr>
            <a:spLocks noGrp="1"/>
          </p:cNvSpPr>
          <p:nvPr>
            <p:ph type="dt" sz="half" idx="10"/>
          </p:nvPr>
        </p:nvSpPr>
        <p:spPr/>
        <p:txBody>
          <a:bodyPr/>
          <a:lstStyle/>
          <a:p>
            <a:fld id="{39B38F61-418D-4E90-8334-FF78C5C06A13}" type="datetimeFigureOut">
              <a:rPr lang="en-GB" smtClean="0"/>
              <a:t>23/10/2023</a:t>
            </a:fld>
            <a:endParaRPr lang="en-GB"/>
          </a:p>
        </p:txBody>
      </p:sp>
      <p:sp>
        <p:nvSpPr>
          <p:cNvPr id="6" name="Footer Placeholder 5">
            <a:extLst>
              <a:ext uri="{FF2B5EF4-FFF2-40B4-BE49-F238E27FC236}">
                <a16:creationId xmlns:a16="http://schemas.microsoft.com/office/drawing/2014/main" id="{6CE56F7D-384D-866A-06F4-80AD35E4B6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D94845-9067-2661-86B9-7F02019E2F36}"/>
              </a:ext>
            </a:extLst>
          </p:cNvPr>
          <p:cNvSpPr>
            <a:spLocks noGrp="1"/>
          </p:cNvSpPr>
          <p:nvPr>
            <p:ph type="sldNum" sz="quarter" idx="12"/>
          </p:nvPr>
        </p:nvSpPr>
        <p:spPr/>
        <p:txBody>
          <a:bodyPr/>
          <a:lstStyle/>
          <a:p>
            <a:fld id="{B546301D-3817-4AA7-A97B-3DCFE22F5D1F}" type="slidenum">
              <a:rPr lang="en-GB" smtClean="0"/>
              <a:t>‹#›</a:t>
            </a:fld>
            <a:endParaRPr lang="en-GB"/>
          </a:p>
        </p:txBody>
      </p:sp>
    </p:spTree>
    <p:extLst>
      <p:ext uri="{BB962C8B-B14F-4D97-AF65-F5344CB8AC3E}">
        <p14:creationId xmlns:p14="http://schemas.microsoft.com/office/powerpoint/2010/main" val="1067993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8FC07-EA00-3530-0E47-4F5A2F15D9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106DA2-A629-192E-30EC-326CA80E18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76F24-9305-9808-7606-B5E07B2F75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38F61-418D-4E90-8334-FF78C5C06A13}" type="datetimeFigureOut">
              <a:rPr lang="en-GB" smtClean="0"/>
              <a:t>23/10/2023</a:t>
            </a:fld>
            <a:endParaRPr lang="en-GB"/>
          </a:p>
        </p:txBody>
      </p:sp>
      <p:sp>
        <p:nvSpPr>
          <p:cNvPr id="5" name="Footer Placeholder 4">
            <a:extLst>
              <a:ext uri="{FF2B5EF4-FFF2-40B4-BE49-F238E27FC236}">
                <a16:creationId xmlns:a16="http://schemas.microsoft.com/office/drawing/2014/main" id="{4666EE62-97D0-1CD3-DDB2-15065DE52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FB39C2-564D-6AD6-777E-4930903E6D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6301D-3817-4AA7-A97B-3DCFE22F5D1F}" type="slidenum">
              <a:rPr lang="en-GB" smtClean="0"/>
              <a:t>‹#›</a:t>
            </a:fld>
            <a:endParaRPr lang="en-GB"/>
          </a:p>
        </p:txBody>
      </p:sp>
    </p:spTree>
    <p:extLst>
      <p:ext uri="{BB962C8B-B14F-4D97-AF65-F5344CB8AC3E}">
        <p14:creationId xmlns:p14="http://schemas.microsoft.com/office/powerpoint/2010/main" val="256548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gla.ac.uk/study/studentlife/askastudent/appl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gla.ac.uk/study/studentlife/askastudent/apply/" TargetMode="Externa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E2F82E7-F630-6D2C-2EB2-01EF7F6B9DE9}"/>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272"/>
          <a:stretch/>
        </p:blipFill>
        <p:spPr bwMode="auto">
          <a:xfrm>
            <a:off x="1"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132A5E54-8CC0-2B9B-FE3E-82E031B97883}"/>
              </a:ext>
              <a:ext uri="{C183D7F6-B498-43B3-948B-1728B52AA6E4}">
                <adec:decorative xmlns:adec="http://schemas.microsoft.com/office/drawing/2017/decorative" val="1"/>
              </a:ext>
            </a:extLst>
          </p:cNvPr>
          <p:cNvSpPr>
            <a:spLocks noGrp="1"/>
          </p:cNvSpPr>
          <p:nvPr>
            <p:ph type="subTitle" idx="1"/>
          </p:nvPr>
        </p:nvSpPr>
        <p:spPr/>
        <p:txBody>
          <a:bodyPr/>
          <a:lstStyle/>
          <a:p>
            <a:endParaRPr lang="en-GB"/>
          </a:p>
        </p:txBody>
      </p:sp>
      <p:pic>
        <p:nvPicPr>
          <p:cNvPr id="1026" name="Picture 2">
            <a:extLst>
              <a:ext uri="{FF2B5EF4-FFF2-40B4-BE49-F238E27FC236}">
                <a16:creationId xmlns:a16="http://schemas.microsoft.com/office/drawing/2014/main" id="{6F5B7A01-09D0-CA7C-8E6A-C8CCF41F404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44410"/>
            <a:ext cx="12191999" cy="52625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66027C4-C151-B156-CDB6-A6156EAF82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97048"/>
            <a:ext cx="9144000" cy="1079500"/>
          </a:xfrm>
          <a:prstGeom prst="rect">
            <a:avLst/>
          </a:prstGeom>
        </p:spPr>
      </p:pic>
      <p:sp>
        <p:nvSpPr>
          <p:cNvPr id="7" name="Title 6">
            <a:extLst>
              <a:ext uri="{FF2B5EF4-FFF2-40B4-BE49-F238E27FC236}">
                <a16:creationId xmlns:a16="http://schemas.microsoft.com/office/drawing/2014/main" id="{EA957AEF-30C6-8722-E776-D82561F4D225}"/>
              </a:ext>
              <a:ext uri="{C183D7F6-B498-43B3-948B-1728B52AA6E4}">
                <adec:decorative xmlns:adec="http://schemas.microsoft.com/office/drawing/2017/decorative" val="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err="1"/>
              <a:t>Unibuddy</a:t>
            </a:r>
            <a:r>
              <a:rPr lang="en-GB" dirty="0"/>
              <a:t> Digital Ambassadors</a:t>
            </a:r>
          </a:p>
        </p:txBody>
      </p:sp>
    </p:spTree>
    <p:extLst>
      <p:ext uri="{BB962C8B-B14F-4D97-AF65-F5344CB8AC3E}">
        <p14:creationId xmlns:p14="http://schemas.microsoft.com/office/powerpoint/2010/main" val="230611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38E5A5-4F68-2E28-2E0C-A484DBB7A7CD}"/>
              </a:ext>
              <a:ext uri="{C183D7F6-B498-43B3-948B-1728B52AA6E4}">
                <adec:decorative xmlns:adec="http://schemas.microsoft.com/office/drawing/2017/decorative" val="1"/>
              </a:ext>
            </a:extLst>
          </p:cNvPr>
          <p:cNvPicPr>
            <a:picLocks noChangeAspect="1"/>
          </p:cNvPicPr>
          <p:nvPr/>
        </p:nvPicPr>
        <p:blipFill rotWithShape="1">
          <a:blip r:embed="rId3"/>
          <a:srcRect t="5830" r="118" b="5477"/>
          <a:stretch/>
        </p:blipFill>
        <p:spPr>
          <a:xfrm>
            <a:off x="-2876" y="-1293"/>
            <a:ext cx="12197767" cy="7219737"/>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29397"/>
            <a:ext cx="12192000" cy="1439333"/>
          </a:xfrm>
          <a:prstGeom prst="rect">
            <a:avLst/>
          </a:prstGeom>
        </p:spPr>
      </p:pic>
      <p:sp>
        <p:nvSpPr>
          <p:cNvPr id="7" name="Rectangle 6">
            <a:extLst>
              <a:ext uri="{FF2B5EF4-FFF2-40B4-BE49-F238E27FC236}">
                <a16:creationId xmlns:a16="http://schemas.microsoft.com/office/drawing/2014/main" id="{8F015A7E-9411-69ED-CAF0-9288EAA5BEA0}"/>
              </a:ext>
              <a:ext uri="{C183D7F6-B498-43B3-948B-1728B52AA6E4}">
                <adec:decorative xmlns:adec="http://schemas.microsoft.com/office/drawing/2017/decorative" val="1"/>
              </a:ext>
            </a:extLst>
          </p:cNvPr>
          <p:cNvSpPr/>
          <p:nvPr/>
        </p:nvSpPr>
        <p:spPr bwMode="auto">
          <a:xfrm>
            <a:off x="191194" y="2050743"/>
            <a:ext cx="5366227" cy="315157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8" name="Content Placeholder 2">
            <a:extLst>
              <a:ext uri="{C183D7F6-B498-43B3-948B-1728B52AA6E4}">
                <adec:decorative xmlns:adec="http://schemas.microsoft.com/office/drawing/2017/decorative" val="1"/>
              </a:ext>
            </a:extLst>
          </p:cNvPr>
          <p:cNvSpPr>
            <a:spLocks noGrp="1"/>
          </p:cNvSpPr>
          <p:nvPr>
            <p:ph idx="4294967295"/>
          </p:nvPr>
        </p:nvSpPr>
        <p:spPr>
          <a:xfrm>
            <a:off x="281175" y="3126531"/>
            <a:ext cx="5144061" cy="1942620"/>
          </a:xfrm>
          <a:prstGeom prst="rect">
            <a:avLst/>
          </a:prstGeom>
        </p:spPr>
        <p:txBody>
          <a:bodyPr vert="horz" lIns="121920" tIns="60960" rIns="121920" bIns="60960" rtlCol="0" anchor="t">
            <a:normAutofit/>
          </a:bodyPr>
          <a:lstStyle/>
          <a:p>
            <a:pPr marL="0" indent="0">
              <a:buNone/>
            </a:pPr>
            <a:r>
              <a:rPr lang="en-GB" sz="2400" b="0" i="0" dirty="0">
                <a:solidFill>
                  <a:srgbClr val="343536"/>
                </a:solidFill>
                <a:effectLst/>
                <a:latin typeface="Arial" panose="020B0604020202020204" pitchFamily="34" charset="0"/>
                <a:cs typeface="Arial" panose="020B0604020202020204" pitchFamily="34" charset="0"/>
              </a:rPr>
              <a:t>Unibuddy is a platform that allows prospective students to speak one-to-one with a member of the UofG community (student, staff, alumni) in a chat format.</a:t>
            </a:r>
            <a:endParaRPr lang="en-US" sz="2400" dirty="0">
              <a:solidFill>
                <a:srgbClr val="3E474E"/>
              </a:solidFill>
              <a:latin typeface="Arial" panose="020B0604020202020204" pitchFamily="34" charset="0"/>
              <a:ea typeface="ヒラギノ角ゴ Pro W3"/>
              <a:cs typeface="Arial" panose="020B0604020202020204" pitchFamily="34" charset="0"/>
            </a:endParaRPr>
          </a:p>
        </p:txBody>
      </p:sp>
      <p:sp>
        <p:nvSpPr>
          <p:cNvPr id="11" name="Content Placeholder 2">
            <a:extLst>
              <a:ext uri="{FF2B5EF4-FFF2-40B4-BE49-F238E27FC236}">
                <a16:creationId xmlns:a16="http://schemas.microsoft.com/office/drawing/2014/main" id="{BE11D2E3-83A8-5FDB-FCFB-953BD39F7A4E}"/>
              </a:ext>
              <a:ext uri="{C183D7F6-B498-43B3-948B-1728B52AA6E4}">
                <adec:decorative xmlns:adec="http://schemas.microsoft.com/office/drawing/2017/decorative" val="1"/>
              </a:ext>
            </a:extLst>
          </p:cNvPr>
          <p:cNvSpPr txBox="1">
            <a:spLocks noGrp="1"/>
          </p:cNvSpPr>
          <p:nvPr>
            <p:ph type="title" idx="4294967295"/>
          </p:nvPr>
        </p:nvSpPr>
        <p:spPr>
          <a:xfrm>
            <a:off x="322164" y="2337898"/>
            <a:ext cx="5144061" cy="5380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What is </a:t>
            </a:r>
            <a:r>
              <a:rPr kumimoji="0" lang="en-GB" sz="2800" b="1"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Unibuddy</a:t>
            </a: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89015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4843DDC-2246-49D7-8B07-33B0F33CF3D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69999"/>
            <a:ext cx="12192000" cy="81279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29397"/>
            <a:ext cx="12192000" cy="1439333"/>
          </a:xfrm>
          <a:prstGeom prst="rect">
            <a:avLst/>
          </a:prstGeom>
        </p:spPr>
      </p:pic>
      <p:sp>
        <p:nvSpPr>
          <p:cNvPr id="5" name="Rectangle 4">
            <a:extLst>
              <a:ext uri="{FF2B5EF4-FFF2-40B4-BE49-F238E27FC236}">
                <a16:creationId xmlns:a16="http://schemas.microsoft.com/office/drawing/2014/main" id="{27F3A9F0-5510-E6A1-8267-46B97F810CAC}"/>
              </a:ext>
              <a:ext uri="{C183D7F6-B498-43B3-948B-1728B52AA6E4}">
                <adec:decorative xmlns:adec="http://schemas.microsoft.com/office/drawing/2017/decorative" val="1"/>
              </a:ext>
            </a:extLst>
          </p:cNvPr>
          <p:cNvSpPr/>
          <p:nvPr/>
        </p:nvSpPr>
        <p:spPr bwMode="auto">
          <a:xfrm>
            <a:off x="191194" y="2050743"/>
            <a:ext cx="5774177" cy="382754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6" name="Content Placeholder 2">
            <a:extLst>
              <a:ext uri="{FF2B5EF4-FFF2-40B4-BE49-F238E27FC236}">
                <a16:creationId xmlns:a16="http://schemas.microsoft.com/office/drawing/2014/main" id="{6F3F9AAE-B16C-3D0E-39DE-78A028ED5C0D}"/>
              </a:ext>
              <a:ext uri="{C183D7F6-B498-43B3-948B-1728B52AA6E4}">
                <adec:decorative xmlns:adec="http://schemas.microsoft.com/office/drawing/2017/decorative" val="1"/>
              </a:ext>
            </a:extLst>
          </p:cNvPr>
          <p:cNvSpPr txBox="1">
            <a:spLocks/>
          </p:cNvSpPr>
          <p:nvPr/>
        </p:nvSpPr>
        <p:spPr>
          <a:xfrm>
            <a:off x="322164" y="3429000"/>
            <a:ext cx="5488254" cy="2893269"/>
          </a:xfrm>
          <a:prstGeom prst="rect">
            <a:avLst/>
          </a:prstGeom>
        </p:spPr>
        <p:txBody>
          <a:bodyPr vert="horz" lIns="121920" tIns="60960" rIns="121920" bIns="6096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rgbClr val="343536"/>
                </a:solidFill>
                <a:latin typeface="Arial" panose="020B0604020202020204" pitchFamily="34" charset="0"/>
                <a:cs typeface="Arial" panose="020B0604020202020204" pitchFamily="34" charset="0"/>
              </a:rPr>
              <a:t>Would you like to gain experience as a volunteer as well as helping others? We are looking for happy and enthusiastic current students and alumni to join our wonderful Unibuddy peer-to-peer community.</a:t>
            </a:r>
            <a:endParaRPr lang="en-US" sz="2400" dirty="0">
              <a:solidFill>
                <a:srgbClr val="3E474E"/>
              </a:solidFill>
              <a:latin typeface="Arial" panose="020B0604020202020204" pitchFamily="34" charset="0"/>
              <a:ea typeface="ヒラギノ角ゴ Pro W3"/>
              <a:cs typeface="Arial" panose="020B0604020202020204" pitchFamily="34" charset="0"/>
            </a:endParaRPr>
          </a:p>
        </p:txBody>
      </p:sp>
      <p:sp>
        <p:nvSpPr>
          <p:cNvPr id="10" name="Content Placeholder 2">
            <a:extLst>
              <a:ext uri="{FF2B5EF4-FFF2-40B4-BE49-F238E27FC236}">
                <a16:creationId xmlns:a16="http://schemas.microsoft.com/office/drawing/2014/main" id="{A301614E-CE12-2D25-09AC-62CC2CEEC804}"/>
              </a:ext>
              <a:ext uri="{C183D7F6-B498-43B3-948B-1728B52AA6E4}">
                <adec:decorative xmlns:adec="http://schemas.microsoft.com/office/drawing/2017/decorative" val="1"/>
              </a:ext>
            </a:extLst>
          </p:cNvPr>
          <p:cNvSpPr txBox="1">
            <a:spLocks noGrp="1"/>
          </p:cNvSpPr>
          <p:nvPr>
            <p:ph type="title" idx="4294967295"/>
          </p:nvPr>
        </p:nvSpPr>
        <p:spPr>
          <a:xfrm>
            <a:off x="322164" y="2337898"/>
            <a:ext cx="5235257" cy="5380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Apply to be a </a:t>
            </a:r>
            <a:r>
              <a:rPr kumimoji="0" lang="en-GB" sz="2800" b="1" i="0" u="none" strike="noStrike" kern="1200" cap="none" spc="0" normalizeH="0" baseline="0" noProof="0" dirty="0" err="1">
                <a:ln>
                  <a:noFill/>
                </a:ln>
                <a:solidFill>
                  <a:schemeClr val="accent1">
                    <a:lumMod val="50000"/>
                  </a:schemeClr>
                </a:solidFill>
                <a:effectLst/>
                <a:uLnTx/>
                <a:uFillTx/>
                <a:latin typeface="Arial" panose="020B0604020202020204" pitchFamily="34" charset="0"/>
                <a:ea typeface="+mn-ea"/>
                <a:cs typeface="Arial" panose="020B0604020202020204" pitchFamily="34" charset="0"/>
              </a:rPr>
              <a:t>Unibuddy</a:t>
            </a: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 Digital Ambassador</a:t>
            </a:r>
          </a:p>
        </p:txBody>
      </p:sp>
    </p:spTree>
    <p:extLst>
      <p:ext uri="{BB962C8B-B14F-4D97-AF65-F5344CB8AC3E}">
        <p14:creationId xmlns:p14="http://schemas.microsoft.com/office/powerpoint/2010/main" val="298967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38E5A5-4F68-2E28-2E0C-A484DBB7A7CD}"/>
              </a:ext>
              <a:ext uri="{C183D7F6-B498-43B3-948B-1728B52AA6E4}">
                <adec:decorative xmlns:adec="http://schemas.microsoft.com/office/drawing/2017/decorative" val="1"/>
              </a:ext>
            </a:extLst>
          </p:cNvPr>
          <p:cNvPicPr>
            <a:picLocks noChangeAspect="1"/>
          </p:cNvPicPr>
          <p:nvPr/>
        </p:nvPicPr>
        <p:blipFill rotWithShape="1">
          <a:blip r:embed="rId3"/>
          <a:srcRect t="5830" r="118" b="5477"/>
          <a:stretch/>
        </p:blipFill>
        <p:spPr>
          <a:xfrm>
            <a:off x="-2876" y="-1293"/>
            <a:ext cx="12197767" cy="7219737"/>
          </a:xfrm>
          <a:prstGeom prst="rect">
            <a:avLst/>
          </a:prstGeom>
        </p:spPr>
      </p:pic>
      <p:pic>
        <p:nvPicPr>
          <p:cNvPr id="5122" name="Picture 2">
            <a:extLst>
              <a:ext uri="{FF2B5EF4-FFF2-40B4-BE49-F238E27FC236}">
                <a16:creationId xmlns:a16="http://schemas.microsoft.com/office/drawing/2014/main" id="{9E133AF8-68E3-B0C3-28BA-51040651DC2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3" y="-636983"/>
            <a:ext cx="12199903" cy="8137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129397"/>
            <a:ext cx="12192000" cy="1439333"/>
          </a:xfrm>
          <a:prstGeom prst="rect">
            <a:avLst/>
          </a:prstGeom>
        </p:spPr>
      </p:pic>
      <p:sp>
        <p:nvSpPr>
          <p:cNvPr id="7" name="Rectangle 6">
            <a:extLst>
              <a:ext uri="{FF2B5EF4-FFF2-40B4-BE49-F238E27FC236}">
                <a16:creationId xmlns:a16="http://schemas.microsoft.com/office/drawing/2014/main" id="{8F015A7E-9411-69ED-CAF0-9288EAA5BEA0}"/>
              </a:ext>
              <a:ext uri="{C183D7F6-B498-43B3-948B-1728B52AA6E4}">
                <adec:decorative xmlns:adec="http://schemas.microsoft.com/office/drawing/2017/decorative" val="1"/>
              </a:ext>
            </a:extLst>
          </p:cNvPr>
          <p:cNvSpPr/>
          <p:nvPr/>
        </p:nvSpPr>
        <p:spPr bwMode="auto">
          <a:xfrm>
            <a:off x="191195" y="1438039"/>
            <a:ext cx="6470862" cy="5289331"/>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8" name="Content Placeholder 2">
            <a:extLst>
              <a:ext uri="{C183D7F6-B498-43B3-948B-1728B52AA6E4}">
                <adec:decorative xmlns:adec="http://schemas.microsoft.com/office/drawing/2017/decorative" val="1"/>
              </a:ext>
            </a:extLst>
          </p:cNvPr>
          <p:cNvSpPr>
            <a:spLocks noGrp="1"/>
          </p:cNvSpPr>
          <p:nvPr>
            <p:ph idx="4294967295"/>
          </p:nvPr>
        </p:nvSpPr>
        <p:spPr>
          <a:xfrm>
            <a:off x="389098" y="2335380"/>
            <a:ext cx="6024207" cy="3621552"/>
          </a:xfrm>
          <a:prstGeom prst="rect">
            <a:avLst/>
          </a:prstGeom>
        </p:spPr>
        <p:txBody>
          <a:bodyPr vert="horz" lIns="121920" tIns="60960" rIns="121920" bIns="60960" rtlCol="0" anchor="t">
            <a:noAutofit/>
          </a:bodyPr>
          <a:lstStyle/>
          <a:p>
            <a:pPr algn="l" fontAlgn="ctr">
              <a:buFont typeface="Arial" panose="020B0604020202020204" pitchFamily="34" charset="0"/>
              <a:buChar char="•"/>
            </a:pPr>
            <a:r>
              <a:rPr lang="en-GB" sz="1800" b="0" i="0" dirty="0">
                <a:solidFill>
                  <a:srgbClr val="343536"/>
                </a:solidFill>
                <a:effectLst/>
                <a:latin typeface="Arial" panose="020B0604020202020204" pitchFamily="34" charset="0"/>
                <a:cs typeface="Arial" panose="020B0604020202020204" pitchFamily="34" charset="0"/>
              </a:rPr>
              <a:t>The work on Unibuddy is recognised by the University and is added to your Higher Education Academic Report (HEAR). Please note that you must have volunteered more than 20 hours to be eligible for this to be added to your HEAR</a:t>
            </a:r>
          </a:p>
          <a:p>
            <a:pPr fontAlgn="ctr"/>
            <a:r>
              <a:rPr lang="en-GB" sz="1800" b="0" i="0" dirty="0">
                <a:solidFill>
                  <a:srgbClr val="343536"/>
                </a:solidFill>
                <a:effectLst/>
                <a:latin typeface="Arial" panose="020B0604020202020204" pitchFamily="34" charset="0"/>
                <a:cs typeface="Arial" panose="020B0604020202020204" pitchFamily="34" charset="0"/>
              </a:rPr>
              <a:t>We will act as a referee for you</a:t>
            </a:r>
          </a:p>
          <a:p>
            <a:pPr algn="l" fontAlgn="ctr">
              <a:buFont typeface="Arial" panose="020B0604020202020204" pitchFamily="34" charset="0"/>
              <a:buChar char="•"/>
            </a:pPr>
            <a:r>
              <a:rPr lang="en-GB" sz="1800" b="0" i="0" dirty="0">
                <a:solidFill>
                  <a:srgbClr val="343536"/>
                </a:solidFill>
                <a:effectLst/>
                <a:latin typeface="Arial" panose="020B0604020202020204" pitchFamily="34" charset="0"/>
                <a:cs typeface="Arial" panose="020B0604020202020204" pitchFamily="34" charset="0"/>
              </a:rPr>
              <a:t>Enhance your CV and professionalism to support your future employment</a:t>
            </a:r>
          </a:p>
          <a:p>
            <a:pPr algn="l" fontAlgn="ctr">
              <a:buFont typeface="Arial" panose="020B0604020202020204" pitchFamily="34" charset="0"/>
              <a:buChar char="•"/>
            </a:pPr>
            <a:r>
              <a:rPr lang="en-GB" sz="1800" b="0" i="0" dirty="0">
                <a:solidFill>
                  <a:srgbClr val="343536"/>
                </a:solidFill>
                <a:effectLst/>
                <a:latin typeface="Arial" panose="020B0604020202020204" pitchFamily="34" charset="0"/>
                <a:cs typeface="Arial" panose="020B0604020202020204" pitchFamily="34" charset="0"/>
              </a:rPr>
              <a:t>Acquire new skills </a:t>
            </a:r>
          </a:p>
          <a:p>
            <a:pPr algn="l" fontAlgn="ctr">
              <a:buFont typeface="Arial" panose="020B0604020202020204" pitchFamily="34" charset="0"/>
              <a:buChar char="•"/>
            </a:pPr>
            <a:r>
              <a:rPr lang="en-GB" sz="1800" b="0" i="0" dirty="0">
                <a:solidFill>
                  <a:srgbClr val="343536"/>
                </a:solidFill>
                <a:effectLst/>
                <a:latin typeface="Arial" panose="020B0604020202020204" pitchFamily="34" charset="0"/>
                <a:cs typeface="Arial" panose="020B0604020202020204" pitchFamily="34" charset="0"/>
              </a:rPr>
              <a:t>Fully flexible </a:t>
            </a:r>
          </a:p>
          <a:p>
            <a:pPr algn="l" fontAlgn="ctr">
              <a:buFont typeface="Arial" panose="020B0604020202020204" pitchFamily="34" charset="0"/>
              <a:buChar char="•"/>
            </a:pPr>
            <a:r>
              <a:rPr lang="en-GB" sz="1800" b="0" i="0" dirty="0">
                <a:solidFill>
                  <a:srgbClr val="343536"/>
                </a:solidFill>
                <a:effectLst/>
                <a:latin typeface="Arial" panose="020B0604020202020204" pitchFamily="34" charset="0"/>
                <a:cs typeface="Arial" panose="020B0604020202020204" pitchFamily="34" charset="0"/>
              </a:rPr>
              <a:t>Join our social events</a:t>
            </a:r>
          </a:p>
          <a:p>
            <a:pPr fontAlgn="ctr"/>
            <a:r>
              <a:rPr lang="en-GB" sz="1800" b="0" i="0" dirty="0">
                <a:solidFill>
                  <a:srgbClr val="343536"/>
                </a:solidFill>
                <a:effectLst/>
                <a:latin typeface="Arial" panose="020B0604020202020204" pitchFamily="34" charset="0"/>
                <a:cs typeface="Arial" panose="020B0604020202020204" pitchFamily="34" charset="0"/>
              </a:rPr>
              <a:t>Meet other volunteers</a:t>
            </a:r>
          </a:p>
          <a:p>
            <a:pPr fontAlgn="ctr"/>
            <a:r>
              <a:rPr lang="en-GB" sz="1800" b="0" i="0" dirty="0">
                <a:solidFill>
                  <a:srgbClr val="343536"/>
                </a:solidFill>
                <a:effectLst/>
                <a:latin typeface="Arial" panose="020B0604020202020204" pitchFamily="34" charset="0"/>
                <a:cs typeface="Arial" panose="020B0604020202020204" pitchFamily="34" charset="0"/>
              </a:rPr>
              <a:t>Scan the QR code to find out more</a:t>
            </a:r>
          </a:p>
        </p:txBody>
      </p:sp>
      <p:sp>
        <p:nvSpPr>
          <p:cNvPr id="11" name="Content Placeholder 2">
            <a:extLst>
              <a:ext uri="{FF2B5EF4-FFF2-40B4-BE49-F238E27FC236}">
                <a16:creationId xmlns:a16="http://schemas.microsoft.com/office/drawing/2014/main" id="{BE11D2E3-83A8-5FDB-FCFB-953BD39F7A4E}"/>
              </a:ext>
              <a:ext uri="{C183D7F6-B498-43B3-948B-1728B52AA6E4}">
                <adec:decorative xmlns:adec="http://schemas.microsoft.com/office/drawing/2017/decorative" val="1"/>
              </a:ext>
            </a:extLst>
          </p:cNvPr>
          <p:cNvSpPr txBox="1">
            <a:spLocks noGrp="1"/>
          </p:cNvSpPr>
          <p:nvPr>
            <p:ph type="title" idx="4294967295"/>
          </p:nvPr>
        </p:nvSpPr>
        <p:spPr>
          <a:xfrm>
            <a:off x="389098" y="1568683"/>
            <a:ext cx="5414608" cy="5380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What are the benefits for you?</a:t>
            </a:r>
          </a:p>
        </p:txBody>
      </p:sp>
      <p:pic>
        <p:nvPicPr>
          <p:cNvPr id="5124" name="Picture 4">
            <a:extLst>
              <a:ext uri="{FF2B5EF4-FFF2-40B4-BE49-F238E27FC236}">
                <a16:creationId xmlns:a16="http://schemas.microsoft.com/office/drawing/2014/main" id="{5D715B4F-01B1-3422-16ED-CCE2493113F8}"/>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278" y="143804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5180BE-EED3-943B-6832-B83E901FAC52}"/>
              </a:ext>
              <a:ext uri="{C183D7F6-B498-43B3-948B-1728B52AA6E4}">
                <adec:decorative xmlns:adec="http://schemas.microsoft.com/office/drawing/2017/decorative" val="1"/>
              </a:ext>
            </a:extLst>
          </p:cNvPr>
          <p:cNvSpPr txBox="1">
            <a:spLocks/>
          </p:cNvSpPr>
          <p:nvPr/>
        </p:nvSpPr>
        <p:spPr>
          <a:xfrm>
            <a:off x="7217569" y="4423644"/>
            <a:ext cx="5414608" cy="538082"/>
          </a:xfrm>
          <a:prstGeom prst="rect">
            <a:avLst/>
          </a:prstGeom>
        </p:spPr>
        <p:txBody>
          <a:bodyPr vert="horz" lIns="12192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i="0" dirty="0">
                <a:solidFill>
                  <a:schemeClr val="bg1"/>
                </a:solidFill>
                <a:effectLst/>
                <a:latin typeface="Arial" panose="020B0604020202020204" pitchFamily="34" charset="0"/>
                <a:cs typeface="Arial" panose="020B0604020202020204" pitchFamily="34" charset="0"/>
                <a:hlinkClick r:id="rId7"/>
              </a:rPr>
              <a:t>https://www.gla.ac.uk/study/studentlife/askastudent/apply/</a:t>
            </a:r>
            <a:endParaRPr lang="en-GB" sz="14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749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538E5A5-4F68-2E28-2E0C-A484DBB7A7CD}"/>
              </a:ext>
              <a:ext uri="{C183D7F6-B498-43B3-948B-1728B52AA6E4}">
                <adec:decorative xmlns:adec="http://schemas.microsoft.com/office/drawing/2017/decorative" val="1"/>
              </a:ext>
            </a:extLst>
          </p:cNvPr>
          <p:cNvPicPr>
            <a:picLocks noChangeAspect="1"/>
          </p:cNvPicPr>
          <p:nvPr/>
        </p:nvPicPr>
        <p:blipFill rotWithShape="1">
          <a:blip r:embed="rId3"/>
          <a:srcRect t="5830" r="118" b="5477"/>
          <a:stretch/>
        </p:blipFill>
        <p:spPr>
          <a:xfrm>
            <a:off x="-2876" y="-1293"/>
            <a:ext cx="12197767" cy="7219737"/>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29397"/>
            <a:ext cx="12192000" cy="1439333"/>
          </a:xfrm>
          <a:prstGeom prst="rect">
            <a:avLst/>
          </a:prstGeom>
        </p:spPr>
      </p:pic>
      <p:sp>
        <p:nvSpPr>
          <p:cNvPr id="7" name="Rectangle 6">
            <a:extLst>
              <a:ext uri="{FF2B5EF4-FFF2-40B4-BE49-F238E27FC236}">
                <a16:creationId xmlns:a16="http://schemas.microsoft.com/office/drawing/2014/main" id="{8F015A7E-9411-69ED-CAF0-9288EAA5BEA0}"/>
              </a:ext>
              <a:ext uri="{C183D7F6-B498-43B3-948B-1728B52AA6E4}">
                <adec:decorative xmlns:adec="http://schemas.microsoft.com/office/drawing/2017/decorative" val="1"/>
              </a:ext>
            </a:extLst>
          </p:cNvPr>
          <p:cNvSpPr/>
          <p:nvPr/>
        </p:nvSpPr>
        <p:spPr bwMode="auto">
          <a:xfrm>
            <a:off x="191194" y="1528227"/>
            <a:ext cx="11532720" cy="3272373"/>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dirty="0">
              <a:latin typeface="Arial" charset="0"/>
              <a:ea typeface="ＭＳ Ｐゴシック" charset="-128"/>
              <a:cs typeface="ＭＳ Ｐゴシック" charset="-128"/>
            </a:endParaRPr>
          </a:p>
        </p:txBody>
      </p:sp>
      <p:sp>
        <p:nvSpPr>
          <p:cNvPr id="8" name="Content Placeholder 2">
            <a:extLst>
              <a:ext uri="{C183D7F6-B498-43B3-948B-1728B52AA6E4}">
                <adec:decorative xmlns:adec="http://schemas.microsoft.com/office/drawing/2017/decorative" val="1"/>
              </a:ext>
            </a:extLst>
          </p:cNvPr>
          <p:cNvSpPr>
            <a:spLocks noGrp="1"/>
          </p:cNvSpPr>
          <p:nvPr>
            <p:ph idx="4294967295"/>
          </p:nvPr>
        </p:nvSpPr>
        <p:spPr>
          <a:xfrm>
            <a:off x="281175" y="2457690"/>
            <a:ext cx="11333882" cy="1942620"/>
          </a:xfrm>
          <a:prstGeom prst="rect">
            <a:avLst/>
          </a:prstGeom>
        </p:spPr>
        <p:txBody>
          <a:bodyPr vert="horz" lIns="121920" tIns="60960" rIns="121920" bIns="60960" rtlCol="0" anchor="t">
            <a:noAutofit/>
          </a:bodyPr>
          <a:lstStyle/>
          <a:p>
            <a:r>
              <a:rPr lang="en-GB" sz="2400" b="0" i="0" dirty="0">
                <a:solidFill>
                  <a:srgbClr val="343536"/>
                </a:solidFill>
                <a:effectLst/>
                <a:latin typeface="Arial" panose="020B0604020202020204" pitchFamily="34" charset="0"/>
                <a:cs typeface="Arial" panose="020B0604020202020204" pitchFamily="34" charset="0"/>
              </a:rPr>
              <a:t>If you are interested in becoming a Unibuddy volunteer, please scan the QR code below and select one of the training sessions. </a:t>
            </a:r>
          </a:p>
          <a:p>
            <a:r>
              <a:rPr lang="en-GB" sz="2400" b="1" i="0" dirty="0">
                <a:solidFill>
                  <a:srgbClr val="343536"/>
                </a:solidFill>
                <a:effectLst/>
                <a:latin typeface="Arial" panose="020B0604020202020204" pitchFamily="34" charset="0"/>
                <a:cs typeface="Arial" panose="020B0604020202020204" pitchFamily="34" charset="0"/>
              </a:rPr>
              <a:t>This week’s event - Wednesday 4 October 16:00 – 17:00</a:t>
            </a:r>
          </a:p>
          <a:p>
            <a:r>
              <a:rPr lang="en-GB" sz="2400" b="0" i="0" dirty="0">
                <a:solidFill>
                  <a:srgbClr val="343536"/>
                </a:solidFill>
                <a:effectLst/>
                <a:latin typeface="Arial" panose="020B0604020202020204" pitchFamily="34" charset="0"/>
                <a:cs typeface="Arial" panose="020B0604020202020204" pitchFamily="34" charset="0"/>
              </a:rPr>
              <a:t>If no training sessions are listed or the dates don’t work for you, tick the 'Add me to the waiting list' box.</a:t>
            </a:r>
          </a:p>
        </p:txBody>
      </p:sp>
      <p:sp>
        <p:nvSpPr>
          <p:cNvPr id="11" name="Content Placeholder 2">
            <a:extLst>
              <a:ext uri="{FF2B5EF4-FFF2-40B4-BE49-F238E27FC236}">
                <a16:creationId xmlns:a16="http://schemas.microsoft.com/office/drawing/2014/main" id="{BE11D2E3-83A8-5FDB-FCFB-953BD39F7A4E}"/>
              </a:ext>
              <a:ext uri="{C183D7F6-B498-43B3-948B-1728B52AA6E4}">
                <adec:decorative xmlns:adec="http://schemas.microsoft.com/office/drawing/2017/decorative" val="1"/>
              </a:ext>
            </a:extLst>
          </p:cNvPr>
          <p:cNvSpPr txBox="1">
            <a:spLocks noGrp="1"/>
          </p:cNvSpPr>
          <p:nvPr>
            <p:ph type="title" idx="4294967295"/>
          </p:nvPr>
        </p:nvSpPr>
        <p:spPr>
          <a:xfrm>
            <a:off x="322164" y="1815384"/>
            <a:ext cx="5144061" cy="538082"/>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chemeClr val="accent1">
                    <a:lumMod val="50000"/>
                  </a:schemeClr>
                </a:solidFill>
                <a:effectLst/>
                <a:uLnTx/>
                <a:uFillTx/>
                <a:latin typeface="Arial" panose="020B0604020202020204" pitchFamily="34" charset="0"/>
                <a:ea typeface="+mn-ea"/>
                <a:cs typeface="Arial" panose="020B0604020202020204" pitchFamily="34" charset="0"/>
              </a:rPr>
              <a:t>How to sign up</a:t>
            </a:r>
          </a:p>
        </p:txBody>
      </p:sp>
      <p:pic>
        <p:nvPicPr>
          <p:cNvPr id="6148" name="Picture 4">
            <a:extLst>
              <a:ext uri="{FF2B5EF4-FFF2-40B4-BE49-F238E27FC236}">
                <a16:creationId xmlns:a16="http://schemas.microsoft.com/office/drawing/2014/main" id="{EF238AF5-574C-D486-512F-F66D9D700DF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947" y="4904824"/>
            <a:ext cx="1856337" cy="185633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20C576A5-FDA1-6372-542E-3096DA902D05}"/>
              </a:ext>
              <a:ext uri="{C183D7F6-B498-43B3-948B-1728B52AA6E4}">
                <adec:decorative xmlns:adec="http://schemas.microsoft.com/office/drawing/2017/decorative" val="1"/>
              </a:ext>
            </a:extLst>
          </p:cNvPr>
          <p:cNvSpPr txBox="1">
            <a:spLocks/>
          </p:cNvSpPr>
          <p:nvPr/>
        </p:nvSpPr>
        <p:spPr>
          <a:xfrm>
            <a:off x="7222994" y="6319918"/>
            <a:ext cx="5414608" cy="538082"/>
          </a:xfrm>
          <a:prstGeom prst="rect">
            <a:avLst/>
          </a:prstGeom>
        </p:spPr>
        <p:txBody>
          <a:bodyPr vert="horz" lIns="121920" tIns="60960" rIns="121920" bIns="6096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GB" sz="1400" i="0" dirty="0">
                <a:solidFill>
                  <a:schemeClr val="bg1"/>
                </a:solidFill>
                <a:effectLst/>
                <a:latin typeface="Arial" panose="020B0604020202020204" pitchFamily="34" charset="0"/>
                <a:cs typeface="Arial" panose="020B0604020202020204" pitchFamily="34" charset="0"/>
                <a:hlinkClick r:id="rId6"/>
              </a:rPr>
              <a:t>https://www.gla.ac.uk/study/studentlife/askastudent/apply/</a:t>
            </a:r>
            <a:endParaRPr lang="en-GB" sz="140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4471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5c28c84-e96c-4877-b9f9-a6dfe5f6aea4">
      <Terms xmlns="http://schemas.microsoft.com/office/infopath/2007/PartnerControls"/>
    </lcf76f155ced4ddcb4097134ff3c332f>
    <TaxCatchAll xmlns="b6763c43-a027-4721-a2ad-03677db69ee5" xsi:nil="true"/>
    <Comments xmlns="d5c28c84-e96c-4877-b9f9-a6dfe5f6aea4">xxx</Comm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D661E5820E0F948AEC549E97237C46A" ma:contentTypeVersion="18" ma:contentTypeDescription="Create a new document." ma:contentTypeScope="" ma:versionID="b535e7808e38b15234e6591836fd95fa">
  <xsd:schema xmlns:xsd="http://www.w3.org/2001/XMLSchema" xmlns:xs="http://www.w3.org/2001/XMLSchema" xmlns:p="http://schemas.microsoft.com/office/2006/metadata/properties" xmlns:ns2="d5c28c84-e96c-4877-b9f9-a6dfe5f6aea4" xmlns:ns3="b6763c43-a027-4721-a2ad-03677db69ee5" targetNamespace="http://schemas.microsoft.com/office/2006/metadata/properties" ma:root="true" ma:fieldsID="5626fbbc72170f23c94792cf4511dc5a" ns2:_="" ns3:_="">
    <xsd:import namespace="d5c28c84-e96c-4877-b9f9-a6dfe5f6aea4"/>
    <xsd:import namespace="b6763c43-a027-4721-a2ad-03677db69e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Comments" minOccurs="0"/>
                <xsd:element ref="ns2:MediaServiceDateTaken"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c28c84-e96c-4877-b9f9-a6dfe5f6ae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Comments" ma:index="16" nillable="true" ma:displayName="Comments" ma:default="xxx" ma:description="Provide comments&#10;" ma:format="Dropdown" ma:internalName="Comments">
      <xsd:simpleType>
        <xsd:restriction base="dms:Text">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06b285-ac2c-4225-b56d-e54690cf9c9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763c43-a027-4721-a2ad-03677db69ee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f7baaa35-10d8-4a7e-8fb8-25fc5ae3825f}" ma:internalName="TaxCatchAll" ma:showField="CatchAllData" ma:web="b6763c43-a027-4721-a2ad-03677db69ee5">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63A0F-7DA8-4B23-8EF1-6FE6B2D92DB0}">
  <ds:schemaRefs>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openxmlformats.org/package/2006/metadata/core-properties"/>
    <ds:schemaRef ds:uri="b6763c43-a027-4721-a2ad-03677db69ee5"/>
    <ds:schemaRef ds:uri="d5c28c84-e96c-4877-b9f9-a6dfe5f6aea4"/>
  </ds:schemaRefs>
</ds:datastoreItem>
</file>

<file path=customXml/itemProps2.xml><?xml version="1.0" encoding="utf-8"?>
<ds:datastoreItem xmlns:ds="http://schemas.openxmlformats.org/officeDocument/2006/customXml" ds:itemID="{9636B269-F262-4072-AB6A-030769F1F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c28c84-e96c-4877-b9f9-a6dfe5f6aea4"/>
    <ds:schemaRef ds:uri="b6763c43-a027-4721-a2ad-03677db69e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A1EFD2-316A-4A56-93B6-17F21197B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262</TotalTime>
  <Words>661</Words>
  <Application>Microsoft Office PowerPoint</Application>
  <PresentationFormat>Widescreen</PresentationFormat>
  <Paragraphs>72</Paragraphs>
  <Slides>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Unibuddy Digital Ambassadors</vt:lpstr>
      <vt:lpstr>What is Unibuddy?</vt:lpstr>
      <vt:lpstr>Apply to be a Unibuddy Digital Ambassador</vt:lpstr>
      <vt:lpstr>What are the benefits for you?</vt:lpstr>
      <vt:lpstr>How to sign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Breakenridge</dc:creator>
  <cp:lastModifiedBy>Maarja Weeber</cp:lastModifiedBy>
  <cp:revision>2</cp:revision>
  <dcterms:created xsi:type="dcterms:W3CDTF">2023-10-02T09:34:17Z</dcterms:created>
  <dcterms:modified xsi:type="dcterms:W3CDTF">2023-10-23T10:14:48Z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0x010100ED661E5820E0F948AEC549E97237C46A</vt:lpwstr>
  </property>
  <property fmtid="{D5CDD505-2E9C-101B-9397-08002B2CF9AE}" pid="3" name="MediaServiceImageTags">
    <vt:lpwstr/>
  </property>
</Properties>
</file>