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3.xml" ContentType="application/vnd.ms-office.drawingml.diagramDrawing+xml"/>
  <Override PartName="/ppt/theme/theme2.xml" ContentType="application/vnd.openxmlformats-officedocument.theme+xml"/>
  <Override PartName="/ppt/diagrams/drawing2.xml" ContentType="application/vnd.ms-office.drawingml.diagramDrawing+xml"/>
  <Override PartName="/ppt/diagrams/colors3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4"/>
  </p:notesMasterIdLst>
  <p:sldIdLst>
    <p:sldId id="280" r:id="rId2"/>
    <p:sldId id="407" r:id="rId3"/>
    <p:sldId id="358" r:id="rId4"/>
    <p:sldId id="400" r:id="rId5"/>
    <p:sldId id="398" r:id="rId6"/>
    <p:sldId id="399" r:id="rId7"/>
    <p:sldId id="406" r:id="rId8"/>
    <p:sldId id="322" r:id="rId9"/>
    <p:sldId id="323" r:id="rId10"/>
    <p:sldId id="408" r:id="rId11"/>
    <p:sldId id="344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961"/>
    <a:srgbClr val="951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92009D-3E93-4B42-9D89-3CB21D59EF15}" v="29" dt="2023-09-26T14:37:41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9" autoAdjust="0"/>
    <p:restoredTop sz="93785" autoAdjust="0"/>
  </p:normalViewPr>
  <p:slideViewPr>
    <p:cSldViewPr snapToGrid="0">
      <p:cViewPr varScale="1">
        <p:scale>
          <a:sx n="104" d="100"/>
          <a:sy n="104" d="100"/>
        </p:scale>
        <p:origin x="10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gla.ac.uk/course/view.php?id=24318" TargetMode="External"/><Relationship Id="rId2" Type="http://schemas.openxmlformats.org/officeDocument/2006/relationships/hyperlink" Target="https://moodle.gla.ac.uk/course/view.php?id=2464" TargetMode="External"/><Relationship Id="rId1" Type="http://schemas.openxmlformats.org/officeDocument/2006/relationships/hyperlink" Target="https://moodle.gla.ac.uk/course/view.php?id=10314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gla.ac.uk/course/view.php?id=12516" TargetMode="External"/><Relationship Id="rId2" Type="http://schemas.openxmlformats.org/officeDocument/2006/relationships/hyperlink" Target="https://moodle.gla.ac.uk/course/view.php?id=2464" TargetMode="External"/><Relationship Id="rId1" Type="http://schemas.openxmlformats.org/officeDocument/2006/relationships/hyperlink" Target="https://moodle.gla.ac.uk/course/view.php?id=10314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moodle.gla.ac.uk/course/view.php?id=10313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4B303-D70E-A248-8A59-EB7F52565711}" type="doc">
      <dgm:prSet loTypeId="urn:microsoft.com/office/officeart/2005/8/layout/hierarchy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B4E3EC-58B7-5A4F-8C99-92846AA48E7B}">
      <dgm:prSet phldrT="[Text]"/>
      <dgm:spPr>
        <a:solidFill>
          <a:srgbClr val="951272"/>
        </a:solidFill>
        <a:ln>
          <a:noFill/>
        </a:ln>
      </dgm:spPr>
      <dgm:t>
        <a:bodyPr/>
        <a:lstStyle/>
        <a:p>
          <a:r>
            <a:rPr lang="en-GB"/>
            <a:t>Essay Writing Classes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9C5BC09B-4A61-1E44-A32A-15886AD5C047}" type="parTrans" cxnId="{029CB6A3-0314-0E45-802D-BD9B31A7398A}">
      <dgm:prSet/>
      <dgm:spPr>
        <a:ln w="38100">
          <a:solidFill>
            <a:srgbClr val="951272"/>
          </a:solidFill>
        </a:ln>
      </dgm:spPr>
      <dgm:t>
        <a:bodyPr/>
        <a:lstStyle/>
        <a:p>
          <a:endParaRPr lang="en-GB"/>
        </a:p>
      </dgm:t>
    </dgm:pt>
    <dgm:pt modelId="{C16F649D-46DC-C144-807C-76BBEC97C488}" type="sibTrans" cxnId="{029CB6A3-0314-0E45-802D-BD9B31A7398A}">
      <dgm:prSet/>
      <dgm:spPr/>
      <dgm:t>
        <a:bodyPr/>
        <a:lstStyle/>
        <a:p>
          <a:endParaRPr lang="en-GB"/>
        </a:p>
      </dgm:t>
    </dgm:pt>
    <dgm:pt modelId="{CAA32B53-D62D-0544-80E1-D7028B959B15}">
      <dgm:prSet phldrT="[Text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GB" sz="3200" dirty="0">
              <a:solidFill>
                <a:schemeClr val="tx1">
                  <a:lumMod val="65000"/>
                  <a:lumOff val="35000"/>
                </a:schemeClr>
              </a:solidFill>
            </a:rPr>
            <a:t>Semester 1 Series</a:t>
          </a:r>
        </a:p>
      </dgm:t>
    </dgm:pt>
    <dgm:pt modelId="{E0C27F01-1D15-5E44-ABFC-9954977AC88A}" type="parTrans" cxnId="{D466F823-0FD9-8C4B-94B9-D8612BEEB2CA}">
      <dgm:prSet/>
      <dgm:spPr/>
      <dgm:t>
        <a:bodyPr/>
        <a:lstStyle/>
        <a:p>
          <a:endParaRPr lang="en-GB"/>
        </a:p>
      </dgm:t>
    </dgm:pt>
    <dgm:pt modelId="{B75BA2D3-CC11-3142-BB13-9EC990901337}" type="sibTrans" cxnId="{D466F823-0FD9-8C4B-94B9-D8612BEEB2CA}">
      <dgm:prSet/>
      <dgm:spPr/>
      <dgm:t>
        <a:bodyPr/>
        <a:lstStyle/>
        <a:p>
          <a:endParaRPr lang="en-GB"/>
        </a:p>
      </dgm:t>
    </dgm:pt>
    <dgm:pt modelId="{A1708D53-DCAE-7B4C-A1CB-B3EF3D45094B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dirty="0"/>
            <a:t>Dissertation</a:t>
          </a:r>
          <a:br>
            <a:rPr lang="en-GB" dirty="0"/>
          </a:br>
          <a:r>
            <a:rPr lang="en-GB" dirty="0"/>
            <a:t>Development Classes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EE528F0C-09EA-1C4F-839F-6403580F538C}" type="parTrans" cxnId="{4AE6463C-7AE3-A34C-81D7-7BC96D38E5FC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4759F850-2898-7A49-AAD8-4A338431109B}" type="sibTrans" cxnId="{4AE6463C-7AE3-A34C-81D7-7BC96D38E5FC}">
      <dgm:prSet/>
      <dgm:spPr/>
      <dgm:t>
        <a:bodyPr/>
        <a:lstStyle/>
        <a:p>
          <a:endParaRPr lang="en-GB"/>
        </a:p>
      </dgm:t>
    </dgm:pt>
    <dgm:pt modelId="{13A66C2D-3B3F-494A-9DCF-91A92F9D37F4}">
      <dgm:prSet phldrT="[Text]"/>
      <dgm:spPr>
        <a:solidFill>
          <a:srgbClr val="951272"/>
        </a:solidFill>
        <a:ln>
          <a:noFill/>
        </a:ln>
      </dgm:spPr>
      <dgm:t>
        <a:bodyPr/>
        <a:lstStyle/>
        <a:p>
          <a:r>
            <a:rPr lang="en-GB" dirty="0"/>
            <a:t>Advanced Criticality Classes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4616017B-E1DA-3C43-AAC1-86B40D79312D}" type="parTrans" cxnId="{B439313D-556F-BF46-8678-D480127BCC28}">
      <dgm:prSet/>
      <dgm:spPr>
        <a:ln w="38100">
          <a:solidFill>
            <a:srgbClr val="951272"/>
          </a:solidFill>
        </a:ln>
      </dgm:spPr>
      <dgm:t>
        <a:bodyPr/>
        <a:lstStyle/>
        <a:p>
          <a:endParaRPr lang="en-GB"/>
        </a:p>
      </dgm:t>
    </dgm:pt>
    <dgm:pt modelId="{49D680BA-DC07-9848-8D03-A297F5B1D9AD}" type="sibTrans" cxnId="{B439313D-556F-BF46-8678-D480127BCC28}">
      <dgm:prSet/>
      <dgm:spPr/>
      <dgm:t>
        <a:bodyPr/>
        <a:lstStyle/>
        <a:p>
          <a:endParaRPr lang="en-GB"/>
        </a:p>
      </dgm:t>
    </dgm:pt>
    <dgm:pt modelId="{2EC05E64-3531-504A-BAC7-E9D92BC70F3B}" type="pres">
      <dgm:prSet presAssocID="{B4E4B303-D70E-A248-8A59-EB7F5256571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4740A6-26CF-6046-9C7F-AA47D15D6AC1}" type="pres">
      <dgm:prSet presAssocID="{B4E4B303-D70E-A248-8A59-EB7F52565711}" presName="hierFlow" presStyleCnt="0"/>
      <dgm:spPr/>
    </dgm:pt>
    <dgm:pt modelId="{1A0E2372-D0AA-5940-B81D-846B13132B6D}" type="pres">
      <dgm:prSet presAssocID="{B4E4B303-D70E-A248-8A59-EB7F5256571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CBFDDBE-6144-444F-AF6E-A822BE31D403}" type="pres">
      <dgm:prSet presAssocID="{CAA32B53-D62D-0544-80E1-D7028B959B15}" presName="Name17" presStyleCnt="0"/>
      <dgm:spPr/>
    </dgm:pt>
    <dgm:pt modelId="{6D5BDE8F-6910-3147-9CAC-D241CAA91005}" type="pres">
      <dgm:prSet presAssocID="{CAA32B53-D62D-0544-80E1-D7028B959B15}" presName="level1Shape" presStyleLbl="node0" presStyleIdx="0" presStyleCnt="1" custScaleX="79277" custScaleY="320379">
        <dgm:presLayoutVars>
          <dgm:chPref val="3"/>
        </dgm:presLayoutVars>
      </dgm:prSet>
      <dgm:spPr/>
    </dgm:pt>
    <dgm:pt modelId="{5033DF70-6B2C-324E-9731-727C342CB949}" type="pres">
      <dgm:prSet presAssocID="{CAA32B53-D62D-0544-80E1-D7028B959B15}" presName="hierChild2" presStyleCnt="0"/>
      <dgm:spPr/>
    </dgm:pt>
    <dgm:pt modelId="{442BADE0-10F4-224D-BA79-D04D81272EB2}" type="pres">
      <dgm:prSet presAssocID="{9C5BC09B-4A61-1E44-A32A-15886AD5C047}" presName="Name25" presStyleLbl="parChTrans1D2" presStyleIdx="0" presStyleCnt="3"/>
      <dgm:spPr/>
    </dgm:pt>
    <dgm:pt modelId="{03685948-D8C9-2C4B-A54A-9913A7268953}" type="pres">
      <dgm:prSet presAssocID="{9C5BC09B-4A61-1E44-A32A-15886AD5C047}" presName="connTx" presStyleLbl="parChTrans1D2" presStyleIdx="0" presStyleCnt="3"/>
      <dgm:spPr/>
    </dgm:pt>
    <dgm:pt modelId="{B1405E7B-11ED-AE4A-853E-2CAFB0E1736E}" type="pres">
      <dgm:prSet presAssocID="{4AB4E3EC-58B7-5A4F-8C99-92846AA48E7B}" presName="Name30" presStyleCnt="0"/>
      <dgm:spPr/>
    </dgm:pt>
    <dgm:pt modelId="{7D22A701-ACC0-D440-93B0-A720348AF0E9}" type="pres">
      <dgm:prSet presAssocID="{4AB4E3EC-58B7-5A4F-8C99-92846AA48E7B}" presName="level2Shape" presStyleLbl="node2" presStyleIdx="0" presStyleCnt="3"/>
      <dgm:spPr/>
    </dgm:pt>
    <dgm:pt modelId="{99E5A94C-F31C-D548-B85D-236E07FC7119}" type="pres">
      <dgm:prSet presAssocID="{4AB4E3EC-58B7-5A4F-8C99-92846AA48E7B}" presName="hierChild3" presStyleCnt="0"/>
      <dgm:spPr/>
    </dgm:pt>
    <dgm:pt modelId="{7875A89B-9905-2E47-8A8C-13723AEAF70F}" type="pres">
      <dgm:prSet presAssocID="{EE528F0C-09EA-1C4F-839F-6403580F538C}" presName="Name25" presStyleLbl="parChTrans1D2" presStyleIdx="1" presStyleCnt="3"/>
      <dgm:spPr/>
    </dgm:pt>
    <dgm:pt modelId="{B82B1652-B151-9245-9DD9-2A1FA556ECD6}" type="pres">
      <dgm:prSet presAssocID="{EE528F0C-09EA-1C4F-839F-6403580F538C}" presName="connTx" presStyleLbl="parChTrans1D2" presStyleIdx="1" presStyleCnt="3"/>
      <dgm:spPr/>
    </dgm:pt>
    <dgm:pt modelId="{CA0E7467-4B30-6C43-A90A-31D58F232097}" type="pres">
      <dgm:prSet presAssocID="{A1708D53-DCAE-7B4C-A1CB-B3EF3D45094B}" presName="Name30" presStyleCnt="0"/>
      <dgm:spPr/>
    </dgm:pt>
    <dgm:pt modelId="{555400F7-8D49-3E42-B782-BF27444D916F}" type="pres">
      <dgm:prSet presAssocID="{A1708D53-DCAE-7B4C-A1CB-B3EF3D45094B}" presName="level2Shape" presStyleLbl="node2" presStyleIdx="1" presStyleCnt="3"/>
      <dgm:spPr/>
    </dgm:pt>
    <dgm:pt modelId="{6A564EDA-1D7F-844D-BA5B-34045C88C573}" type="pres">
      <dgm:prSet presAssocID="{A1708D53-DCAE-7B4C-A1CB-B3EF3D45094B}" presName="hierChild3" presStyleCnt="0"/>
      <dgm:spPr/>
    </dgm:pt>
    <dgm:pt modelId="{839001CD-028C-D94F-9704-E784EFA5FBAC}" type="pres">
      <dgm:prSet presAssocID="{4616017B-E1DA-3C43-AAC1-86B40D79312D}" presName="Name25" presStyleLbl="parChTrans1D2" presStyleIdx="2" presStyleCnt="3"/>
      <dgm:spPr/>
    </dgm:pt>
    <dgm:pt modelId="{F4FE4E22-14CC-D549-8DF4-B4143124ED7B}" type="pres">
      <dgm:prSet presAssocID="{4616017B-E1DA-3C43-AAC1-86B40D79312D}" presName="connTx" presStyleLbl="parChTrans1D2" presStyleIdx="2" presStyleCnt="3"/>
      <dgm:spPr/>
    </dgm:pt>
    <dgm:pt modelId="{608436A0-F345-024F-AFA6-C13BF36904F7}" type="pres">
      <dgm:prSet presAssocID="{13A66C2D-3B3F-494A-9DCF-91A92F9D37F4}" presName="Name30" presStyleCnt="0"/>
      <dgm:spPr/>
    </dgm:pt>
    <dgm:pt modelId="{55AB2DFF-A92D-C247-93E9-5F4F9C5A912F}" type="pres">
      <dgm:prSet presAssocID="{13A66C2D-3B3F-494A-9DCF-91A92F9D37F4}" presName="level2Shape" presStyleLbl="node2" presStyleIdx="2" presStyleCnt="3" custLinFactNeighborY="0"/>
      <dgm:spPr/>
    </dgm:pt>
    <dgm:pt modelId="{9364E833-8884-794C-8FDD-6DB9B2BF4A58}" type="pres">
      <dgm:prSet presAssocID="{13A66C2D-3B3F-494A-9DCF-91A92F9D37F4}" presName="hierChild3" presStyleCnt="0"/>
      <dgm:spPr/>
    </dgm:pt>
    <dgm:pt modelId="{71CDC8A8-CC7A-AC47-BB9D-C5873B00A847}" type="pres">
      <dgm:prSet presAssocID="{B4E4B303-D70E-A248-8A59-EB7F52565711}" presName="bgShapesFlow" presStyleCnt="0"/>
      <dgm:spPr/>
    </dgm:pt>
  </dgm:ptLst>
  <dgm:cxnLst>
    <dgm:cxn modelId="{6241EB05-BEA3-C442-89D6-7508565E1B2D}" type="presOf" srcId="{9C5BC09B-4A61-1E44-A32A-15886AD5C047}" destId="{03685948-D8C9-2C4B-A54A-9913A7268953}" srcOrd="1" destOrd="0" presId="urn:microsoft.com/office/officeart/2005/8/layout/hierarchy5"/>
    <dgm:cxn modelId="{97B48014-DD3C-0042-BD00-17A67FEF57D4}" type="presOf" srcId="{A1708D53-DCAE-7B4C-A1CB-B3EF3D45094B}" destId="{555400F7-8D49-3E42-B782-BF27444D916F}" srcOrd="0" destOrd="0" presId="urn:microsoft.com/office/officeart/2005/8/layout/hierarchy5"/>
    <dgm:cxn modelId="{652C6119-CC1A-3C49-A92F-2954982A1B18}" type="presOf" srcId="{CAA32B53-D62D-0544-80E1-D7028B959B15}" destId="{6D5BDE8F-6910-3147-9CAC-D241CAA91005}" srcOrd="0" destOrd="0" presId="urn:microsoft.com/office/officeart/2005/8/layout/hierarchy5"/>
    <dgm:cxn modelId="{D466F823-0FD9-8C4B-94B9-D8612BEEB2CA}" srcId="{B4E4B303-D70E-A248-8A59-EB7F52565711}" destId="{CAA32B53-D62D-0544-80E1-D7028B959B15}" srcOrd="0" destOrd="0" parTransId="{E0C27F01-1D15-5E44-ABFC-9954977AC88A}" sibTransId="{B75BA2D3-CC11-3142-BB13-9EC990901337}"/>
    <dgm:cxn modelId="{4AE6463C-7AE3-A34C-81D7-7BC96D38E5FC}" srcId="{CAA32B53-D62D-0544-80E1-D7028B959B15}" destId="{A1708D53-DCAE-7B4C-A1CB-B3EF3D45094B}" srcOrd="1" destOrd="0" parTransId="{EE528F0C-09EA-1C4F-839F-6403580F538C}" sibTransId="{4759F850-2898-7A49-AAD8-4A338431109B}"/>
    <dgm:cxn modelId="{B439313D-556F-BF46-8678-D480127BCC28}" srcId="{CAA32B53-D62D-0544-80E1-D7028B959B15}" destId="{13A66C2D-3B3F-494A-9DCF-91A92F9D37F4}" srcOrd="2" destOrd="0" parTransId="{4616017B-E1DA-3C43-AAC1-86B40D79312D}" sibTransId="{49D680BA-DC07-9848-8D03-A297F5B1D9AD}"/>
    <dgm:cxn modelId="{FCC30657-0003-5F48-AA23-26CD2DDA3CB6}" type="presOf" srcId="{EE528F0C-09EA-1C4F-839F-6403580F538C}" destId="{7875A89B-9905-2E47-8A8C-13723AEAF70F}" srcOrd="0" destOrd="0" presId="urn:microsoft.com/office/officeart/2005/8/layout/hierarchy5"/>
    <dgm:cxn modelId="{2769417C-E3B8-6643-A2C5-87B8715F890B}" type="presOf" srcId="{4616017B-E1DA-3C43-AAC1-86B40D79312D}" destId="{F4FE4E22-14CC-D549-8DF4-B4143124ED7B}" srcOrd="1" destOrd="0" presId="urn:microsoft.com/office/officeart/2005/8/layout/hierarchy5"/>
    <dgm:cxn modelId="{F431AF9C-F567-1540-A479-A4EC7F60F89E}" type="presOf" srcId="{4AB4E3EC-58B7-5A4F-8C99-92846AA48E7B}" destId="{7D22A701-ACC0-D440-93B0-A720348AF0E9}" srcOrd="0" destOrd="0" presId="urn:microsoft.com/office/officeart/2005/8/layout/hierarchy5"/>
    <dgm:cxn modelId="{029CB6A3-0314-0E45-802D-BD9B31A7398A}" srcId="{CAA32B53-D62D-0544-80E1-D7028B959B15}" destId="{4AB4E3EC-58B7-5A4F-8C99-92846AA48E7B}" srcOrd="0" destOrd="0" parTransId="{9C5BC09B-4A61-1E44-A32A-15886AD5C047}" sibTransId="{C16F649D-46DC-C144-807C-76BBEC97C488}"/>
    <dgm:cxn modelId="{FC9208E4-4277-9F4A-81EF-8E203CE7FB23}" type="presOf" srcId="{4616017B-E1DA-3C43-AAC1-86B40D79312D}" destId="{839001CD-028C-D94F-9704-E784EFA5FBAC}" srcOrd="0" destOrd="0" presId="urn:microsoft.com/office/officeart/2005/8/layout/hierarchy5"/>
    <dgm:cxn modelId="{DE2CA2EF-94D9-3E43-850B-19A33C3B206C}" type="presOf" srcId="{13A66C2D-3B3F-494A-9DCF-91A92F9D37F4}" destId="{55AB2DFF-A92D-C247-93E9-5F4F9C5A912F}" srcOrd="0" destOrd="0" presId="urn:microsoft.com/office/officeart/2005/8/layout/hierarchy5"/>
    <dgm:cxn modelId="{2DE7F6F8-8A79-974E-834B-439E4BD3D967}" type="presOf" srcId="{EE528F0C-09EA-1C4F-839F-6403580F538C}" destId="{B82B1652-B151-9245-9DD9-2A1FA556ECD6}" srcOrd="1" destOrd="0" presId="urn:microsoft.com/office/officeart/2005/8/layout/hierarchy5"/>
    <dgm:cxn modelId="{E487D0F9-1263-CA45-B2B1-9794480F22B2}" type="presOf" srcId="{B4E4B303-D70E-A248-8A59-EB7F52565711}" destId="{2EC05E64-3531-504A-BAC7-E9D92BC70F3B}" srcOrd="0" destOrd="0" presId="urn:microsoft.com/office/officeart/2005/8/layout/hierarchy5"/>
    <dgm:cxn modelId="{7805CAFC-79C2-3E45-8CC2-C13B02D266F1}" type="presOf" srcId="{9C5BC09B-4A61-1E44-A32A-15886AD5C047}" destId="{442BADE0-10F4-224D-BA79-D04D81272EB2}" srcOrd="0" destOrd="0" presId="urn:microsoft.com/office/officeart/2005/8/layout/hierarchy5"/>
    <dgm:cxn modelId="{D4E6CE95-7205-7F45-B02E-08AC89E46EF3}" type="presParOf" srcId="{2EC05E64-3531-504A-BAC7-E9D92BC70F3B}" destId="{BD4740A6-26CF-6046-9C7F-AA47D15D6AC1}" srcOrd="0" destOrd="0" presId="urn:microsoft.com/office/officeart/2005/8/layout/hierarchy5"/>
    <dgm:cxn modelId="{E0C9D1C6-7FFF-A74C-B261-1B53BAA8E1EE}" type="presParOf" srcId="{BD4740A6-26CF-6046-9C7F-AA47D15D6AC1}" destId="{1A0E2372-D0AA-5940-B81D-846B13132B6D}" srcOrd="0" destOrd="0" presId="urn:microsoft.com/office/officeart/2005/8/layout/hierarchy5"/>
    <dgm:cxn modelId="{49AA8300-5BB6-174A-B3F0-AE653F25A680}" type="presParOf" srcId="{1A0E2372-D0AA-5940-B81D-846B13132B6D}" destId="{BCBFDDBE-6144-444F-AF6E-A822BE31D403}" srcOrd="0" destOrd="0" presId="urn:microsoft.com/office/officeart/2005/8/layout/hierarchy5"/>
    <dgm:cxn modelId="{D9F74C94-C19D-AA47-BA4A-7B26A23405BD}" type="presParOf" srcId="{BCBFDDBE-6144-444F-AF6E-A822BE31D403}" destId="{6D5BDE8F-6910-3147-9CAC-D241CAA91005}" srcOrd="0" destOrd="0" presId="urn:microsoft.com/office/officeart/2005/8/layout/hierarchy5"/>
    <dgm:cxn modelId="{CEF6163D-F709-8D47-8436-560FBBA88A5F}" type="presParOf" srcId="{BCBFDDBE-6144-444F-AF6E-A822BE31D403}" destId="{5033DF70-6B2C-324E-9731-727C342CB949}" srcOrd="1" destOrd="0" presId="urn:microsoft.com/office/officeart/2005/8/layout/hierarchy5"/>
    <dgm:cxn modelId="{C84DB62A-99F5-164D-9FF3-5EDB51869B64}" type="presParOf" srcId="{5033DF70-6B2C-324E-9731-727C342CB949}" destId="{442BADE0-10F4-224D-BA79-D04D81272EB2}" srcOrd="0" destOrd="0" presId="urn:microsoft.com/office/officeart/2005/8/layout/hierarchy5"/>
    <dgm:cxn modelId="{1A97385B-ADA2-B846-84E9-2CB25BA67CE8}" type="presParOf" srcId="{442BADE0-10F4-224D-BA79-D04D81272EB2}" destId="{03685948-D8C9-2C4B-A54A-9913A7268953}" srcOrd="0" destOrd="0" presId="urn:microsoft.com/office/officeart/2005/8/layout/hierarchy5"/>
    <dgm:cxn modelId="{CF4D4174-FA66-CE4C-B498-D5D9D0E6E053}" type="presParOf" srcId="{5033DF70-6B2C-324E-9731-727C342CB949}" destId="{B1405E7B-11ED-AE4A-853E-2CAFB0E1736E}" srcOrd="1" destOrd="0" presId="urn:microsoft.com/office/officeart/2005/8/layout/hierarchy5"/>
    <dgm:cxn modelId="{47E9B669-D9D5-614A-8CC8-F8070AA8AC55}" type="presParOf" srcId="{B1405E7B-11ED-AE4A-853E-2CAFB0E1736E}" destId="{7D22A701-ACC0-D440-93B0-A720348AF0E9}" srcOrd="0" destOrd="0" presId="urn:microsoft.com/office/officeart/2005/8/layout/hierarchy5"/>
    <dgm:cxn modelId="{29B2543D-42D5-E74D-A942-6F220B2ACE36}" type="presParOf" srcId="{B1405E7B-11ED-AE4A-853E-2CAFB0E1736E}" destId="{99E5A94C-F31C-D548-B85D-236E07FC7119}" srcOrd="1" destOrd="0" presId="urn:microsoft.com/office/officeart/2005/8/layout/hierarchy5"/>
    <dgm:cxn modelId="{25B43F99-BBC2-6741-8D7E-D3C22D9BA00B}" type="presParOf" srcId="{5033DF70-6B2C-324E-9731-727C342CB949}" destId="{7875A89B-9905-2E47-8A8C-13723AEAF70F}" srcOrd="2" destOrd="0" presId="urn:microsoft.com/office/officeart/2005/8/layout/hierarchy5"/>
    <dgm:cxn modelId="{B68824F3-B93D-2648-B6CB-90AA110519F2}" type="presParOf" srcId="{7875A89B-9905-2E47-8A8C-13723AEAF70F}" destId="{B82B1652-B151-9245-9DD9-2A1FA556ECD6}" srcOrd="0" destOrd="0" presId="urn:microsoft.com/office/officeart/2005/8/layout/hierarchy5"/>
    <dgm:cxn modelId="{4135357D-FCEB-E043-BFF1-A416EAF781E4}" type="presParOf" srcId="{5033DF70-6B2C-324E-9731-727C342CB949}" destId="{CA0E7467-4B30-6C43-A90A-31D58F232097}" srcOrd="3" destOrd="0" presId="urn:microsoft.com/office/officeart/2005/8/layout/hierarchy5"/>
    <dgm:cxn modelId="{B8EA5D10-ACBF-094D-9FFE-4BCD8A56E0E1}" type="presParOf" srcId="{CA0E7467-4B30-6C43-A90A-31D58F232097}" destId="{555400F7-8D49-3E42-B782-BF27444D916F}" srcOrd="0" destOrd="0" presId="urn:microsoft.com/office/officeart/2005/8/layout/hierarchy5"/>
    <dgm:cxn modelId="{F4478763-F98B-2B4C-8750-FC6E61D61BBC}" type="presParOf" srcId="{CA0E7467-4B30-6C43-A90A-31D58F232097}" destId="{6A564EDA-1D7F-844D-BA5B-34045C88C573}" srcOrd="1" destOrd="0" presId="urn:microsoft.com/office/officeart/2005/8/layout/hierarchy5"/>
    <dgm:cxn modelId="{E3FE5504-4518-E548-B741-722564676003}" type="presParOf" srcId="{5033DF70-6B2C-324E-9731-727C342CB949}" destId="{839001CD-028C-D94F-9704-E784EFA5FBAC}" srcOrd="4" destOrd="0" presId="urn:microsoft.com/office/officeart/2005/8/layout/hierarchy5"/>
    <dgm:cxn modelId="{C53E86C4-A2AC-AE48-ABB8-4ABE331E8B01}" type="presParOf" srcId="{839001CD-028C-D94F-9704-E784EFA5FBAC}" destId="{F4FE4E22-14CC-D549-8DF4-B4143124ED7B}" srcOrd="0" destOrd="0" presId="urn:microsoft.com/office/officeart/2005/8/layout/hierarchy5"/>
    <dgm:cxn modelId="{B64E6268-677B-6F40-86B3-61ACBBA62306}" type="presParOf" srcId="{5033DF70-6B2C-324E-9731-727C342CB949}" destId="{608436A0-F345-024F-AFA6-C13BF36904F7}" srcOrd="5" destOrd="0" presId="urn:microsoft.com/office/officeart/2005/8/layout/hierarchy5"/>
    <dgm:cxn modelId="{0DEB3A4F-E013-1B49-9C19-6911B28A767F}" type="presParOf" srcId="{608436A0-F345-024F-AFA6-C13BF36904F7}" destId="{55AB2DFF-A92D-C247-93E9-5F4F9C5A912F}" srcOrd="0" destOrd="0" presId="urn:microsoft.com/office/officeart/2005/8/layout/hierarchy5"/>
    <dgm:cxn modelId="{65AF3ED1-EDB5-CF46-93BC-E2A81F8B876B}" type="presParOf" srcId="{608436A0-F345-024F-AFA6-C13BF36904F7}" destId="{9364E833-8884-794C-8FDD-6DB9B2BF4A58}" srcOrd="1" destOrd="0" presId="urn:microsoft.com/office/officeart/2005/8/layout/hierarchy5"/>
    <dgm:cxn modelId="{20DAEDC0-2C3B-C646-AEED-484F6C739209}" type="presParOf" srcId="{2EC05E64-3531-504A-BAC7-E9D92BC70F3B}" destId="{71CDC8A8-CC7A-AC47-BB9D-C5873B00A84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E4B303-D70E-A248-8A59-EB7F52565711}" type="doc">
      <dgm:prSet loTypeId="urn:microsoft.com/office/officeart/2005/8/layout/hierarchy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B4E3EC-58B7-5A4F-8C99-92846AA48E7B}">
      <dgm:prSet phldrT="[Text]" custT="1"/>
      <dgm:spPr>
        <a:solidFill>
          <a:srgbClr val="951272"/>
        </a:solidFill>
        <a:ln>
          <a:noFill/>
        </a:ln>
      </dgm:spPr>
      <dgm:t>
        <a:bodyPr/>
        <a:lstStyle/>
        <a:p>
          <a:r>
            <a:rPr lang="en-GB" sz="2200" dirty="0"/>
            <a:t>Essay Writing Classes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9C5BC09B-4A61-1E44-A32A-15886AD5C047}" type="parTrans" cxnId="{029CB6A3-0314-0E45-802D-BD9B31A7398A}">
      <dgm:prSet/>
      <dgm:spPr>
        <a:ln w="38100">
          <a:solidFill>
            <a:srgbClr val="951272"/>
          </a:solidFill>
        </a:ln>
      </dgm:spPr>
      <dgm:t>
        <a:bodyPr/>
        <a:lstStyle/>
        <a:p>
          <a:endParaRPr lang="en-GB"/>
        </a:p>
      </dgm:t>
    </dgm:pt>
    <dgm:pt modelId="{C16F649D-46DC-C144-807C-76BBEC97C488}" type="sibTrans" cxnId="{029CB6A3-0314-0E45-802D-BD9B31A7398A}">
      <dgm:prSet/>
      <dgm:spPr/>
      <dgm:t>
        <a:bodyPr/>
        <a:lstStyle/>
        <a:p>
          <a:endParaRPr lang="en-GB"/>
        </a:p>
      </dgm:t>
    </dgm:pt>
    <dgm:pt modelId="{CAA32B53-D62D-0544-80E1-D7028B959B15}">
      <dgm:prSet phldrT="[Text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GB" sz="2200" dirty="0">
              <a:solidFill>
                <a:schemeClr val="tx1">
                  <a:lumMod val="65000"/>
                  <a:lumOff val="35000"/>
                </a:schemeClr>
              </a:solidFill>
            </a:rPr>
            <a:t>Semester 2 </a:t>
          </a:r>
          <a:br>
            <a:rPr lang="en-GB" sz="2200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en-GB" sz="2200" dirty="0">
              <a:solidFill>
                <a:schemeClr val="tx1">
                  <a:lumMod val="65000"/>
                  <a:lumOff val="35000"/>
                </a:schemeClr>
              </a:solidFill>
            </a:rPr>
            <a:t>Series</a:t>
          </a:r>
        </a:p>
      </dgm:t>
    </dgm:pt>
    <dgm:pt modelId="{E0C27F01-1D15-5E44-ABFC-9954977AC88A}" type="parTrans" cxnId="{D466F823-0FD9-8C4B-94B9-D8612BEEB2CA}">
      <dgm:prSet/>
      <dgm:spPr/>
      <dgm:t>
        <a:bodyPr/>
        <a:lstStyle/>
        <a:p>
          <a:endParaRPr lang="en-GB"/>
        </a:p>
      </dgm:t>
    </dgm:pt>
    <dgm:pt modelId="{B75BA2D3-CC11-3142-BB13-9EC990901337}" type="sibTrans" cxnId="{D466F823-0FD9-8C4B-94B9-D8612BEEB2CA}">
      <dgm:prSet/>
      <dgm:spPr/>
      <dgm:t>
        <a:bodyPr/>
        <a:lstStyle/>
        <a:p>
          <a:endParaRPr lang="en-GB"/>
        </a:p>
      </dgm:t>
    </dgm:pt>
    <dgm:pt modelId="{A1708D53-DCAE-7B4C-A1CB-B3EF3D45094B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2200" dirty="0"/>
            <a:t>Undergraduate Dissertation Classes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EE528F0C-09EA-1C4F-839F-6403580F538C}" type="parTrans" cxnId="{4AE6463C-7AE3-A34C-81D7-7BC96D38E5FC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4759F850-2898-7A49-AAD8-4A338431109B}" type="sibTrans" cxnId="{4AE6463C-7AE3-A34C-81D7-7BC96D38E5FC}">
      <dgm:prSet/>
      <dgm:spPr/>
      <dgm:t>
        <a:bodyPr/>
        <a:lstStyle/>
        <a:p>
          <a:endParaRPr lang="en-GB"/>
        </a:p>
      </dgm:t>
    </dgm:pt>
    <dgm:pt modelId="{13A66C2D-3B3F-494A-9DCF-91A92F9D37F4}">
      <dgm:prSet phldrT="[Text]" custT="1"/>
      <dgm:spPr>
        <a:solidFill>
          <a:srgbClr val="4F5961"/>
        </a:solidFill>
        <a:ln>
          <a:noFill/>
        </a:ln>
      </dgm:spPr>
      <dgm:t>
        <a:bodyPr/>
        <a:lstStyle/>
        <a:p>
          <a:r>
            <a:rPr lang="en-GB" sz="2200" dirty="0"/>
            <a:t>Mastering Academic Writing Classes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4616017B-E1DA-3C43-AAC1-86B40D79312D}" type="parTrans" cxnId="{B439313D-556F-BF46-8678-D480127BCC28}">
      <dgm:prSet/>
      <dgm:spPr>
        <a:ln w="38100">
          <a:solidFill>
            <a:srgbClr val="4F5961"/>
          </a:solidFill>
        </a:ln>
      </dgm:spPr>
      <dgm:t>
        <a:bodyPr/>
        <a:lstStyle/>
        <a:p>
          <a:endParaRPr lang="en-GB"/>
        </a:p>
      </dgm:t>
    </dgm:pt>
    <dgm:pt modelId="{49D680BA-DC07-9848-8D03-A297F5B1D9AD}" type="sibTrans" cxnId="{B439313D-556F-BF46-8678-D480127BCC28}">
      <dgm:prSet/>
      <dgm:spPr/>
      <dgm:t>
        <a:bodyPr/>
        <a:lstStyle/>
        <a:p>
          <a:endParaRPr lang="en-GB"/>
        </a:p>
      </dgm:t>
    </dgm:pt>
    <dgm:pt modelId="{2EC05E64-3531-504A-BAC7-E9D92BC70F3B}" type="pres">
      <dgm:prSet presAssocID="{B4E4B303-D70E-A248-8A59-EB7F5256571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4740A6-26CF-6046-9C7F-AA47D15D6AC1}" type="pres">
      <dgm:prSet presAssocID="{B4E4B303-D70E-A248-8A59-EB7F52565711}" presName="hierFlow" presStyleCnt="0"/>
      <dgm:spPr/>
    </dgm:pt>
    <dgm:pt modelId="{1A0E2372-D0AA-5940-B81D-846B13132B6D}" type="pres">
      <dgm:prSet presAssocID="{B4E4B303-D70E-A248-8A59-EB7F5256571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CBFDDBE-6144-444F-AF6E-A822BE31D403}" type="pres">
      <dgm:prSet presAssocID="{CAA32B53-D62D-0544-80E1-D7028B959B15}" presName="Name17" presStyleCnt="0"/>
      <dgm:spPr/>
    </dgm:pt>
    <dgm:pt modelId="{6D5BDE8F-6910-3147-9CAC-D241CAA91005}" type="pres">
      <dgm:prSet presAssocID="{CAA32B53-D62D-0544-80E1-D7028B959B15}" presName="level1Shape" presStyleLbl="node0" presStyleIdx="0" presStyleCnt="1" custScaleX="150973" custScaleY="320379" custLinFactNeighborX="-69575" custLinFactNeighborY="7644">
        <dgm:presLayoutVars>
          <dgm:chPref val="3"/>
        </dgm:presLayoutVars>
      </dgm:prSet>
      <dgm:spPr/>
    </dgm:pt>
    <dgm:pt modelId="{5033DF70-6B2C-324E-9731-727C342CB949}" type="pres">
      <dgm:prSet presAssocID="{CAA32B53-D62D-0544-80E1-D7028B959B15}" presName="hierChild2" presStyleCnt="0"/>
      <dgm:spPr/>
    </dgm:pt>
    <dgm:pt modelId="{442BADE0-10F4-224D-BA79-D04D81272EB2}" type="pres">
      <dgm:prSet presAssocID="{9C5BC09B-4A61-1E44-A32A-15886AD5C047}" presName="Name25" presStyleLbl="parChTrans1D2" presStyleIdx="0" presStyleCnt="3"/>
      <dgm:spPr/>
    </dgm:pt>
    <dgm:pt modelId="{03685948-D8C9-2C4B-A54A-9913A7268953}" type="pres">
      <dgm:prSet presAssocID="{9C5BC09B-4A61-1E44-A32A-15886AD5C047}" presName="connTx" presStyleLbl="parChTrans1D2" presStyleIdx="0" presStyleCnt="3"/>
      <dgm:spPr/>
    </dgm:pt>
    <dgm:pt modelId="{B1405E7B-11ED-AE4A-853E-2CAFB0E1736E}" type="pres">
      <dgm:prSet presAssocID="{4AB4E3EC-58B7-5A4F-8C99-92846AA48E7B}" presName="Name30" presStyleCnt="0"/>
      <dgm:spPr/>
    </dgm:pt>
    <dgm:pt modelId="{7D22A701-ACC0-D440-93B0-A720348AF0E9}" type="pres">
      <dgm:prSet presAssocID="{4AB4E3EC-58B7-5A4F-8C99-92846AA48E7B}" presName="level2Shape" presStyleLbl="node2" presStyleIdx="0" presStyleCnt="3" custScaleX="180857" custLinFactNeighborY="7952"/>
      <dgm:spPr/>
    </dgm:pt>
    <dgm:pt modelId="{99E5A94C-F31C-D548-B85D-236E07FC7119}" type="pres">
      <dgm:prSet presAssocID="{4AB4E3EC-58B7-5A4F-8C99-92846AA48E7B}" presName="hierChild3" presStyleCnt="0"/>
      <dgm:spPr/>
    </dgm:pt>
    <dgm:pt modelId="{7875A89B-9905-2E47-8A8C-13723AEAF70F}" type="pres">
      <dgm:prSet presAssocID="{EE528F0C-09EA-1C4F-839F-6403580F538C}" presName="Name25" presStyleLbl="parChTrans1D2" presStyleIdx="1" presStyleCnt="3"/>
      <dgm:spPr/>
    </dgm:pt>
    <dgm:pt modelId="{B82B1652-B151-9245-9DD9-2A1FA556ECD6}" type="pres">
      <dgm:prSet presAssocID="{EE528F0C-09EA-1C4F-839F-6403580F538C}" presName="connTx" presStyleLbl="parChTrans1D2" presStyleIdx="1" presStyleCnt="3"/>
      <dgm:spPr/>
    </dgm:pt>
    <dgm:pt modelId="{CA0E7467-4B30-6C43-A90A-31D58F232097}" type="pres">
      <dgm:prSet presAssocID="{A1708D53-DCAE-7B4C-A1CB-B3EF3D45094B}" presName="Name30" presStyleCnt="0"/>
      <dgm:spPr/>
    </dgm:pt>
    <dgm:pt modelId="{555400F7-8D49-3E42-B782-BF27444D916F}" type="pres">
      <dgm:prSet presAssocID="{A1708D53-DCAE-7B4C-A1CB-B3EF3D45094B}" presName="level2Shape" presStyleLbl="node2" presStyleIdx="1" presStyleCnt="3" custScaleX="180857" custLinFactNeighborY="3408"/>
      <dgm:spPr/>
    </dgm:pt>
    <dgm:pt modelId="{6A564EDA-1D7F-844D-BA5B-34045C88C573}" type="pres">
      <dgm:prSet presAssocID="{A1708D53-DCAE-7B4C-A1CB-B3EF3D45094B}" presName="hierChild3" presStyleCnt="0"/>
      <dgm:spPr/>
    </dgm:pt>
    <dgm:pt modelId="{839001CD-028C-D94F-9704-E784EFA5FBAC}" type="pres">
      <dgm:prSet presAssocID="{4616017B-E1DA-3C43-AAC1-86B40D79312D}" presName="Name25" presStyleLbl="parChTrans1D2" presStyleIdx="2" presStyleCnt="3"/>
      <dgm:spPr/>
    </dgm:pt>
    <dgm:pt modelId="{F4FE4E22-14CC-D549-8DF4-B4143124ED7B}" type="pres">
      <dgm:prSet presAssocID="{4616017B-E1DA-3C43-AAC1-86B40D79312D}" presName="connTx" presStyleLbl="parChTrans1D2" presStyleIdx="2" presStyleCnt="3"/>
      <dgm:spPr/>
    </dgm:pt>
    <dgm:pt modelId="{608436A0-F345-024F-AFA6-C13BF36904F7}" type="pres">
      <dgm:prSet presAssocID="{13A66C2D-3B3F-494A-9DCF-91A92F9D37F4}" presName="Name30" presStyleCnt="0"/>
      <dgm:spPr/>
    </dgm:pt>
    <dgm:pt modelId="{55AB2DFF-A92D-C247-93E9-5F4F9C5A912F}" type="pres">
      <dgm:prSet presAssocID="{13A66C2D-3B3F-494A-9DCF-91A92F9D37F4}" presName="level2Shape" presStyleLbl="node2" presStyleIdx="2" presStyleCnt="3" custScaleX="180857" custLinFactNeighborY="0"/>
      <dgm:spPr/>
    </dgm:pt>
    <dgm:pt modelId="{9364E833-8884-794C-8FDD-6DB9B2BF4A58}" type="pres">
      <dgm:prSet presAssocID="{13A66C2D-3B3F-494A-9DCF-91A92F9D37F4}" presName="hierChild3" presStyleCnt="0"/>
      <dgm:spPr/>
    </dgm:pt>
    <dgm:pt modelId="{71CDC8A8-CC7A-AC47-BB9D-C5873B00A847}" type="pres">
      <dgm:prSet presAssocID="{B4E4B303-D70E-A248-8A59-EB7F52565711}" presName="bgShapesFlow" presStyleCnt="0"/>
      <dgm:spPr/>
    </dgm:pt>
  </dgm:ptLst>
  <dgm:cxnLst>
    <dgm:cxn modelId="{6241EB05-BEA3-C442-89D6-7508565E1B2D}" type="presOf" srcId="{9C5BC09B-4A61-1E44-A32A-15886AD5C047}" destId="{03685948-D8C9-2C4B-A54A-9913A7268953}" srcOrd="1" destOrd="0" presId="urn:microsoft.com/office/officeart/2005/8/layout/hierarchy5"/>
    <dgm:cxn modelId="{97B48014-DD3C-0042-BD00-17A67FEF57D4}" type="presOf" srcId="{A1708D53-DCAE-7B4C-A1CB-B3EF3D45094B}" destId="{555400F7-8D49-3E42-B782-BF27444D916F}" srcOrd="0" destOrd="0" presId="urn:microsoft.com/office/officeart/2005/8/layout/hierarchy5"/>
    <dgm:cxn modelId="{652C6119-CC1A-3C49-A92F-2954982A1B18}" type="presOf" srcId="{CAA32B53-D62D-0544-80E1-D7028B959B15}" destId="{6D5BDE8F-6910-3147-9CAC-D241CAA91005}" srcOrd="0" destOrd="0" presId="urn:microsoft.com/office/officeart/2005/8/layout/hierarchy5"/>
    <dgm:cxn modelId="{D466F823-0FD9-8C4B-94B9-D8612BEEB2CA}" srcId="{B4E4B303-D70E-A248-8A59-EB7F52565711}" destId="{CAA32B53-D62D-0544-80E1-D7028B959B15}" srcOrd="0" destOrd="0" parTransId="{E0C27F01-1D15-5E44-ABFC-9954977AC88A}" sibTransId="{B75BA2D3-CC11-3142-BB13-9EC990901337}"/>
    <dgm:cxn modelId="{4AE6463C-7AE3-A34C-81D7-7BC96D38E5FC}" srcId="{CAA32B53-D62D-0544-80E1-D7028B959B15}" destId="{A1708D53-DCAE-7B4C-A1CB-B3EF3D45094B}" srcOrd="1" destOrd="0" parTransId="{EE528F0C-09EA-1C4F-839F-6403580F538C}" sibTransId="{4759F850-2898-7A49-AAD8-4A338431109B}"/>
    <dgm:cxn modelId="{B439313D-556F-BF46-8678-D480127BCC28}" srcId="{CAA32B53-D62D-0544-80E1-D7028B959B15}" destId="{13A66C2D-3B3F-494A-9DCF-91A92F9D37F4}" srcOrd="2" destOrd="0" parTransId="{4616017B-E1DA-3C43-AAC1-86B40D79312D}" sibTransId="{49D680BA-DC07-9848-8D03-A297F5B1D9AD}"/>
    <dgm:cxn modelId="{FCC30657-0003-5F48-AA23-26CD2DDA3CB6}" type="presOf" srcId="{EE528F0C-09EA-1C4F-839F-6403580F538C}" destId="{7875A89B-9905-2E47-8A8C-13723AEAF70F}" srcOrd="0" destOrd="0" presId="urn:microsoft.com/office/officeart/2005/8/layout/hierarchy5"/>
    <dgm:cxn modelId="{2769417C-E3B8-6643-A2C5-87B8715F890B}" type="presOf" srcId="{4616017B-E1DA-3C43-AAC1-86B40D79312D}" destId="{F4FE4E22-14CC-D549-8DF4-B4143124ED7B}" srcOrd="1" destOrd="0" presId="urn:microsoft.com/office/officeart/2005/8/layout/hierarchy5"/>
    <dgm:cxn modelId="{F431AF9C-F567-1540-A479-A4EC7F60F89E}" type="presOf" srcId="{4AB4E3EC-58B7-5A4F-8C99-92846AA48E7B}" destId="{7D22A701-ACC0-D440-93B0-A720348AF0E9}" srcOrd="0" destOrd="0" presId="urn:microsoft.com/office/officeart/2005/8/layout/hierarchy5"/>
    <dgm:cxn modelId="{029CB6A3-0314-0E45-802D-BD9B31A7398A}" srcId="{CAA32B53-D62D-0544-80E1-D7028B959B15}" destId="{4AB4E3EC-58B7-5A4F-8C99-92846AA48E7B}" srcOrd="0" destOrd="0" parTransId="{9C5BC09B-4A61-1E44-A32A-15886AD5C047}" sibTransId="{C16F649D-46DC-C144-807C-76BBEC97C488}"/>
    <dgm:cxn modelId="{FC9208E4-4277-9F4A-81EF-8E203CE7FB23}" type="presOf" srcId="{4616017B-E1DA-3C43-AAC1-86B40D79312D}" destId="{839001CD-028C-D94F-9704-E784EFA5FBAC}" srcOrd="0" destOrd="0" presId="urn:microsoft.com/office/officeart/2005/8/layout/hierarchy5"/>
    <dgm:cxn modelId="{DE2CA2EF-94D9-3E43-850B-19A33C3B206C}" type="presOf" srcId="{13A66C2D-3B3F-494A-9DCF-91A92F9D37F4}" destId="{55AB2DFF-A92D-C247-93E9-5F4F9C5A912F}" srcOrd="0" destOrd="0" presId="urn:microsoft.com/office/officeart/2005/8/layout/hierarchy5"/>
    <dgm:cxn modelId="{2DE7F6F8-8A79-974E-834B-439E4BD3D967}" type="presOf" srcId="{EE528F0C-09EA-1C4F-839F-6403580F538C}" destId="{B82B1652-B151-9245-9DD9-2A1FA556ECD6}" srcOrd="1" destOrd="0" presId="urn:microsoft.com/office/officeart/2005/8/layout/hierarchy5"/>
    <dgm:cxn modelId="{E487D0F9-1263-CA45-B2B1-9794480F22B2}" type="presOf" srcId="{B4E4B303-D70E-A248-8A59-EB7F52565711}" destId="{2EC05E64-3531-504A-BAC7-E9D92BC70F3B}" srcOrd="0" destOrd="0" presId="urn:microsoft.com/office/officeart/2005/8/layout/hierarchy5"/>
    <dgm:cxn modelId="{7805CAFC-79C2-3E45-8CC2-C13B02D266F1}" type="presOf" srcId="{9C5BC09B-4A61-1E44-A32A-15886AD5C047}" destId="{442BADE0-10F4-224D-BA79-D04D81272EB2}" srcOrd="0" destOrd="0" presId="urn:microsoft.com/office/officeart/2005/8/layout/hierarchy5"/>
    <dgm:cxn modelId="{D4E6CE95-7205-7F45-B02E-08AC89E46EF3}" type="presParOf" srcId="{2EC05E64-3531-504A-BAC7-E9D92BC70F3B}" destId="{BD4740A6-26CF-6046-9C7F-AA47D15D6AC1}" srcOrd="0" destOrd="0" presId="urn:microsoft.com/office/officeart/2005/8/layout/hierarchy5"/>
    <dgm:cxn modelId="{E0C9D1C6-7FFF-A74C-B261-1B53BAA8E1EE}" type="presParOf" srcId="{BD4740A6-26CF-6046-9C7F-AA47D15D6AC1}" destId="{1A0E2372-D0AA-5940-B81D-846B13132B6D}" srcOrd="0" destOrd="0" presId="urn:microsoft.com/office/officeart/2005/8/layout/hierarchy5"/>
    <dgm:cxn modelId="{49AA8300-5BB6-174A-B3F0-AE653F25A680}" type="presParOf" srcId="{1A0E2372-D0AA-5940-B81D-846B13132B6D}" destId="{BCBFDDBE-6144-444F-AF6E-A822BE31D403}" srcOrd="0" destOrd="0" presId="urn:microsoft.com/office/officeart/2005/8/layout/hierarchy5"/>
    <dgm:cxn modelId="{D9F74C94-C19D-AA47-BA4A-7B26A23405BD}" type="presParOf" srcId="{BCBFDDBE-6144-444F-AF6E-A822BE31D403}" destId="{6D5BDE8F-6910-3147-9CAC-D241CAA91005}" srcOrd="0" destOrd="0" presId="urn:microsoft.com/office/officeart/2005/8/layout/hierarchy5"/>
    <dgm:cxn modelId="{CEF6163D-F709-8D47-8436-560FBBA88A5F}" type="presParOf" srcId="{BCBFDDBE-6144-444F-AF6E-A822BE31D403}" destId="{5033DF70-6B2C-324E-9731-727C342CB949}" srcOrd="1" destOrd="0" presId="urn:microsoft.com/office/officeart/2005/8/layout/hierarchy5"/>
    <dgm:cxn modelId="{C84DB62A-99F5-164D-9FF3-5EDB51869B64}" type="presParOf" srcId="{5033DF70-6B2C-324E-9731-727C342CB949}" destId="{442BADE0-10F4-224D-BA79-D04D81272EB2}" srcOrd="0" destOrd="0" presId="urn:microsoft.com/office/officeart/2005/8/layout/hierarchy5"/>
    <dgm:cxn modelId="{1A97385B-ADA2-B846-84E9-2CB25BA67CE8}" type="presParOf" srcId="{442BADE0-10F4-224D-BA79-D04D81272EB2}" destId="{03685948-D8C9-2C4B-A54A-9913A7268953}" srcOrd="0" destOrd="0" presId="urn:microsoft.com/office/officeart/2005/8/layout/hierarchy5"/>
    <dgm:cxn modelId="{CF4D4174-FA66-CE4C-B498-D5D9D0E6E053}" type="presParOf" srcId="{5033DF70-6B2C-324E-9731-727C342CB949}" destId="{B1405E7B-11ED-AE4A-853E-2CAFB0E1736E}" srcOrd="1" destOrd="0" presId="urn:microsoft.com/office/officeart/2005/8/layout/hierarchy5"/>
    <dgm:cxn modelId="{47E9B669-D9D5-614A-8CC8-F8070AA8AC55}" type="presParOf" srcId="{B1405E7B-11ED-AE4A-853E-2CAFB0E1736E}" destId="{7D22A701-ACC0-D440-93B0-A720348AF0E9}" srcOrd="0" destOrd="0" presId="urn:microsoft.com/office/officeart/2005/8/layout/hierarchy5"/>
    <dgm:cxn modelId="{29B2543D-42D5-E74D-A942-6F220B2ACE36}" type="presParOf" srcId="{B1405E7B-11ED-AE4A-853E-2CAFB0E1736E}" destId="{99E5A94C-F31C-D548-B85D-236E07FC7119}" srcOrd="1" destOrd="0" presId="urn:microsoft.com/office/officeart/2005/8/layout/hierarchy5"/>
    <dgm:cxn modelId="{25B43F99-BBC2-6741-8D7E-D3C22D9BA00B}" type="presParOf" srcId="{5033DF70-6B2C-324E-9731-727C342CB949}" destId="{7875A89B-9905-2E47-8A8C-13723AEAF70F}" srcOrd="2" destOrd="0" presId="urn:microsoft.com/office/officeart/2005/8/layout/hierarchy5"/>
    <dgm:cxn modelId="{B68824F3-B93D-2648-B6CB-90AA110519F2}" type="presParOf" srcId="{7875A89B-9905-2E47-8A8C-13723AEAF70F}" destId="{B82B1652-B151-9245-9DD9-2A1FA556ECD6}" srcOrd="0" destOrd="0" presId="urn:microsoft.com/office/officeart/2005/8/layout/hierarchy5"/>
    <dgm:cxn modelId="{4135357D-FCEB-E043-BFF1-A416EAF781E4}" type="presParOf" srcId="{5033DF70-6B2C-324E-9731-727C342CB949}" destId="{CA0E7467-4B30-6C43-A90A-31D58F232097}" srcOrd="3" destOrd="0" presId="urn:microsoft.com/office/officeart/2005/8/layout/hierarchy5"/>
    <dgm:cxn modelId="{B8EA5D10-ACBF-094D-9FFE-4BCD8A56E0E1}" type="presParOf" srcId="{CA0E7467-4B30-6C43-A90A-31D58F232097}" destId="{555400F7-8D49-3E42-B782-BF27444D916F}" srcOrd="0" destOrd="0" presId="urn:microsoft.com/office/officeart/2005/8/layout/hierarchy5"/>
    <dgm:cxn modelId="{F4478763-F98B-2B4C-8750-FC6E61D61BBC}" type="presParOf" srcId="{CA0E7467-4B30-6C43-A90A-31D58F232097}" destId="{6A564EDA-1D7F-844D-BA5B-34045C88C573}" srcOrd="1" destOrd="0" presId="urn:microsoft.com/office/officeart/2005/8/layout/hierarchy5"/>
    <dgm:cxn modelId="{E3FE5504-4518-E548-B741-722564676003}" type="presParOf" srcId="{5033DF70-6B2C-324E-9731-727C342CB949}" destId="{839001CD-028C-D94F-9704-E784EFA5FBAC}" srcOrd="4" destOrd="0" presId="urn:microsoft.com/office/officeart/2005/8/layout/hierarchy5"/>
    <dgm:cxn modelId="{C53E86C4-A2AC-AE48-ABB8-4ABE331E8B01}" type="presParOf" srcId="{839001CD-028C-D94F-9704-E784EFA5FBAC}" destId="{F4FE4E22-14CC-D549-8DF4-B4143124ED7B}" srcOrd="0" destOrd="0" presId="urn:microsoft.com/office/officeart/2005/8/layout/hierarchy5"/>
    <dgm:cxn modelId="{B64E6268-677B-6F40-86B3-61ACBBA62306}" type="presParOf" srcId="{5033DF70-6B2C-324E-9731-727C342CB949}" destId="{608436A0-F345-024F-AFA6-C13BF36904F7}" srcOrd="5" destOrd="0" presId="urn:microsoft.com/office/officeart/2005/8/layout/hierarchy5"/>
    <dgm:cxn modelId="{0DEB3A4F-E013-1B49-9C19-6911B28A767F}" type="presParOf" srcId="{608436A0-F345-024F-AFA6-C13BF36904F7}" destId="{55AB2DFF-A92D-C247-93E9-5F4F9C5A912F}" srcOrd="0" destOrd="0" presId="urn:microsoft.com/office/officeart/2005/8/layout/hierarchy5"/>
    <dgm:cxn modelId="{65AF3ED1-EDB5-CF46-93BC-E2A81F8B876B}" type="presParOf" srcId="{608436A0-F345-024F-AFA6-C13BF36904F7}" destId="{9364E833-8884-794C-8FDD-6DB9B2BF4A58}" srcOrd="1" destOrd="0" presId="urn:microsoft.com/office/officeart/2005/8/layout/hierarchy5"/>
    <dgm:cxn modelId="{20DAEDC0-2C3B-C646-AEED-484F6C739209}" type="presParOf" srcId="{2EC05E64-3531-504A-BAC7-E9D92BC70F3B}" destId="{71CDC8A8-CC7A-AC47-BB9D-C5873B00A84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E4B303-D70E-A248-8A59-EB7F52565711}" type="doc">
      <dgm:prSet loTypeId="urn:microsoft.com/office/officeart/2005/8/layout/hierarchy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A32B53-D62D-0544-80E1-D7028B959B15}">
      <dgm:prSet phldrT="[Text]"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GB" sz="2200" dirty="0">
              <a:solidFill>
                <a:schemeClr val="tx1">
                  <a:lumMod val="65000"/>
                  <a:lumOff val="35000"/>
                </a:schemeClr>
              </a:solidFill>
            </a:rPr>
            <a:t>Semester 3</a:t>
          </a:r>
          <a:br>
            <a:rPr lang="en-GB" sz="2200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en-GB" sz="2200" dirty="0">
              <a:solidFill>
                <a:schemeClr val="tx1">
                  <a:lumMod val="65000"/>
                  <a:lumOff val="35000"/>
                </a:schemeClr>
              </a:solidFill>
            </a:rPr>
            <a:t>(Summer) Series</a:t>
          </a:r>
        </a:p>
      </dgm:t>
    </dgm:pt>
    <dgm:pt modelId="{E0C27F01-1D15-5E44-ABFC-9954977AC88A}" type="parTrans" cxnId="{D466F823-0FD9-8C4B-94B9-D8612BEEB2CA}">
      <dgm:prSet/>
      <dgm:spPr/>
      <dgm:t>
        <a:bodyPr/>
        <a:lstStyle/>
        <a:p>
          <a:endParaRPr lang="en-GB"/>
        </a:p>
      </dgm:t>
    </dgm:pt>
    <dgm:pt modelId="{B75BA2D3-CC11-3142-BB13-9EC990901337}" type="sibTrans" cxnId="{D466F823-0FD9-8C4B-94B9-D8612BEEB2CA}">
      <dgm:prSet/>
      <dgm:spPr/>
      <dgm:t>
        <a:bodyPr/>
        <a:lstStyle/>
        <a:p>
          <a:endParaRPr lang="en-GB"/>
        </a:p>
      </dgm:t>
    </dgm:pt>
    <dgm:pt modelId="{A1708D53-DCAE-7B4C-A1CB-B3EF3D45094B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 sz="2200" dirty="0"/>
            <a:t>Postgraduate Dissertation Classes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4759F850-2898-7A49-AAD8-4A338431109B}" type="sibTrans" cxnId="{4AE6463C-7AE3-A34C-81D7-7BC96D38E5FC}">
      <dgm:prSet/>
      <dgm:spPr/>
      <dgm:t>
        <a:bodyPr/>
        <a:lstStyle/>
        <a:p>
          <a:endParaRPr lang="en-GB"/>
        </a:p>
      </dgm:t>
    </dgm:pt>
    <dgm:pt modelId="{EE528F0C-09EA-1C4F-839F-6403580F538C}" type="parTrans" cxnId="{4AE6463C-7AE3-A34C-81D7-7BC96D38E5FC}">
      <dgm:prSet/>
      <dgm:spPr>
        <a:ln w="38100"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2EC05E64-3531-504A-BAC7-E9D92BC70F3B}" type="pres">
      <dgm:prSet presAssocID="{B4E4B303-D70E-A248-8A59-EB7F5256571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4740A6-26CF-6046-9C7F-AA47D15D6AC1}" type="pres">
      <dgm:prSet presAssocID="{B4E4B303-D70E-A248-8A59-EB7F52565711}" presName="hierFlow" presStyleCnt="0"/>
      <dgm:spPr/>
    </dgm:pt>
    <dgm:pt modelId="{1A0E2372-D0AA-5940-B81D-846B13132B6D}" type="pres">
      <dgm:prSet presAssocID="{B4E4B303-D70E-A248-8A59-EB7F5256571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CBFDDBE-6144-444F-AF6E-A822BE31D403}" type="pres">
      <dgm:prSet presAssocID="{CAA32B53-D62D-0544-80E1-D7028B959B15}" presName="Name17" presStyleCnt="0"/>
      <dgm:spPr/>
    </dgm:pt>
    <dgm:pt modelId="{6D5BDE8F-6910-3147-9CAC-D241CAA91005}" type="pres">
      <dgm:prSet presAssocID="{CAA32B53-D62D-0544-80E1-D7028B959B15}" presName="level1Shape" presStyleLbl="node0" presStyleIdx="0" presStyleCnt="1" custScaleX="57777" custScaleY="97443" custLinFactNeighborX="-4051" custLinFactNeighborY="3440">
        <dgm:presLayoutVars>
          <dgm:chPref val="3"/>
        </dgm:presLayoutVars>
      </dgm:prSet>
      <dgm:spPr/>
    </dgm:pt>
    <dgm:pt modelId="{5033DF70-6B2C-324E-9731-727C342CB949}" type="pres">
      <dgm:prSet presAssocID="{CAA32B53-D62D-0544-80E1-D7028B959B15}" presName="hierChild2" presStyleCnt="0"/>
      <dgm:spPr/>
    </dgm:pt>
    <dgm:pt modelId="{7875A89B-9905-2E47-8A8C-13723AEAF70F}" type="pres">
      <dgm:prSet presAssocID="{EE528F0C-09EA-1C4F-839F-6403580F538C}" presName="Name25" presStyleLbl="parChTrans1D2" presStyleIdx="0" presStyleCnt="1"/>
      <dgm:spPr/>
    </dgm:pt>
    <dgm:pt modelId="{B82B1652-B151-9245-9DD9-2A1FA556ECD6}" type="pres">
      <dgm:prSet presAssocID="{EE528F0C-09EA-1C4F-839F-6403580F538C}" presName="connTx" presStyleLbl="parChTrans1D2" presStyleIdx="0" presStyleCnt="1"/>
      <dgm:spPr/>
    </dgm:pt>
    <dgm:pt modelId="{CA0E7467-4B30-6C43-A90A-31D58F232097}" type="pres">
      <dgm:prSet presAssocID="{A1708D53-DCAE-7B4C-A1CB-B3EF3D45094B}" presName="Name30" presStyleCnt="0"/>
      <dgm:spPr/>
    </dgm:pt>
    <dgm:pt modelId="{555400F7-8D49-3E42-B782-BF27444D916F}" type="pres">
      <dgm:prSet presAssocID="{A1708D53-DCAE-7B4C-A1CB-B3EF3D45094B}" presName="level2Shape" presStyleLbl="node2" presStyleIdx="0" presStyleCnt="1" custScaleX="75398" custScaleY="74280" custLinFactNeighborX="-5411" custLinFactNeighborY="3716"/>
      <dgm:spPr/>
    </dgm:pt>
    <dgm:pt modelId="{6A564EDA-1D7F-844D-BA5B-34045C88C573}" type="pres">
      <dgm:prSet presAssocID="{A1708D53-DCAE-7B4C-A1CB-B3EF3D45094B}" presName="hierChild3" presStyleCnt="0"/>
      <dgm:spPr/>
    </dgm:pt>
    <dgm:pt modelId="{71CDC8A8-CC7A-AC47-BB9D-C5873B00A847}" type="pres">
      <dgm:prSet presAssocID="{B4E4B303-D70E-A248-8A59-EB7F52565711}" presName="bgShapesFlow" presStyleCnt="0"/>
      <dgm:spPr/>
    </dgm:pt>
  </dgm:ptLst>
  <dgm:cxnLst>
    <dgm:cxn modelId="{97B48014-DD3C-0042-BD00-17A67FEF57D4}" type="presOf" srcId="{A1708D53-DCAE-7B4C-A1CB-B3EF3D45094B}" destId="{555400F7-8D49-3E42-B782-BF27444D916F}" srcOrd="0" destOrd="0" presId="urn:microsoft.com/office/officeart/2005/8/layout/hierarchy5"/>
    <dgm:cxn modelId="{652C6119-CC1A-3C49-A92F-2954982A1B18}" type="presOf" srcId="{CAA32B53-D62D-0544-80E1-D7028B959B15}" destId="{6D5BDE8F-6910-3147-9CAC-D241CAA91005}" srcOrd="0" destOrd="0" presId="urn:microsoft.com/office/officeart/2005/8/layout/hierarchy5"/>
    <dgm:cxn modelId="{D466F823-0FD9-8C4B-94B9-D8612BEEB2CA}" srcId="{B4E4B303-D70E-A248-8A59-EB7F52565711}" destId="{CAA32B53-D62D-0544-80E1-D7028B959B15}" srcOrd="0" destOrd="0" parTransId="{E0C27F01-1D15-5E44-ABFC-9954977AC88A}" sibTransId="{B75BA2D3-CC11-3142-BB13-9EC990901337}"/>
    <dgm:cxn modelId="{4AE6463C-7AE3-A34C-81D7-7BC96D38E5FC}" srcId="{CAA32B53-D62D-0544-80E1-D7028B959B15}" destId="{A1708D53-DCAE-7B4C-A1CB-B3EF3D45094B}" srcOrd="0" destOrd="0" parTransId="{EE528F0C-09EA-1C4F-839F-6403580F538C}" sibTransId="{4759F850-2898-7A49-AAD8-4A338431109B}"/>
    <dgm:cxn modelId="{FCC30657-0003-5F48-AA23-26CD2DDA3CB6}" type="presOf" srcId="{EE528F0C-09EA-1C4F-839F-6403580F538C}" destId="{7875A89B-9905-2E47-8A8C-13723AEAF70F}" srcOrd="0" destOrd="0" presId="urn:microsoft.com/office/officeart/2005/8/layout/hierarchy5"/>
    <dgm:cxn modelId="{2DE7F6F8-8A79-974E-834B-439E4BD3D967}" type="presOf" srcId="{EE528F0C-09EA-1C4F-839F-6403580F538C}" destId="{B82B1652-B151-9245-9DD9-2A1FA556ECD6}" srcOrd="1" destOrd="0" presId="urn:microsoft.com/office/officeart/2005/8/layout/hierarchy5"/>
    <dgm:cxn modelId="{E487D0F9-1263-CA45-B2B1-9794480F22B2}" type="presOf" srcId="{B4E4B303-D70E-A248-8A59-EB7F52565711}" destId="{2EC05E64-3531-504A-BAC7-E9D92BC70F3B}" srcOrd="0" destOrd="0" presId="urn:microsoft.com/office/officeart/2005/8/layout/hierarchy5"/>
    <dgm:cxn modelId="{D4E6CE95-7205-7F45-B02E-08AC89E46EF3}" type="presParOf" srcId="{2EC05E64-3531-504A-BAC7-E9D92BC70F3B}" destId="{BD4740A6-26CF-6046-9C7F-AA47D15D6AC1}" srcOrd="0" destOrd="0" presId="urn:microsoft.com/office/officeart/2005/8/layout/hierarchy5"/>
    <dgm:cxn modelId="{E0C9D1C6-7FFF-A74C-B261-1B53BAA8E1EE}" type="presParOf" srcId="{BD4740A6-26CF-6046-9C7F-AA47D15D6AC1}" destId="{1A0E2372-D0AA-5940-B81D-846B13132B6D}" srcOrd="0" destOrd="0" presId="urn:microsoft.com/office/officeart/2005/8/layout/hierarchy5"/>
    <dgm:cxn modelId="{49AA8300-5BB6-174A-B3F0-AE653F25A680}" type="presParOf" srcId="{1A0E2372-D0AA-5940-B81D-846B13132B6D}" destId="{BCBFDDBE-6144-444F-AF6E-A822BE31D403}" srcOrd="0" destOrd="0" presId="urn:microsoft.com/office/officeart/2005/8/layout/hierarchy5"/>
    <dgm:cxn modelId="{D9F74C94-C19D-AA47-BA4A-7B26A23405BD}" type="presParOf" srcId="{BCBFDDBE-6144-444F-AF6E-A822BE31D403}" destId="{6D5BDE8F-6910-3147-9CAC-D241CAA91005}" srcOrd="0" destOrd="0" presId="urn:microsoft.com/office/officeart/2005/8/layout/hierarchy5"/>
    <dgm:cxn modelId="{CEF6163D-F709-8D47-8436-560FBBA88A5F}" type="presParOf" srcId="{BCBFDDBE-6144-444F-AF6E-A822BE31D403}" destId="{5033DF70-6B2C-324E-9731-727C342CB949}" srcOrd="1" destOrd="0" presId="urn:microsoft.com/office/officeart/2005/8/layout/hierarchy5"/>
    <dgm:cxn modelId="{25B43F99-BBC2-6741-8D7E-D3C22D9BA00B}" type="presParOf" srcId="{5033DF70-6B2C-324E-9731-727C342CB949}" destId="{7875A89B-9905-2E47-8A8C-13723AEAF70F}" srcOrd="0" destOrd="0" presId="urn:microsoft.com/office/officeart/2005/8/layout/hierarchy5"/>
    <dgm:cxn modelId="{B68824F3-B93D-2648-B6CB-90AA110519F2}" type="presParOf" srcId="{7875A89B-9905-2E47-8A8C-13723AEAF70F}" destId="{B82B1652-B151-9245-9DD9-2A1FA556ECD6}" srcOrd="0" destOrd="0" presId="urn:microsoft.com/office/officeart/2005/8/layout/hierarchy5"/>
    <dgm:cxn modelId="{4135357D-FCEB-E043-BFF1-A416EAF781E4}" type="presParOf" srcId="{5033DF70-6B2C-324E-9731-727C342CB949}" destId="{CA0E7467-4B30-6C43-A90A-31D58F232097}" srcOrd="1" destOrd="0" presId="urn:microsoft.com/office/officeart/2005/8/layout/hierarchy5"/>
    <dgm:cxn modelId="{B8EA5D10-ACBF-094D-9FFE-4BCD8A56E0E1}" type="presParOf" srcId="{CA0E7467-4B30-6C43-A90A-31D58F232097}" destId="{555400F7-8D49-3E42-B782-BF27444D916F}" srcOrd="0" destOrd="0" presId="urn:microsoft.com/office/officeart/2005/8/layout/hierarchy5"/>
    <dgm:cxn modelId="{F4478763-F98B-2B4C-8750-FC6E61D61BBC}" type="presParOf" srcId="{CA0E7467-4B30-6C43-A90A-31D58F232097}" destId="{6A564EDA-1D7F-844D-BA5B-34045C88C573}" srcOrd="1" destOrd="0" presId="urn:microsoft.com/office/officeart/2005/8/layout/hierarchy5"/>
    <dgm:cxn modelId="{20DAEDC0-2C3B-C646-AEED-484F6C739209}" type="presParOf" srcId="{2EC05E64-3531-504A-BAC7-E9D92BC70F3B}" destId="{71CDC8A8-CC7A-AC47-BB9D-C5873B00A84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BDE8F-6910-3147-9CAC-D241CAA91005}">
      <dsp:nvSpPr>
        <dsp:cNvPr id="0" name=""/>
        <dsp:cNvSpPr/>
      </dsp:nvSpPr>
      <dsp:spPr>
        <a:xfrm>
          <a:off x="837796" y="73149"/>
          <a:ext cx="2332791" cy="471370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tx1">
                  <a:lumMod val="65000"/>
                  <a:lumOff val="35000"/>
                </a:schemeClr>
              </a:solidFill>
            </a:rPr>
            <a:t>Semester 1 Series</a:t>
          </a:r>
        </a:p>
      </dsp:txBody>
      <dsp:txXfrm>
        <a:off x="906121" y="141474"/>
        <a:ext cx="2196141" cy="4577058"/>
      </dsp:txXfrm>
    </dsp:sp>
    <dsp:sp modelId="{442BADE0-10F4-224D-BA79-D04D81272EB2}">
      <dsp:nvSpPr>
        <dsp:cNvPr id="0" name=""/>
        <dsp:cNvSpPr/>
      </dsp:nvSpPr>
      <dsp:spPr>
        <a:xfrm rot="18289469">
          <a:off x="2728543" y="1556765"/>
          <a:ext cx="206112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61121" y="27246"/>
              </a:lnTo>
            </a:path>
          </a:pathLst>
        </a:custGeom>
        <a:noFill/>
        <a:ln w="38100" cap="flat" cmpd="sng" algn="ctr">
          <a:solidFill>
            <a:srgbClr val="95127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3707576" y="1532483"/>
        <a:ext cx="103056" cy="103056"/>
      </dsp:txXfrm>
    </dsp:sp>
    <dsp:sp modelId="{7D22A701-ACC0-D440-93B0-A720348AF0E9}">
      <dsp:nvSpPr>
        <dsp:cNvPr id="0" name=""/>
        <dsp:cNvSpPr/>
      </dsp:nvSpPr>
      <dsp:spPr>
        <a:xfrm>
          <a:off x="4347620" y="2373"/>
          <a:ext cx="2942582" cy="1471291"/>
        </a:xfrm>
        <a:prstGeom prst="roundRect">
          <a:avLst>
            <a:gd name="adj" fmla="val 10000"/>
          </a:avLst>
        </a:prstGeom>
        <a:solidFill>
          <a:srgbClr val="951272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Essay Writing Classes</a:t>
          </a:r>
        </a:p>
      </dsp:txBody>
      <dsp:txXfrm>
        <a:off x="4390713" y="45466"/>
        <a:ext cx="2856396" cy="1385105"/>
      </dsp:txXfrm>
    </dsp:sp>
    <dsp:sp modelId="{7875A89B-9905-2E47-8A8C-13723AEAF70F}">
      <dsp:nvSpPr>
        <dsp:cNvPr id="0" name=""/>
        <dsp:cNvSpPr/>
      </dsp:nvSpPr>
      <dsp:spPr>
        <a:xfrm>
          <a:off x="3170587" y="2402757"/>
          <a:ext cx="117703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77033" y="27246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729678" y="2400578"/>
        <a:ext cx="58851" cy="58851"/>
      </dsp:txXfrm>
    </dsp:sp>
    <dsp:sp modelId="{555400F7-8D49-3E42-B782-BF27444D916F}">
      <dsp:nvSpPr>
        <dsp:cNvPr id="0" name=""/>
        <dsp:cNvSpPr/>
      </dsp:nvSpPr>
      <dsp:spPr>
        <a:xfrm>
          <a:off x="4347620" y="1694358"/>
          <a:ext cx="2942582" cy="1471291"/>
        </a:xfrm>
        <a:prstGeom prst="roundRect">
          <a:avLst>
            <a:gd name="adj" fmla="val 10000"/>
          </a:avLst>
        </a:prstGeom>
        <a:solidFill>
          <a:schemeClr val="accent1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Dissertation</a:t>
          </a:r>
          <a:br>
            <a:rPr lang="en-GB" sz="3400" kern="1200" dirty="0"/>
          </a:br>
          <a:r>
            <a:rPr lang="en-GB" sz="3400" kern="1200" dirty="0"/>
            <a:t>Development Classes</a:t>
          </a:r>
        </a:p>
      </dsp:txBody>
      <dsp:txXfrm>
        <a:off x="4390713" y="1737451"/>
        <a:ext cx="2856396" cy="1385105"/>
      </dsp:txXfrm>
    </dsp:sp>
    <dsp:sp modelId="{839001CD-028C-D94F-9704-E784EFA5FBAC}">
      <dsp:nvSpPr>
        <dsp:cNvPr id="0" name=""/>
        <dsp:cNvSpPr/>
      </dsp:nvSpPr>
      <dsp:spPr>
        <a:xfrm rot="3310531">
          <a:off x="2728543" y="3248750"/>
          <a:ext cx="206112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61121" y="27246"/>
              </a:lnTo>
            </a:path>
          </a:pathLst>
        </a:custGeom>
        <a:noFill/>
        <a:ln w="38100" cap="flat" cmpd="sng" algn="ctr">
          <a:solidFill>
            <a:srgbClr val="95127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3707576" y="3224468"/>
        <a:ext cx="103056" cy="103056"/>
      </dsp:txXfrm>
    </dsp:sp>
    <dsp:sp modelId="{55AB2DFF-A92D-C247-93E9-5F4F9C5A912F}">
      <dsp:nvSpPr>
        <dsp:cNvPr id="0" name=""/>
        <dsp:cNvSpPr/>
      </dsp:nvSpPr>
      <dsp:spPr>
        <a:xfrm>
          <a:off x="4347620" y="3386343"/>
          <a:ext cx="2942582" cy="1471291"/>
        </a:xfrm>
        <a:prstGeom prst="roundRect">
          <a:avLst>
            <a:gd name="adj" fmla="val 10000"/>
          </a:avLst>
        </a:prstGeom>
        <a:solidFill>
          <a:srgbClr val="951272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Advanced Criticality Classes</a:t>
          </a:r>
        </a:p>
      </dsp:txBody>
      <dsp:txXfrm>
        <a:off x="4390713" y="3429436"/>
        <a:ext cx="2856396" cy="1385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BDE8F-6910-3147-9CAC-D241CAA91005}">
      <dsp:nvSpPr>
        <dsp:cNvPr id="0" name=""/>
        <dsp:cNvSpPr/>
      </dsp:nvSpPr>
      <dsp:spPr>
        <a:xfrm>
          <a:off x="0" y="80853"/>
          <a:ext cx="2455203" cy="260508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>
                  <a:lumMod val="65000"/>
                  <a:lumOff val="35000"/>
                </a:schemeClr>
              </a:solidFill>
            </a:rPr>
            <a:t>Semester 2 </a:t>
          </a:r>
          <a:br>
            <a:rPr lang="en-GB" sz="2200" kern="1200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en-GB" sz="2200" kern="1200" dirty="0">
              <a:solidFill>
                <a:schemeClr val="tx1">
                  <a:lumMod val="65000"/>
                  <a:lumOff val="35000"/>
                </a:schemeClr>
              </a:solidFill>
            </a:rPr>
            <a:t>Series</a:t>
          </a:r>
        </a:p>
      </dsp:txBody>
      <dsp:txXfrm>
        <a:off x="71910" y="152763"/>
        <a:ext cx="2311383" cy="2461267"/>
      </dsp:txXfrm>
    </dsp:sp>
    <dsp:sp modelId="{442BADE0-10F4-224D-BA79-D04D81272EB2}">
      <dsp:nvSpPr>
        <dsp:cNvPr id="0" name=""/>
        <dsp:cNvSpPr/>
      </dsp:nvSpPr>
      <dsp:spPr>
        <a:xfrm rot="19901488">
          <a:off x="2340348" y="900719"/>
          <a:ext cx="192076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20762" y="27246"/>
              </a:lnTo>
            </a:path>
          </a:pathLst>
        </a:custGeom>
        <a:noFill/>
        <a:ln w="38100" cap="flat" cmpd="sng" algn="ctr">
          <a:solidFill>
            <a:srgbClr val="95127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3252710" y="879946"/>
        <a:ext cx="96038" cy="96038"/>
      </dsp:txXfrm>
    </dsp:sp>
    <dsp:sp modelId="{7D22A701-ACC0-D440-93B0-A720348AF0E9}">
      <dsp:nvSpPr>
        <dsp:cNvPr id="0" name=""/>
        <dsp:cNvSpPr/>
      </dsp:nvSpPr>
      <dsp:spPr>
        <a:xfrm>
          <a:off x="4146255" y="65971"/>
          <a:ext cx="2941193" cy="813126"/>
        </a:xfrm>
        <a:prstGeom prst="roundRect">
          <a:avLst>
            <a:gd name="adj" fmla="val 10000"/>
          </a:avLst>
        </a:prstGeom>
        <a:solidFill>
          <a:srgbClr val="951272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Essay Writing Classes</a:t>
          </a:r>
        </a:p>
      </dsp:txBody>
      <dsp:txXfrm>
        <a:off x="4170071" y="89787"/>
        <a:ext cx="2893561" cy="765494"/>
      </dsp:txXfrm>
    </dsp:sp>
    <dsp:sp modelId="{7875A89B-9905-2E47-8A8C-13723AEAF70F}">
      <dsp:nvSpPr>
        <dsp:cNvPr id="0" name=""/>
        <dsp:cNvSpPr/>
      </dsp:nvSpPr>
      <dsp:spPr>
        <a:xfrm rot="21574151">
          <a:off x="2455179" y="1349793"/>
          <a:ext cx="169110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91100" y="27246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3258452" y="1334762"/>
        <a:ext cx="84555" cy="84555"/>
      </dsp:txXfrm>
    </dsp:sp>
    <dsp:sp modelId="{555400F7-8D49-3E42-B782-BF27444D916F}">
      <dsp:nvSpPr>
        <dsp:cNvPr id="0" name=""/>
        <dsp:cNvSpPr/>
      </dsp:nvSpPr>
      <dsp:spPr>
        <a:xfrm>
          <a:off x="4146255" y="964118"/>
          <a:ext cx="2941193" cy="813126"/>
        </a:xfrm>
        <a:prstGeom prst="roundRect">
          <a:avLst>
            <a:gd name="adj" fmla="val 10000"/>
          </a:avLst>
        </a:prstGeom>
        <a:solidFill>
          <a:schemeClr val="accent1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Undergraduate Dissertation Classes</a:t>
          </a:r>
        </a:p>
      </dsp:txBody>
      <dsp:txXfrm>
        <a:off x="4170071" y="987934"/>
        <a:ext cx="2893561" cy="765494"/>
      </dsp:txXfrm>
    </dsp:sp>
    <dsp:sp modelId="{839001CD-028C-D94F-9704-E784EFA5FBAC}">
      <dsp:nvSpPr>
        <dsp:cNvPr id="0" name=""/>
        <dsp:cNvSpPr/>
      </dsp:nvSpPr>
      <dsp:spPr>
        <a:xfrm rot="1672892">
          <a:off x="2344161" y="1803485"/>
          <a:ext cx="191313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13136" y="27246"/>
              </a:lnTo>
            </a:path>
          </a:pathLst>
        </a:custGeom>
        <a:noFill/>
        <a:ln w="38100" cap="flat" cmpd="sng" algn="ctr">
          <a:solidFill>
            <a:srgbClr val="4F596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3252901" y="1782903"/>
        <a:ext cx="95656" cy="95656"/>
      </dsp:txXfrm>
    </dsp:sp>
    <dsp:sp modelId="{55AB2DFF-A92D-C247-93E9-5F4F9C5A912F}">
      <dsp:nvSpPr>
        <dsp:cNvPr id="0" name=""/>
        <dsp:cNvSpPr/>
      </dsp:nvSpPr>
      <dsp:spPr>
        <a:xfrm>
          <a:off x="4146255" y="1871502"/>
          <a:ext cx="2941193" cy="813126"/>
        </a:xfrm>
        <a:prstGeom prst="roundRect">
          <a:avLst>
            <a:gd name="adj" fmla="val 10000"/>
          </a:avLst>
        </a:prstGeom>
        <a:solidFill>
          <a:srgbClr val="4F5961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Mastering Academic Writing Classes</a:t>
          </a:r>
        </a:p>
      </dsp:txBody>
      <dsp:txXfrm>
        <a:off x="4170071" y="1895318"/>
        <a:ext cx="2893561" cy="765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BDE8F-6910-3147-9CAC-D241CAA91005}">
      <dsp:nvSpPr>
        <dsp:cNvPr id="0" name=""/>
        <dsp:cNvSpPr/>
      </dsp:nvSpPr>
      <dsp:spPr>
        <a:xfrm>
          <a:off x="548376" y="598145"/>
          <a:ext cx="2500719" cy="210877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>
                  <a:lumMod val="65000"/>
                  <a:lumOff val="35000"/>
                </a:schemeClr>
              </a:solidFill>
            </a:rPr>
            <a:t>Semester 3</a:t>
          </a:r>
          <a:br>
            <a:rPr lang="en-GB" sz="2200" kern="1200" dirty="0">
              <a:solidFill>
                <a:schemeClr val="tx1">
                  <a:lumMod val="65000"/>
                  <a:lumOff val="35000"/>
                </a:schemeClr>
              </a:solidFill>
            </a:rPr>
          </a:br>
          <a:r>
            <a:rPr lang="en-GB" sz="2200" kern="1200" dirty="0">
              <a:solidFill>
                <a:schemeClr val="tx1">
                  <a:lumMod val="65000"/>
                  <a:lumOff val="35000"/>
                </a:schemeClr>
              </a:solidFill>
            </a:rPr>
            <a:t>(Summer) Series</a:t>
          </a:r>
        </a:p>
      </dsp:txBody>
      <dsp:txXfrm>
        <a:off x="610140" y="659909"/>
        <a:ext cx="2377191" cy="1985248"/>
      </dsp:txXfrm>
    </dsp:sp>
    <dsp:sp modelId="{7875A89B-9905-2E47-8A8C-13723AEAF70F}">
      <dsp:nvSpPr>
        <dsp:cNvPr id="0" name=""/>
        <dsp:cNvSpPr/>
      </dsp:nvSpPr>
      <dsp:spPr>
        <a:xfrm rot="12278">
          <a:off x="3049090" y="1593809"/>
          <a:ext cx="1672437" cy="123421"/>
        </a:xfrm>
        <a:custGeom>
          <a:avLst/>
          <a:gdLst/>
          <a:ahLst/>
          <a:cxnLst/>
          <a:rect l="0" t="0" r="0" b="0"/>
          <a:pathLst>
            <a:path>
              <a:moveTo>
                <a:pt x="0" y="61710"/>
              </a:moveTo>
              <a:lnTo>
                <a:pt x="1672437" y="61710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3843497" y="1613709"/>
        <a:ext cx="83621" cy="83621"/>
      </dsp:txXfrm>
    </dsp:sp>
    <dsp:sp modelId="{555400F7-8D49-3E42-B782-BF27444D916F}">
      <dsp:nvSpPr>
        <dsp:cNvPr id="0" name=""/>
        <dsp:cNvSpPr/>
      </dsp:nvSpPr>
      <dsp:spPr>
        <a:xfrm>
          <a:off x="4721522" y="854754"/>
          <a:ext cx="3263395" cy="1607503"/>
        </a:xfrm>
        <a:prstGeom prst="roundRect">
          <a:avLst>
            <a:gd name="adj" fmla="val 10000"/>
          </a:avLst>
        </a:prstGeom>
        <a:solidFill>
          <a:schemeClr val="accent1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Postgraduate Dissertation Classes</a:t>
          </a:r>
        </a:p>
      </dsp:txBody>
      <dsp:txXfrm>
        <a:off x="4768604" y="901836"/>
        <a:ext cx="3169231" cy="1513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ECE9-CC20-4EED-8780-9C1B274856A3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57D6B-3EA4-4F0A-9FD0-C07CBCB9A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31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EB3FF-8B9C-41E9-875E-569DC5C001A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40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57D6B-3EA4-4F0A-9FD0-C07CBCB9A8B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62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57D6B-3EA4-4F0A-9FD0-C07CBCB9A8B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97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57D6B-3EA4-4F0A-9FD0-C07CBCB9A8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390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EB3FF-8B9C-41E9-875E-569DC5C001A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839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57D6B-3EA4-4F0A-9FD0-C07CBCB9A8B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37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57D6B-3EA4-4F0A-9FD0-C07CBCB9A8B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289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57D6B-3EA4-4F0A-9FD0-C07CBCB9A8B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55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57D6B-3EA4-4F0A-9FD0-C07CBCB9A8B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6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5CDD5C97-641E-D042-AF35-FE926B7DE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" b="-40"/>
          <a:stretch/>
        </p:blipFill>
        <p:spPr>
          <a:xfrm>
            <a:off x="-8627" y="0"/>
            <a:ext cx="9133577" cy="556403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68B23F-405C-7F4C-8F95-378250E43E60}" type="datetime1">
              <a:rPr lang="en-GB" smtClean="0"/>
              <a:t>26/09/2023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88" y="252000"/>
            <a:ext cx="2014728" cy="1045464"/>
          </a:xfrm>
          <a:prstGeom prst="rect">
            <a:avLst/>
          </a:prstGeom>
        </p:spPr>
      </p:pic>
      <p:sp>
        <p:nvSpPr>
          <p:cNvPr id="27" name="SmartArt Placeholder 26"/>
          <p:cNvSpPr>
            <a:spLocks noGrp="1"/>
          </p:cNvSpPr>
          <p:nvPr>
            <p:ph type="dgm" sz="quarter" idx="14" hasCustomPrompt="1"/>
          </p:nvPr>
        </p:nvSpPr>
        <p:spPr>
          <a:xfrm>
            <a:off x="254270" y="4619455"/>
            <a:ext cx="8325708" cy="924096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[Progress indicator goes here. Can’t embed in Master slide or it’ll get locked. You’ll get one copy in a fresh file if you select File &gt; New and use our LEADS template.]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54000" y="4162425"/>
            <a:ext cx="7340600" cy="546100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237" indent="0">
              <a:buNone/>
              <a:defRPr>
                <a:solidFill>
                  <a:schemeClr val="bg1"/>
                </a:solidFill>
              </a:defRPr>
            </a:lvl2pPr>
            <a:lvl3pPr marL="960120" indent="0">
              <a:buNone/>
              <a:defRPr>
                <a:solidFill>
                  <a:schemeClr val="bg1"/>
                </a:solidFill>
              </a:defRPr>
            </a:lvl3pPr>
            <a:lvl4pPr marL="1417320" indent="0">
              <a:buNone/>
              <a:defRPr>
                <a:solidFill>
                  <a:schemeClr val="bg1"/>
                </a:solidFill>
              </a:defRPr>
            </a:lvl4pPr>
            <a:lvl5pPr marL="187452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[NAME] Series for College of [NAME] Students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51C782-1484-DD4F-4443-31CDB99DAC87}"/>
              </a:ext>
            </a:extLst>
          </p:cNvPr>
          <p:cNvSpPr/>
          <p:nvPr userDrawn="1"/>
        </p:nvSpPr>
        <p:spPr>
          <a:xfrm>
            <a:off x="728899" y="5999834"/>
            <a:ext cx="19959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glasgow.ac.uk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9757E-4B07-D00E-CC6E-B56FE57B7FD1}"/>
              </a:ext>
            </a:extLst>
          </p:cNvPr>
          <p:cNvSpPr txBox="1">
            <a:spLocks/>
          </p:cNvSpPr>
          <p:nvPr userDrawn="1"/>
        </p:nvSpPr>
        <p:spPr>
          <a:xfrm>
            <a:off x="217630" y="6344106"/>
            <a:ext cx="731520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Learning 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31C8AA-C333-48BF-2BB6-CC2C492C79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4582682"/>
          </a:xfrm>
        </p:spPr>
        <p:txBody>
          <a:bodyPr anchor="ctr">
            <a:normAutofit/>
          </a:bodyPr>
          <a:lstStyle>
            <a:lvl1pPr algn="l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Photographic slide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AEA097-955D-8C40-87CA-0AB2E910E895}" type="datetime1">
              <a:rPr lang="en-GB" smtClean="0"/>
              <a:t>26/09/2023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032" y="6356350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5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3570642" y="759598"/>
            <a:ext cx="8115232" cy="2778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570642" y="759599"/>
            <a:ext cx="8115231" cy="277833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4582682"/>
          </a:xfrm>
        </p:spPr>
        <p:txBody>
          <a:bodyPr anchor="ctr">
            <a:normAutofit/>
          </a:bodyPr>
          <a:lstStyle>
            <a:lvl1pPr algn="l">
              <a:defRPr sz="3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Final slide (contact info </a:t>
            </a:r>
            <a:r>
              <a:rPr lang="en-US" err="1"/>
              <a:t>etc</a:t>
            </a:r>
            <a:r>
              <a:rPr lang="en-US"/>
              <a:t>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7CD127-F047-C143-9A22-2B839C20E0B9}" type="datetime1">
              <a:rPr lang="en-GB" smtClean="0"/>
              <a:t>26/09/2023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032" y="6356350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570644" y="3580688"/>
            <a:ext cx="8115230" cy="2408632"/>
          </a:xfrm>
        </p:spPr>
        <p:txBody>
          <a:bodyPr/>
          <a:lstStyle>
            <a:lvl1pPr marL="265113" indent="-265113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996820" y="5976188"/>
            <a:ext cx="1938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glasgow.ac.uk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/SLD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491" y="5860441"/>
            <a:ext cx="411545" cy="41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9525"/>
            <a:ext cx="9124950" cy="556390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E00C10-BEEC-D144-AA92-A09B369E35E6}" type="datetime1">
              <a:rPr lang="en-GB" smtClean="0"/>
              <a:t>26/09/2023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28899" y="5999834"/>
            <a:ext cx="2221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glasgow.ac.uk</a:t>
            </a:r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/LEADS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2000"/>
            <a:ext cx="2014728" cy="1045464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 userDrawn="1"/>
        </p:nvSpPr>
        <p:spPr>
          <a:xfrm>
            <a:off x="217630" y="6344106"/>
            <a:ext cx="731520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Enhancement</a:t>
            </a:r>
            <a:r>
              <a:rPr lang="en-GB"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Academic Development Service</a:t>
            </a:r>
            <a:endParaRPr lang="en-GB" sz="1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0" y="3317777"/>
            <a:ext cx="5600700" cy="130356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273600" tIns="216000" rIns="273600" bIns="252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err="1"/>
              <a:t>TAbtiqypgjklam</a:t>
            </a:r>
            <a:endParaRPr lang="en-GB" sz="6000"/>
          </a:p>
        </p:txBody>
      </p:sp>
    </p:spTree>
    <p:extLst>
      <p:ext uri="{BB962C8B-B14F-4D97-AF65-F5344CB8AC3E}">
        <p14:creationId xmlns:p14="http://schemas.microsoft.com/office/powerpoint/2010/main" val="223734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General slide variant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FDB764-E11E-414E-BFEC-82A80EC3B876}" type="datetime1">
              <a:rPr lang="en-GB" smtClean="0"/>
              <a:t>26/09/2023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5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eneral slide variant 1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General slide variant 1 with two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DEEFC6-0F39-0440-893B-0C8B7D27E5E8}" type="datetime1">
              <a:rPr lang="en-GB" smtClean="0"/>
              <a:t>26/09/2023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4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eneral slide variant 1 with two columns and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General slide variant 1 with two columns and headers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591E18-0AD5-2749-8EA2-169308756A3B}" type="datetime1">
              <a:rPr lang="en-GB" smtClean="0"/>
              <a:t>26/09/2023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9B1EF6-40FA-BE47-BCFC-55D92C44B29F}" type="datetime1">
              <a:rPr lang="en-GB" smtClean="0"/>
              <a:t>26/09/2023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General slide variant 2</a:t>
            </a:r>
          </a:p>
        </p:txBody>
      </p:sp>
    </p:spTree>
    <p:extLst>
      <p:ext uri="{BB962C8B-B14F-4D97-AF65-F5344CB8AC3E}">
        <p14:creationId xmlns:p14="http://schemas.microsoft.com/office/powerpoint/2010/main" val="282761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slide variant 2 with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2255656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0E62A6-7BDF-C646-B8A5-A1F87FD49DF1}" type="datetime1">
              <a:rPr lang="en-GB" smtClean="0"/>
              <a:t>26/09/2023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General slide variant 2 with 2 rows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90550" y="3975102"/>
            <a:ext cx="11049000" cy="2272928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671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345303"/>
            <a:ext cx="12192000" cy="15144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542411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8855" y="1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63C5D5-9D30-964C-B488-C5161C91CDF9}" type="datetime1">
              <a:rPr lang="en-GB" smtClean="0"/>
              <a:t>26/09/2023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9" y="8124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8124"/>
            <a:ext cx="153092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5431023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General slide variant 3</a:t>
            </a:r>
          </a:p>
        </p:txBody>
      </p:sp>
    </p:spTree>
    <p:extLst>
      <p:ext uri="{BB962C8B-B14F-4D97-AF65-F5344CB8AC3E}">
        <p14:creationId xmlns:p14="http://schemas.microsoft.com/office/powerpoint/2010/main" val="60008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8BEEFB-7F19-2F4B-A038-2E9D441208ED}" type="datetime1">
              <a:rPr lang="en-GB" smtClean="0"/>
              <a:t>26/09/2023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5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4435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8775" lvl="0" indent="-358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8855" y="63482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12F4F0-B231-9242-83A0-3BF3C0D73873}" type="datetime1">
              <a:rPr lang="en-GB" smtClean="0"/>
              <a:t>26/09/2023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919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713033" y="690545"/>
            <a:ext cx="478967" cy="5532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4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0075B0"/>
        </a:buClr>
        <a:buFont typeface="Wingdings 2" pitchFamily="18" charset="2"/>
        <a:buChar char=""/>
        <a:defRPr lang="en-US" sz="3200" kern="1200" dirty="0" smtClean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3275" indent="-300038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.ac.uk/SL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.ac.uk/myglasgow/leads/students/rlf/" TargetMode="External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hyperlink" Target="https://www.gla.ac.uk/myglasgow/sld/pee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la.ac.uk/myglasgow/leads/students/writingstudyadvice/socialsciences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gla.ac.uk/SLD/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gla.ac.uk/SL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.ac.uk/myglasgow/leads/students/rlf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s://www.gla.ac.uk/myglasgow/sld/writingstudyadvice/artshumaniti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gla.ac.uk/course/index.php?categoryid=9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.ac.uk/myglasgow/leads/students/rlf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hyperlink" Target="https://www.gla.ac.uk/myglasgow/sld/international/ugandpg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.ac.uk/myglasgow/leads/students/rlf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hyperlink" Target="https://www.gla.ac.uk/myglasgow/sld/rlf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.ac.uk/myglasgow/leads/students/rlf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s://www.gla.ac.uk/myglasgow/sld/mathsandsta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02062"/>
            <a:ext cx="8331201" cy="1358560"/>
          </a:xfrm>
          <a:solidFill>
            <a:schemeClr val="accent1"/>
          </a:solidFill>
        </p:spPr>
        <p:txBody>
          <a:bodyPr lIns="273600" tIns="216000" rIns="36000" bIns="144000" anchor="t" anchorCtr="0">
            <a:noAutofit/>
          </a:bodyPr>
          <a:lstStyle/>
          <a:p>
            <a:r>
              <a:rPr lang="en-GB" b="1" dirty="0"/>
              <a:t>Student Learning Development (SLD)</a:t>
            </a:r>
            <a:br>
              <a:rPr lang="en-GB" sz="3200" b="1"/>
            </a:br>
            <a:r>
              <a:rPr lang="en-GB" sz="3200">
                <a:latin typeface="Arial Nova Light" panose="020F0302020204030204" pitchFamily="34" charset="0"/>
                <a:cs typeface="Arial Nova Light" panose="020F0302020204030204" pitchFamily="34" charset="0"/>
              </a:rPr>
              <a:t>2023-24 </a:t>
            </a:r>
            <a:r>
              <a:rPr lang="en-GB" sz="3200" dirty="0">
                <a:latin typeface="Arial Nova Light" panose="020F0302020204030204" pitchFamily="34" charset="0"/>
                <a:cs typeface="Arial Nova Light" panose="020F0302020204030204" pitchFamily="34" charset="0"/>
              </a:rPr>
              <a:t>Induction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3A02068-C07F-784A-8C44-519F5E95F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096001" y="5882640"/>
            <a:ext cx="5931876" cy="857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3237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601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173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745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75B0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C0617497-FBF4-2B6D-AB49-BEFB91625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64038"/>
            <a:ext cx="3357563" cy="129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AC3771A-1ECB-42ED-86B2-38BD0E86F872}"/>
              </a:ext>
            </a:extLst>
          </p:cNvPr>
          <p:cNvSpPr txBox="1">
            <a:spLocks/>
          </p:cNvSpPr>
          <p:nvPr/>
        </p:nvSpPr>
        <p:spPr>
          <a:xfrm>
            <a:off x="6096000" y="5782240"/>
            <a:ext cx="5931876" cy="857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3237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601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173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7452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 Stuart Purcell</a:t>
            </a: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stuart.purcell@glasgow.ac.uk</a:t>
            </a:r>
          </a:p>
        </p:txBody>
      </p:sp>
    </p:spTree>
    <p:extLst>
      <p:ext uri="{BB962C8B-B14F-4D97-AF65-F5344CB8AC3E}">
        <p14:creationId xmlns:p14="http://schemas.microsoft.com/office/powerpoint/2010/main" val="3455421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0550" y="95250"/>
            <a:ext cx="5167993" cy="1323975"/>
          </a:xfrm>
        </p:spPr>
        <p:txBody>
          <a:bodyPr>
            <a:normAutofit/>
          </a:bodyPr>
          <a:lstStyle/>
          <a:p>
            <a:r>
              <a:rPr lang="en-US" b="1" dirty="0"/>
              <a:t>Peer Learning </a:t>
            </a:r>
            <a:r>
              <a:rPr lang="en-US" dirty="0"/>
              <a:t>Advisers</a:t>
            </a:r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08901645-1777-AFCF-2C2A-FA0BDA9739E7}"/>
              </a:ext>
            </a:extLst>
          </p:cNvPr>
          <p:cNvSpPr/>
          <p:nvPr/>
        </p:nvSpPr>
        <p:spPr>
          <a:xfrm>
            <a:off x="978491" y="981614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gla.ac.uk/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myglasgow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/SLD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/peer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51219-67F2-145E-DB7C-186763C82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02" y="1024467"/>
            <a:ext cx="283626" cy="28362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8FEBC89-A035-4DA2-0EBE-A85D78E9C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41849" y="1756080"/>
            <a:ext cx="2908301" cy="4598713"/>
            <a:chOff x="4641849" y="1756080"/>
            <a:chExt cx="2908301" cy="4598713"/>
          </a:xfrm>
        </p:grpSpPr>
        <p:grpSp>
          <p:nvGrpSpPr>
            <p:cNvPr id="14" name="Group 13" descr="Dr George Vazanellis&#10;Stats Adviser">
              <a:extLst>
                <a:ext uri="{FF2B5EF4-FFF2-40B4-BE49-F238E27FC236}">
                  <a16:creationId xmlns:a16="http://schemas.microsoft.com/office/drawing/2014/main" id="{D71F90EF-7070-CF1C-B9AB-4602249647EB}"/>
                </a:ext>
              </a:extLst>
            </p:cNvPr>
            <p:cNvGrpSpPr/>
            <p:nvPr/>
          </p:nvGrpSpPr>
          <p:grpSpPr>
            <a:xfrm>
              <a:off x="4641849" y="1756080"/>
              <a:ext cx="2908301" cy="4598713"/>
              <a:chOff x="6750626" y="1709899"/>
              <a:chExt cx="2908301" cy="459871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31A705-DFF8-F454-65C2-D5C7ACB5D25D}"/>
                  </a:ext>
                </a:extLst>
              </p:cNvPr>
              <p:cNvSpPr txBox="1"/>
              <p:nvPr/>
            </p:nvSpPr>
            <p:spPr>
              <a:xfrm>
                <a:off x="6976120" y="1709899"/>
                <a:ext cx="2457315" cy="954107"/>
              </a:xfrm>
              <a:prstGeom prst="rect">
                <a:avLst/>
              </a:prstGeom>
            </p:spPr>
            <p:txBody>
              <a:bodyPr wrap="square" anchor="t">
                <a:spAutoFit/>
              </a:bodyPr>
              <a:lstStyle>
                <a:defPPr>
                  <a:defRPr lang="en-US"/>
                </a:defPPr>
                <a:lvl1pPr algn="ctr">
                  <a:defRPr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Bob</a:t>
                </a:r>
                <a:b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</a:b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Imbur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E10708-7D3F-1033-18C8-038BFD3C016F}"/>
                  </a:ext>
                </a:extLst>
              </p:cNvPr>
              <p:cNvSpPr/>
              <p:nvPr/>
            </p:nvSpPr>
            <p:spPr>
              <a:xfrm>
                <a:off x="6750626" y="5354505"/>
                <a:ext cx="290830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Peer Learning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Coordinator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2" name="Graphic 11" descr="User with solid fill">
              <a:extLst>
                <a:ext uri="{FF2B5EF4-FFF2-40B4-BE49-F238E27FC236}">
                  <a16:creationId xmlns:a16="http://schemas.microsoft.com/office/drawing/2014/main" id="{616CD73D-3591-F933-C1B1-D388CDFDD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53999" y="2813436"/>
              <a:ext cx="2484000" cy="2484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3052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find us: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650" y="1628775"/>
            <a:ext cx="11049000" cy="4624201"/>
          </a:xfrm>
        </p:spPr>
        <p:txBody>
          <a:bodyPr/>
          <a:lstStyle/>
          <a:p>
            <a:endParaRPr lang="en-GB" dirty="0"/>
          </a:p>
          <a:p>
            <a:endParaRPr lang="en-GB" sz="2000" dirty="0"/>
          </a:p>
          <a:p>
            <a:r>
              <a:rPr lang="en-GB" dirty="0"/>
              <a:t>Classes</a:t>
            </a:r>
          </a:p>
          <a:p>
            <a:r>
              <a:rPr lang="en-GB" dirty="0"/>
              <a:t>Appointments</a:t>
            </a:r>
          </a:p>
          <a:p>
            <a:r>
              <a:rPr lang="en-GB" dirty="0"/>
              <a:t>Moodle resources</a:t>
            </a: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B560F9-D18C-6E9C-63A5-BA8844FBE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533" y="314324"/>
            <a:ext cx="2797234" cy="624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31C8AA-C333-48BF-2BB6-CC2C492C7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19" y="5001933"/>
            <a:ext cx="523220" cy="523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756D69-0EEE-A6D6-C8EC-A4F395119C68}"/>
              </a:ext>
            </a:extLst>
          </p:cNvPr>
          <p:cNvSpPr txBox="1"/>
          <p:nvPr/>
        </p:nvSpPr>
        <p:spPr>
          <a:xfrm>
            <a:off x="1468135" y="5053341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gla.ac.uk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/SLD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2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Contact details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0644" y="759599"/>
            <a:ext cx="8115230" cy="278592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723044" y="3667099"/>
            <a:ext cx="8115230" cy="2408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65113" indent="-2651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5B0"/>
              </a:buClr>
              <a:buFont typeface="Wingdings 2" pitchFamily="18" charset="2"/>
              <a:buChar char=""/>
              <a:defRPr lang="en-US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7550" indent="-214313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75B0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SLD (Student Learning Development)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75B0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GB" sz="1800" dirty="0"/>
              <a:t>Dr Stuart Purcell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75B0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GB" sz="1800" dirty="0"/>
              <a:t>stuart.purcell@glasgow.ac.uk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FA832327-5E56-A3E0-1645-47347DEE8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30150" y="5451420"/>
            <a:ext cx="3357563" cy="129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5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descr="'What is LEADS for Students?'"/>
          <p:cNvSpPr/>
          <p:nvPr/>
        </p:nvSpPr>
        <p:spPr>
          <a:xfrm>
            <a:off x="0" y="-154368"/>
            <a:ext cx="12192000" cy="3483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188" y="925195"/>
            <a:ext cx="8923624" cy="1323975"/>
          </a:xfrm>
        </p:spPr>
        <p:txBody>
          <a:bodyPr>
            <a:noAutofit/>
          </a:bodyPr>
          <a:lstStyle/>
          <a:p>
            <a:pPr algn="ctr"/>
            <a:r>
              <a:rPr lang="en-GB" sz="6000" dirty="0"/>
              <a:t>What is </a:t>
            </a:r>
            <a:r>
              <a:rPr lang="en-GB" sz="6000" b="1" dirty="0"/>
              <a:t>SLD</a:t>
            </a:r>
            <a:r>
              <a:rPr lang="en-GB" sz="6000" dirty="0"/>
              <a:t>? </a:t>
            </a:r>
            <a:br>
              <a:rPr lang="en-GB" sz="6000" dirty="0"/>
            </a:br>
            <a:r>
              <a:rPr lang="en-GB" sz="4400" dirty="0"/>
              <a:t>(</a:t>
            </a:r>
            <a:r>
              <a:rPr lang="en-GB" sz="4400" b="1" dirty="0"/>
              <a:t>Student Learning Development</a:t>
            </a:r>
            <a:r>
              <a:rPr lang="en-GB" sz="4400" dirty="0"/>
              <a:t>*)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D043CB-A36C-89E8-8895-D33A8F3B50E0}"/>
              </a:ext>
            </a:extLst>
          </p:cNvPr>
          <p:cNvSpPr txBox="1"/>
          <p:nvPr/>
        </p:nvSpPr>
        <p:spPr>
          <a:xfrm>
            <a:off x="2877728" y="2609496"/>
            <a:ext cx="6436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*Formerly known as LEADS for Students</a:t>
            </a:r>
          </a:p>
        </p:txBody>
      </p:sp>
      <p:grpSp>
        <p:nvGrpSpPr>
          <p:cNvPr id="19" name="Group 18" descr="SLD structure">
            <a:extLst>
              <a:ext uri="{FF2B5EF4-FFF2-40B4-BE49-F238E27FC236}">
                <a16:creationId xmlns:a16="http://schemas.microsoft.com/office/drawing/2014/main" id="{84B9BC14-6E9B-EEC1-6E58-89FAD03C7B99}"/>
              </a:ext>
            </a:extLst>
          </p:cNvPr>
          <p:cNvGrpSpPr/>
          <p:nvPr/>
        </p:nvGrpSpPr>
        <p:grpSpPr>
          <a:xfrm>
            <a:off x="262230" y="3903371"/>
            <a:ext cx="11729275" cy="2172358"/>
            <a:chOff x="169215" y="3645516"/>
            <a:chExt cx="11729275" cy="2172358"/>
          </a:xfrm>
        </p:grpSpPr>
        <p:sp>
          <p:nvSpPr>
            <p:cNvPr id="13" name="Rectangle 12"/>
            <p:cNvSpPr/>
            <p:nvPr/>
          </p:nvSpPr>
          <p:spPr>
            <a:xfrm>
              <a:off x="169215" y="3645894"/>
              <a:ext cx="2893302" cy="21719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700" algn="ctr" defTabSz="457200">
                <a:defRPr/>
              </a:pPr>
              <a:r>
                <a:rPr lang="en-GB" sz="4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Effective Learning </a:t>
              </a:r>
              <a:r>
                <a:rPr lang="en-GB" sz="4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Advisers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43412" y="3645894"/>
              <a:ext cx="2893302" cy="21719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en-GB" sz="4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RLF Writing </a:t>
              </a:r>
              <a:r>
                <a:rPr lang="en-GB" sz="4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Fellows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17609" y="3645516"/>
              <a:ext cx="2893302" cy="21719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lnSpc>
                  <a:spcPct val="80000"/>
                </a:lnSpc>
                <a:defRPr/>
              </a:pPr>
              <a:r>
                <a:rPr lang="en-GB" sz="4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Maths </a:t>
              </a:r>
            </a:p>
            <a:p>
              <a:pPr lvl="0" algn="ctr" defTabSz="457200">
                <a:lnSpc>
                  <a:spcPct val="80000"/>
                </a:lnSpc>
                <a:defRPr/>
              </a:pPr>
              <a:r>
                <a:rPr lang="en-GB" sz="4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Stats</a:t>
              </a:r>
            </a:p>
            <a:p>
              <a:pPr lvl="0" algn="ctr" defTabSz="457200">
                <a:lnSpc>
                  <a:spcPct val="80000"/>
                </a:lnSpc>
                <a:defRPr/>
              </a:pPr>
              <a:r>
                <a:rPr lang="en-GB" sz="4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Advisers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3EBAEB-5D9D-ECF4-4D26-D5B18A911C68}"/>
                </a:ext>
              </a:extLst>
            </p:cNvPr>
            <p:cNvSpPr/>
            <p:nvPr/>
          </p:nvSpPr>
          <p:spPr>
            <a:xfrm>
              <a:off x="9089287" y="3655939"/>
              <a:ext cx="2809203" cy="21615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>
                <a:lnSpc>
                  <a:spcPct val="80000"/>
                </a:lnSpc>
                <a:defRPr/>
              </a:pPr>
              <a:r>
                <a:rPr lang="en-GB" sz="4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Peer Learning</a:t>
              </a:r>
            </a:p>
            <a:p>
              <a:pPr lvl="0" algn="ctr" defTabSz="457200">
                <a:lnSpc>
                  <a:spcPct val="80000"/>
                </a:lnSpc>
                <a:defRPr/>
              </a:pPr>
              <a:r>
                <a:rPr lang="en-GB" sz="4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Advisers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900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Effective</a:t>
            </a:r>
            <a:r>
              <a:rPr lang="en-US" dirty="0"/>
              <a:t> </a:t>
            </a:r>
            <a:r>
              <a:rPr lang="en-US" b="1" dirty="0"/>
              <a:t>Learning</a:t>
            </a:r>
            <a:r>
              <a:rPr lang="en-US" dirty="0"/>
              <a:t> Advisers (Arts &amp; Social Sciences)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F1CAAE36-453B-F259-850D-D1B4C8854F0B}"/>
              </a:ext>
            </a:extLst>
          </p:cNvPr>
          <p:cNvSpPr/>
          <p:nvPr/>
        </p:nvSpPr>
        <p:spPr>
          <a:xfrm>
            <a:off x="1007455" y="990852"/>
            <a:ext cx="6353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gla.ac.uk/</a:t>
            </a:r>
            <a:r>
              <a:rPr kumimoji="0" lang="en-GB" sz="1800" b="0" i="0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myglasgow</a:t>
            </a:r>
            <a:r>
              <a:rPr kumimoji="0" lang="en-GB" sz="18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/SLD/</a:t>
            </a:r>
            <a:r>
              <a:rPr kumimoji="0" lang="en-GB" sz="1800" b="0" i="0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writingstudyadvice</a:t>
            </a:r>
            <a:r>
              <a:rPr kumimoji="0" lang="en-GB" sz="18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0" lang="en-GB" sz="1800" b="0" i="0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artshumanities</a:t>
            </a:r>
            <a:endParaRPr kumimoji="0" lang="en-GB" sz="18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0718A9-2F7F-9302-5418-96ED24B65239}"/>
              </a:ext>
            </a:extLst>
          </p:cNvPr>
          <p:cNvSpPr/>
          <p:nvPr/>
        </p:nvSpPr>
        <p:spPr>
          <a:xfrm>
            <a:off x="2743832" y="1693066"/>
            <a:ext cx="2457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Stuart</a:t>
            </a:r>
          </a:p>
          <a:p>
            <a:pPr algn="ctr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Purcell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B04F21-5EA9-678A-8E1F-825D8E8244B8}"/>
              </a:ext>
            </a:extLst>
          </p:cNvPr>
          <p:cNvSpPr/>
          <p:nvPr/>
        </p:nvSpPr>
        <p:spPr>
          <a:xfrm>
            <a:off x="2304868" y="5323471"/>
            <a:ext cx="333524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b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Adviser </a:t>
            </a:r>
            <a:b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 &amp; Humanities</a:t>
            </a: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1" name="Group 20" descr="Dr Stuart Purcell&#10;Effective Learning Adviser for the College of Arts &amp; Humanities">
            <a:extLst>
              <a:ext uri="{FF2B5EF4-FFF2-40B4-BE49-F238E27FC236}">
                <a16:creationId xmlns:a16="http://schemas.microsoft.com/office/drawing/2014/main" id="{BD1F2766-16EC-FD89-FA04-3763923D267E}"/>
              </a:ext>
            </a:extLst>
          </p:cNvPr>
          <p:cNvGrpSpPr/>
          <p:nvPr/>
        </p:nvGrpSpPr>
        <p:grpSpPr>
          <a:xfrm>
            <a:off x="2304867" y="1693066"/>
            <a:ext cx="3335241" cy="4923067"/>
            <a:chOff x="2304867" y="1693066"/>
            <a:chExt cx="3335241" cy="49230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23854A-31D8-2D9E-D5EC-960DE73C3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2704" y="2682013"/>
              <a:ext cx="2679570" cy="24786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8F7697-EF5E-88E8-3295-2171498B086D}"/>
                </a:ext>
              </a:extLst>
            </p:cNvPr>
            <p:cNvSpPr/>
            <p:nvPr/>
          </p:nvSpPr>
          <p:spPr>
            <a:xfrm>
              <a:off x="2743831" y="1693066"/>
              <a:ext cx="245731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 Stuart</a:t>
              </a:r>
            </a:p>
            <a:p>
              <a:pPr algn="ctr"/>
              <a:r>
                <a:rPr lang="en-GB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Purcell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65C356-106B-A369-F435-F6BD1C56DA32}"/>
                </a:ext>
              </a:extLst>
            </p:cNvPr>
            <p:cNvSpPr/>
            <p:nvPr/>
          </p:nvSpPr>
          <p:spPr>
            <a:xfrm>
              <a:off x="2304867" y="5323471"/>
              <a:ext cx="3335241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Effective </a:t>
              </a:r>
              <a:br>
                <a:rPr lang="en-GB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Learning Adviser </a:t>
              </a:r>
              <a:br>
                <a:rPr lang="en-GB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GB" sz="2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Arts &amp; Humanities</a:t>
              </a:r>
              <a:r>
                <a:rPr lang="en-GB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GB" sz="2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22" name="Group 21" descr="Dr Aleix Tura Vecino&#10;Effective Learning Adviser for the College of Social Sciences">
            <a:extLst>
              <a:ext uri="{FF2B5EF4-FFF2-40B4-BE49-F238E27FC236}">
                <a16:creationId xmlns:a16="http://schemas.microsoft.com/office/drawing/2014/main" id="{BBBC68C0-5FF1-8577-344B-3993117A13D5}"/>
              </a:ext>
            </a:extLst>
          </p:cNvPr>
          <p:cNvGrpSpPr/>
          <p:nvPr/>
        </p:nvGrpSpPr>
        <p:grpSpPr>
          <a:xfrm>
            <a:off x="6298208" y="1693066"/>
            <a:ext cx="3261087" cy="4923067"/>
            <a:chOff x="6298208" y="1693066"/>
            <a:chExt cx="3261087" cy="492306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18C26B-ACCF-8A66-C781-7DCED1040F8D}"/>
                </a:ext>
              </a:extLst>
            </p:cNvPr>
            <p:cNvSpPr/>
            <p:nvPr/>
          </p:nvSpPr>
          <p:spPr>
            <a:xfrm>
              <a:off x="6298208" y="1693066"/>
              <a:ext cx="326108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 Aleix </a:t>
              </a:r>
              <a:br>
                <a:rPr lang="en-GB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Tura Vecino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323EE55-0C8E-D7E3-F86B-E513D2D43266}"/>
                </a:ext>
              </a:extLst>
            </p:cNvPr>
            <p:cNvSpPr/>
            <p:nvPr/>
          </p:nvSpPr>
          <p:spPr>
            <a:xfrm>
              <a:off x="6461902" y="5323471"/>
              <a:ext cx="2933700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Effective </a:t>
              </a:r>
            </a:p>
            <a:p>
              <a:pPr algn="ctr"/>
              <a:r>
                <a:rPr lang="en-GB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Learning Adviser (</a:t>
              </a:r>
              <a:r>
                <a:rPr lang="en-GB" sz="2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Sciences</a:t>
              </a:r>
              <a:r>
                <a:rPr lang="en-GB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6F2010-3746-26A3-4903-EAC6A25C8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58964" y="2676615"/>
              <a:ext cx="2739574" cy="248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634DCF6-5BF9-D8E0-871F-69D45886A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705" y="2682013"/>
            <a:ext cx="2679570" cy="247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A91975-BAE3-E620-5C6C-302DBE5E4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29" y="1016387"/>
            <a:ext cx="283626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5FCE72-7A1A-9045-A724-B0460D82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251618"/>
            <a:ext cx="11049000" cy="1323975"/>
          </a:xfrm>
        </p:spPr>
        <p:txBody>
          <a:bodyPr/>
          <a:lstStyle/>
          <a:p>
            <a:r>
              <a:rPr lang="en-GB" b="1" dirty="0"/>
              <a:t>Arts &amp; Social Sciences </a:t>
            </a:r>
            <a:r>
              <a:rPr lang="en-GB" dirty="0"/>
              <a:t>Classes</a:t>
            </a:r>
          </a:p>
        </p:txBody>
      </p:sp>
      <p:pic>
        <p:nvPicPr>
          <p:cNvPr id="6" name="Content Placeholder 5" descr="Screenshot of our Moodle pages">
            <a:hlinkClick r:id="rId3"/>
            <a:extLst>
              <a:ext uri="{FF2B5EF4-FFF2-40B4-BE49-F238E27FC236}">
                <a16:creationId xmlns:a16="http://schemas.microsoft.com/office/drawing/2014/main" id="{FADFFE28-677F-3F44-BB32-9E45F53B39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" y="1575593"/>
            <a:ext cx="6059552" cy="517407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A7B1B1-6F07-4B49-AFF7-5F3A33484CAD}"/>
              </a:ext>
            </a:extLst>
          </p:cNvPr>
          <p:cNvSpPr txBox="1"/>
          <p:nvPr/>
        </p:nvSpPr>
        <p:spPr>
          <a:xfrm>
            <a:off x="7177966" y="1738143"/>
            <a:ext cx="482007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View all of our courses on Moodle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Including: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Class recordings and slides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</a:rPr>
              <a:t>Handouts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</a:rPr>
              <a:t>Practical exercises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</a:rPr>
              <a:t>Asynchronous courses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</a:rPr>
              <a:t>And a range of other useful resources and materials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1C8AA-C333-48BF-2BB6-CC2C492C7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436" y="1780851"/>
            <a:ext cx="361529" cy="36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8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617FE0-7A58-48C4-B96C-FAAF4D11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Semester 1 </a:t>
            </a:r>
            <a:br>
              <a:rPr lang="en-GB" dirty="0"/>
            </a:br>
            <a:r>
              <a:rPr lang="en-GB" b="1" dirty="0"/>
              <a:t>Arts &amp; Social Sciences </a:t>
            </a:r>
            <a:r>
              <a:rPr lang="en-GB" dirty="0"/>
              <a:t>Classes</a:t>
            </a:r>
          </a:p>
        </p:txBody>
      </p:sp>
      <p:graphicFrame>
        <p:nvGraphicFramePr>
          <p:cNvPr id="4" name="Diagram 3" descr="Semester 1 2020 Series outline">
            <a:extLst>
              <a:ext uri="{FF2B5EF4-FFF2-40B4-BE49-F238E27FC236}">
                <a16:creationId xmlns:a16="http://schemas.microsoft.com/office/drawing/2014/main" id="{B752DDC7-629B-0644-BA68-0DDC47195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373815"/>
              </p:ext>
            </p:extLst>
          </p:nvPr>
        </p:nvGraphicFramePr>
        <p:xfrm>
          <a:off x="3200401" y="1572768"/>
          <a:ext cx="8128000" cy="4860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8A33E68-9CAD-2442-BC58-FBBA1BF9BD4E}"/>
              </a:ext>
            </a:extLst>
          </p:cNvPr>
          <p:cNvSpPr txBox="1"/>
          <p:nvPr/>
        </p:nvSpPr>
        <p:spPr>
          <a:xfrm>
            <a:off x="3887798" y="425224"/>
            <a:ext cx="789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Live </a:t>
            </a:r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Open Provision 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Classes</a:t>
            </a:r>
          </a:p>
        </p:txBody>
      </p:sp>
    </p:spTree>
    <p:extLst>
      <p:ext uri="{BB962C8B-B14F-4D97-AF65-F5344CB8AC3E}">
        <p14:creationId xmlns:p14="http://schemas.microsoft.com/office/powerpoint/2010/main" val="193520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617FE0-7A58-48C4-B96C-FAAF4D11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Semesters 2 &amp; 3 </a:t>
            </a:r>
            <a:r>
              <a:rPr lang="en-GB" b="1" dirty="0"/>
              <a:t>Arts &amp; Social Sciences </a:t>
            </a:r>
            <a:r>
              <a:rPr lang="en-GB" dirty="0"/>
              <a:t>Classes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47AF57-93D7-CA05-0121-E7A132308C6F}"/>
              </a:ext>
            </a:extLst>
          </p:cNvPr>
          <p:cNvSpPr txBox="1"/>
          <p:nvPr/>
        </p:nvSpPr>
        <p:spPr>
          <a:xfrm>
            <a:off x="3887798" y="425224"/>
            <a:ext cx="789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Live </a:t>
            </a:r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Open Provision 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Classes</a:t>
            </a:r>
          </a:p>
        </p:txBody>
      </p:sp>
      <p:graphicFrame>
        <p:nvGraphicFramePr>
          <p:cNvPr id="10" name="Diagram 9" descr="Semester 1 2020 Series outline">
            <a:extLst>
              <a:ext uri="{FF2B5EF4-FFF2-40B4-BE49-F238E27FC236}">
                <a16:creationId xmlns:a16="http://schemas.microsoft.com/office/drawing/2014/main" id="{B0639C58-77F4-4657-9B48-558260841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777858"/>
              </p:ext>
            </p:extLst>
          </p:nvPr>
        </p:nvGraphicFramePr>
        <p:xfrm>
          <a:off x="3771974" y="1572768"/>
          <a:ext cx="8128000" cy="2685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 descr="Semester 3 2021 Series outline">
            <a:extLst>
              <a:ext uri="{FF2B5EF4-FFF2-40B4-BE49-F238E27FC236}">
                <a16:creationId xmlns:a16="http://schemas.microsoft.com/office/drawing/2014/main" id="{1E75017D-A43D-A74A-A9B0-8E2DAEC3B0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654649"/>
              </p:ext>
            </p:extLst>
          </p:nvPr>
        </p:nvGraphicFramePr>
        <p:xfrm>
          <a:off x="3188208" y="3880104"/>
          <a:ext cx="8942831" cy="315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8263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Effective Learning</a:t>
            </a:r>
            <a:r>
              <a:rPr lang="en-US" dirty="0"/>
              <a:t> Advisers (International)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541384B4-DF2C-B9CE-C094-5464BBF794CA}"/>
              </a:ext>
            </a:extLst>
          </p:cNvPr>
          <p:cNvSpPr/>
          <p:nvPr/>
        </p:nvSpPr>
        <p:spPr>
          <a:xfrm>
            <a:off x="1038667" y="990852"/>
            <a:ext cx="5429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gla.ac.uk/</a:t>
            </a:r>
            <a:r>
              <a:rPr kumimoji="0" lang="en-GB" sz="1800" b="0" i="0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myglasgow</a:t>
            </a:r>
            <a:r>
              <a:rPr kumimoji="0" lang="en-GB" sz="18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/SLD/international/UGandPGT</a:t>
            </a:r>
            <a:endParaRPr kumimoji="0" lang="en-GB" sz="18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A91975-BAE3-E620-5C6C-302DBE5E4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55" y="1033705"/>
            <a:ext cx="283626" cy="283626"/>
          </a:xfrm>
          <a:prstGeom prst="rect">
            <a:avLst/>
          </a:prstGeom>
        </p:spPr>
      </p:pic>
      <p:grpSp>
        <p:nvGrpSpPr>
          <p:cNvPr id="20" name="Group 19" descr="Dr Mona O'Brien&#10;Effective Learning Adviser for International students">
            <a:extLst>
              <a:ext uri="{FF2B5EF4-FFF2-40B4-BE49-F238E27FC236}">
                <a16:creationId xmlns:a16="http://schemas.microsoft.com/office/drawing/2014/main" id="{DE573B78-F921-AD8E-54B7-3C799B2171AC}"/>
              </a:ext>
            </a:extLst>
          </p:cNvPr>
          <p:cNvGrpSpPr/>
          <p:nvPr/>
        </p:nvGrpSpPr>
        <p:grpSpPr>
          <a:xfrm>
            <a:off x="2603472" y="1593816"/>
            <a:ext cx="2908301" cy="5038563"/>
            <a:chOff x="2603472" y="1593816"/>
            <a:chExt cx="2908301" cy="5038563"/>
          </a:xfrm>
        </p:grpSpPr>
        <p:sp>
          <p:nvSpPr>
            <p:cNvPr id="10" name="Rectangle 9"/>
            <p:cNvSpPr/>
            <p:nvPr/>
          </p:nvSpPr>
          <p:spPr>
            <a:xfrm>
              <a:off x="2828967" y="1593816"/>
              <a:ext cx="2457315" cy="95410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Dr Mona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O’Brien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E43A17-FCD4-4863-94AA-34624F3428C5}"/>
                </a:ext>
              </a:extLst>
            </p:cNvPr>
            <p:cNvSpPr/>
            <p:nvPr/>
          </p:nvSpPr>
          <p:spPr>
            <a:xfrm>
              <a:off x="2603472" y="5247384"/>
              <a:ext cx="290830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Effective Learning Adviser (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International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601945-B3E5-BCD6-B8BD-A0A118412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36792" y="2655653"/>
              <a:ext cx="2441659" cy="248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1" name="Group 20" descr="Amber Hinde&#10;Effective Learning Adviser for International students">
            <a:extLst>
              <a:ext uri="{FF2B5EF4-FFF2-40B4-BE49-F238E27FC236}">
                <a16:creationId xmlns:a16="http://schemas.microsoft.com/office/drawing/2014/main" id="{892CAF02-E652-FB49-16F3-0C3A527B3B6F}"/>
              </a:ext>
            </a:extLst>
          </p:cNvPr>
          <p:cNvGrpSpPr/>
          <p:nvPr/>
        </p:nvGrpSpPr>
        <p:grpSpPr>
          <a:xfrm>
            <a:off x="6680227" y="1526826"/>
            <a:ext cx="2908301" cy="5105553"/>
            <a:chOff x="6680227" y="1526826"/>
            <a:chExt cx="2908301" cy="510555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D6D0A0-BEF7-F72C-4E48-EBFE019B79A4}"/>
                </a:ext>
              </a:extLst>
            </p:cNvPr>
            <p:cNvSpPr/>
            <p:nvPr/>
          </p:nvSpPr>
          <p:spPr>
            <a:xfrm>
              <a:off x="6983413" y="1526826"/>
              <a:ext cx="245731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Amber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Hinde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27A612-43CE-1CBD-DE1F-B735E4E8738F}"/>
                </a:ext>
              </a:extLst>
            </p:cNvPr>
            <p:cNvSpPr/>
            <p:nvPr/>
          </p:nvSpPr>
          <p:spPr>
            <a:xfrm>
              <a:off x="6680227" y="5247384"/>
              <a:ext cx="290830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Effective Learning Adviser (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International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BFB71E8-A530-8D21-EA07-1BABB9576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20882" y="2607583"/>
              <a:ext cx="2582375" cy="248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6769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Royal Literary Fund</a:t>
            </a:r>
            <a:r>
              <a:rPr lang="en-US" dirty="0"/>
              <a:t> Fellows</a:t>
            </a:r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953D6B30-545F-6A4A-9016-3B48557D39C9}"/>
              </a:ext>
            </a:extLst>
          </p:cNvPr>
          <p:cNvSpPr/>
          <p:nvPr/>
        </p:nvSpPr>
        <p:spPr>
          <a:xfrm>
            <a:off x="990222" y="990852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gla.ac.uk/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myglasgow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/SLD/RLF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1696" y="1571396"/>
            <a:ext cx="20961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 Vanessa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Collingridge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3318" y="5466016"/>
            <a:ext cx="2908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Royal Literary Fund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Fellow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30563" y="1571395"/>
            <a:ext cx="2457315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Jim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cs typeface="Arial"/>
              </a:rPr>
              <a:t>Carruth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E43A17-FCD4-4863-94AA-34624F3428C5}"/>
              </a:ext>
            </a:extLst>
          </p:cNvPr>
          <p:cNvSpPr/>
          <p:nvPr/>
        </p:nvSpPr>
        <p:spPr>
          <a:xfrm>
            <a:off x="6205071" y="5466016"/>
            <a:ext cx="2908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Royal Literary Fund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Fellow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A91975-BAE3-E620-5C6C-302DBE5E4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96" y="1033705"/>
            <a:ext cx="283626" cy="283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F2FC28-539B-AA18-8459-397696443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790" y="2677674"/>
            <a:ext cx="2484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34F86E-F7CB-3F38-8A00-76EEE57FF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4153" y="2677674"/>
            <a:ext cx="2130134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438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0550" y="95250"/>
            <a:ext cx="5167993" cy="1323975"/>
          </a:xfrm>
        </p:spPr>
        <p:txBody>
          <a:bodyPr>
            <a:normAutofit/>
          </a:bodyPr>
          <a:lstStyle/>
          <a:p>
            <a:r>
              <a:rPr lang="en-US" b="1" dirty="0" err="1"/>
              <a:t>Maths</a:t>
            </a:r>
            <a:r>
              <a:rPr lang="en-US" b="1" dirty="0"/>
              <a:t> </a:t>
            </a:r>
            <a:r>
              <a:rPr lang="en-US" dirty="0"/>
              <a:t>&amp; </a:t>
            </a:r>
            <a:r>
              <a:rPr lang="en-US" b="1" dirty="0"/>
              <a:t>Stats </a:t>
            </a:r>
            <a:r>
              <a:rPr lang="en-US" dirty="0"/>
              <a:t>Advisers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DEB96B75-035B-0B52-E017-2808157F324E}"/>
              </a:ext>
            </a:extLst>
          </p:cNvPr>
          <p:cNvSpPr/>
          <p:nvPr/>
        </p:nvSpPr>
        <p:spPr>
          <a:xfrm>
            <a:off x="965999" y="990852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gla.ac.uk/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myglasgow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/SLD/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MathsAndStats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" name="Group 12" descr="Dr Jenny August&#10;Maths Adviser">
            <a:extLst>
              <a:ext uri="{FF2B5EF4-FFF2-40B4-BE49-F238E27FC236}">
                <a16:creationId xmlns:a16="http://schemas.microsoft.com/office/drawing/2014/main" id="{F61B97C4-9997-F732-30C9-3305F5CE983D}"/>
              </a:ext>
            </a:extLst>
          </p:cNvPr>
          <p:cNvGrpSpPr/>
          <p:nvPr/>
        </p:nvGrpSpPr>
        <p:grpSpPr>
          <a:xfrm>
            <a:off x="2533071" y="1709899"/>
            <a:ext cx="2908301" cy="4598713"/>
            <a:chOff x="2533071" y="1709899"/>
            <a:chExt cx="2908301" cy="4598713"/>
          </a:xfrm>
        </p:grpSpPr>
        <p:sp>
          <p:nvSpPr>
            <p:cNvPr id="10" name="Rectangle 9"/>
            <p:cNvSpPr/>
            <p:nvPr/>
          </p:nvSpPr>
          <p:spPr>
            <a:xfrm>
              <a:off x="2758565" y="1709899"/>
              <a:ext cx="2457315" cy="95410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Dr Jenny August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E43A17-FCD4-4863-94AA-34624F3428C5}"/>
                </a:ext>
              </a:extLst>
            </p:cNvPr>
            <p:cNvSpPr/>
            <p:nvPr/>
          </p:nvSpPr>
          <p:spPr>
            <a:xfrm>
              <a:off x="2533071" y="5354505"/>
              <a:ext cx="290830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Maths </a:t>
              </a:r>
              <a:b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Adviser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860BDBD-17B3-A2CE-B2EE-D35EBEA3C0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968" y="2766797"/>
              <a:ext cx="1942505" cy="248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 descr="Dr George Vazanellis&#10;Stats Adviser">
            <a:extLst>
              <a:ext uri="{FF2B5EF4-FFF2-40B4-BE49-F238E27FC236}">
                <a16:creationId xmlns:a16="http://schemas.microsoft.com/office/drawing/2014/main" id="{D71F90EF-7070-CF1C-B9AB-4602249647EB}"/>
              </a:ext>
            </a:extLst>
          </p:cNvPr>
          <p:cNvGrpSpPr/>
          <p:nvPr/>
        </p:nvGrpSpPr>
        <p:grpSpPr>
          <a:xfrm>
            <a:off x="6750626" y="1709899"/>
            <a:ext cx="2908301" cy="4598713"/>
            <a:chOff x="6750626" y="1709899"/>
            <a:chExt cx="2908301" cy="45987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AE8981-E856-4093-A7C6-5E49F2EF8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54579" y="2767255"/>
              <a:ext cx="2500396" cy="248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31A705-DFF8-F454-65C2-D5C7ACB5D25D}"/>
                </a:ext>
              </a:extLst>
            </p:cNvPr>
            <p:cNvSpPr txBox="1"/>
            <p:nvPr/>
          </p:nvSpPr>
          <p:spPr>
            <a:xfrm>
              <a:off x="6976120" y="1709899"/>
              <a:ext cx="2457315" cy="95410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en-US"/>
              </a:defPPr>
              <a:lvl1pPr algn="ctr"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Dr George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Vazanellis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E10708-7D3F-1033-18C8-038BFD3C016F}"/>
                </a:ext>
              </a:extLst>
            </p:cNvPr>
            <p:cNvSpPr/>
            <p:nvPr/>
          </p:nvSpPr>
          <p:spPr>
            <a:xfrm>
              <a:off x="6750626" y="5354505"/>
              <a:ext cx="290830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Stats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Adviser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FA91975-BAE3-E620-5C6C-302DBE5E4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73" y="1033705"/>
            <a:ext cx="283626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25076"/>
      </p:ext>
    </p:extLst>
  </p:cSld>
  <p:clrMapOvr>
    <a:masterClrMapping/>
  </p:clrMapOvr>
</p:sld>
</file>

<file path=ppt/theme/theme1.xml><?xml version="1.0" encoding="utf-8"?>
<a:theme xmlns:a="http://schemas.openxmlformats.org/drawingml/2006/main" name="Cobalt plus accents">
  <a:themeElements>
    <a:clrScheme name="Cobalt plus accents">
      <a:dk1>
        <a:srgbClr val="000000"/>
      </a:dk1>
      <a:lt1>
        <a:srgbClr val="FFFFFF"/>
      </a:lt1>
      <a:dk2>
        <a:srgbClr val="0075B0"/>
      </a:dk2>
      <a:lt2>
        <a:srgbClr val="BFBFBF"/>
      </a:lt2>
      <a:accent1>
        <a:srgbClr val="0075B0"/>
      </a:accent1>
      <a:accent2>
        <a:srgbClr val="4D9EC8"/>
      </a:accent2>
      <a:accent3>
        <a:srgbClr val="52473B"/>
      </a:accent3>
      <a:accent4>
        <a:srgbClr val="A9A39D"/>
      </a:accent4>
      <a:accent5>
        <a:srgbClr val="4F5961"/>
      </a:accent5>
      <a:accent6>
        <a:srgbClr val="959BA0"/>
      </a:accent6>
      <a:hlink>
        <a:srgbClr val="0645AD"/>
      </a:hlink>
      <a:folHlink>
        <a:srgbClr val="0B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E87C81-5F31-485F-B89D-B9382F822E03}" vid="{A7D665BD-8AF5-4E85-8C66-E7A518AE00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661E5820E0F948AEC549E97237C46A" ma:contentTypeVersion="18" ma:contentTypeDescription="Create a new document." ma:contentTypeScope="" ma:versionID="b535e7808e38b15234e6591836fd95fa">
  <xsd:schema xmlns:xsd="http://www.w3.org/2001/XMLSchema" xmlns:xs="http://www.w3.org/2001/XMLSchema" xmlns:p="http://schemas.microsoft.com/office/2006/metadata/properties" xmlns:ns2="d5c28c84-e96c-4877-b9f9-a6dfe5f6aea4" xmlns:ns3="b6763c43-a027-4721-a2ad-03677db69ee5" targetNamespace="http://schemas.microsoft.com/office/2006/metadata/properties" ma:root="true" ma:fieldsID="5626fbbc72170f23c94792cf4511dc5a" ns2:_="" ns3:_="">
    <xsd:import namespace="d5c28c84-e96c-4877-b9f9-a6dfe5f6aea4"/>
    <xsd:import namespace="b6763c43-a027-4721-a2ad-03677db69e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omme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28c84-e96c-4877-b9f9-a6dfe5f6ae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s" ma:index="16" nillable="true" ma:displayName="Comments" ma:default="xxx" ma:description="Provide comments&#10;" ma:format="Dropdown" ma:internalName="Comments">
      <xsd:simpleType>
        <xsd:restriction base="dms:Text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306b285-ac2c-4225-b56d-e54690cf9c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63c43-a027-4721-a2ad-03677db69ee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7baaa35-10d8-4a7e-8fb8-25fc5ae3825f}" ma:internalName="TaxCatchAll" ma:showField="CatchAllData" ma:web="b6763c43-a027-4721-a2ad-03677db69e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c28c84-e96c-4877-b9f9-a6dfe5f6aea4">
      <Terms xmlns="http://schemas.microsoft.com/office/infopath/2007/PartnerControls"/>
    </lcf76f155ced4ddcb4097134ff3c332f>
    <TaxCatchAll xmlns="b6763c43-a027-4721-a2ad-03677db69ee5" xsi:nil="true"/>
    <Comments xmlns="d5c28c84-e96c-4877-b9f9-a6dfe5f6aea4">xxx</Comments>
  </documentManagement>
</p:properties>
</file>

<file path=customXml/itemProps1.xml><?xml version="1.0" encoding="utf-8"?>
<ds:datastoreItem xmlns:ds="http://schemas.openxmlformats.org/officeDocument/2006/customXml" ds:itemID="{3E4DEDD2-9AD4-45C2-852A-223CF3AA1937}"/>
</file>

<file path=customXml/itemProps2.xml><?xml version="1.0" encoding="utf-8"?>
<ds:datastoreItem xmlns:ds="http://schemas.openxmlformats.org/officeDocument/2006/customXml" ds:itemID="{1E5735CE-3B63-465D-B826-EC30A15AA28E}"/>
</file>

<file path=customXml/itemProps3.xml><?xml version="1.0" encoding="utf-8"?>
<ds:datastoreItem xmlns:ds="http://schemas.openxmlformats.org/officeDocument/2006/customXml" ds:itemID="{D3C2673B-777B-4F4C-98E3-010AB2285AB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Widescreen</PresentationFormat>
  <Paragraphs>94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Nova Light</vt:lpstr>
      <vt:lpstr>Calibri</vt:lpstr>
      <vt:lpstr>Wingdings 2</vt:lpstr>
      <vt:lpstr>Cobalt plus accents</vt:lpstr>
      <vt:lpstr>Student Learning Development (SLD) 2023-24 Induction</vt:lpstr>
      <vt:lpstr>What is SLD?  (Student Learning Development*)</vt:lpstr>
      <vt:lpstr>Effective Learning Advisers (Arts &amp; Social Sciences)</vt:lpstr>
      <vt:lpstr>Arts &amp; Social Sciences Classes</vt:lpstr>
      <vt:lpstr>Semester 1  Arts &amp; Social Sciences Classes</vt:lpstr>
      <vt:lpstr>Semesters 2 &amp; 3 Arts &amp; Social Sciences Classes</vt:lpstr>
      <vt:lpstr>Effective Learning Advisers (International)</vt:lpstr>
      <vt:lpstr>Royal Literary Fund Fellows</vt:lpstr>
      <vt:lpstr>Maths &amp; Stats Advisers</vt:lpstr>
      <vt:lpstr>Peer Learning Advisers</vt:lpstr>
      <vt:lpstr>How to find us: </vt:lpstr>
      <vt:lpstr>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2023-09-26T15:11:40Z</dcterms:created>
  <dcterms:modified xsi:type="dcterms:W3CDTF">2023-09-26T15:11:47Z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0x010100ED661E5820E0F948AEC549E97237C46A</vt:lpwstr>
  </property>
</Properties>
</file>