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393" r:id="rId5"/>
    <p:sldId id="321" r:id="rId6"/>
    <p:sldId id="326" r:id="rId7"/>
    <p:sldId id="526" r:id="rId8"/>
    <p:sldId id="323" r:id="rId9"/>
    <p:sldId id="314" r:id="rId10"/>
    <p:sldId id="256" r:id="rId11"/>
    <p:sldId id="556" r:id="rId12"/>
  </p:sldIdLst>
  <p:sldSz cx="9144000" cy="5143500" type="screen16x9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361"/>
    <a:srgbClr val="003560"/>
    <a:srgbClr val="0067A7"/>
    <a:srgbClr val="003865"/>
    <a:srgbClr val="284F76"/>
    <a:srgbClr val="3E474E"/>
    <a:srgbClr val="032952"/>
    <a:srgbClr val="00213B"/>
    <a:srgbClr val="394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5F77BB-3E23-41CF-A55D-F33D93E595CA}" v="101" dt="2023-10-17T13:14:30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Schwab" userId="814d492e-12c5-4f0a-b7e8-ed777ad92751" providerId="ADAL" clId="{C55F77BB-3E23-41CF-A55D-F33D93E595CA}"/>
    <pc:docChg chg="modSld">
      <pc:chgData name="Jack Schwab" userId="814d492e-12c5-4f0a-b7e8-ed777ad92751" providerId="ADAL" clId="{C55F77BB-3E23-41CF-A55D-F33D93E595CA}" dt="2023-10-17T13:14:30.824" v="94" actId="962"/>
      <pc:docMkLst>
        <pc:docMk/>
      </pc:docMkLst>
      <pc:sldChg chg="addSp delSp modSp mod">
        <pc:chgData name="Jack Schwab" userId="814d492e-12c5-4f0a-b7e8-ed777ad92751" providerId="ADAL" clId="{C55F77BB-3E23-41CF-A55D-F33D93E595CA}" dt="2023-10-17T13:14:30.824" v="94" actId="962"/>
        <pc:sldMkLst>
          <pc:docMk/>
          <pc:sldMk cId="3276904141" sldId="256"/>
        </pc:sldMkLst>
        <pc:spChg chg="add del mod">
          <ac:chgData name="Jack Schwab" userId="814d492e-12c5-4f0a-b7e8-ed777ad92751" providerId="ADAL" clId="{C55F77BB-3E23-41CF-A55D-F33D93E595CA}" dt="2023-10-17T13:13:20.106" v="33" actId="478"/>
          <ac:spMkLst>
            <pc:docMk/>
            <pc:sldMk cId="3276904141" sldId="256"/>
            <ac:spMk id="2" creationId="{C00A203A-9B55-9E5D-B5F6-FBCC8ED71AFC}"/>
          </ac:spMkLst>
        </pc:spChg>
        <pc:spChg chg="add mod">
          <ac:chgData name="Jack Schwab" userId="814d492e-12c5-4f0a-b7e8-ed777ad92751" providerId="ADAL" clId="{C55F77BB-3E23-41CF-A55D-F33D93E595CA}" dt="2023-10-17T13:14:19.447" v="91" actId="20577"/>
          <ac:spMkLst>
            <pc:docMk/>
            <pc:sldMk cId="3276904141" sldId="256"/>
            <ac:spMk id="3" creationId="{55634D58-3004-1857-5B96-B36B44EA96B9}"/>
          </ac:spMkLst>
        </pc:spChg>
        <pc:picChg chg="mod">
          <ac:chgData name="Jack Schwab" userId="814d492e-12c5-4f0a-b7e8-ed777ad92751" providerId="ADAL" clId="{C55F77BB-3E23-41CF-A55D-F33D93E595CA}" dt="2023-10-17T13:14:30.824" v="94" actId="962"/>
          <ac:picMkLst>
            <pc:docMk/>
            <pc:sldMk cId="3276904141" sldId="256"/>
            <ac:picMk id="13" creationId="{CE48EBB6-E9CB-39B5-C441-6E640DB99257}"/>
          </ac:picMkLst>
        </pc:picChg>
      </pc:sldChg>
      <pc:sldChg chg="modSp mod">
        <pc:chgData name="Jack Schwab" userId="814d492e-12c5-4f0a-b7e8-ed777ad92751" providerId="ADAL" clId="{C55F77BB-3E23-41CF-A55D-F33D93E595CA}" dt="2023-10-17T13:11:47.891" v="18" actId="962"/>
        <pc:sldMkLst>
          <pc:docMk/>
          <pc:sldMk cId="916624820" sldId="314"/>
        </pc:sldMkLst>
        <pc:spChg chg="mod">
          <ac:chgData name="Jack Schwab" userId="814d492e-12c5-4f0a-b7e8-ed777ad92751" providerId="ADAL" clId="{C55F77BB-3E23-41CF-A55D-F33D93E595CA}" dt="2023-10-17T13:11:46.535" v="17" actId="962"/>
          <ac:spMkLst>
            <pc:docMk/>
            <pc:sldMk cId="916624820" sldId="314"/>
            <ac:spMk id="10" creationId="{00000000-0000-0000-0000-000000000000}"/>
          </ac:spMkLst>
        </pc:spChg>
        <pc:picChg chg="mod">
          <ac:chgData name="Jack Schwab" userId="814d492e-12c5-4f0a-b7e8-ed777ad92751" providerId="ADAL" clId="{C55F77BB-3E23-41CF-A55D-F33D93E595CA}" dt="2023-10-17T13:11:43.225" v="16" actId="962"/>
          <ac:picMkLst>
            <pc:docMk/>
            <pc:sldMk cId="916624820" sldId="314"/>
            <ac:picMk id="2" creationId="{00000000-0000-0000-0000-000000000000}"/>
          </ac:picMkLst>
        </pc:picChg>
        <pc:picChg chg="mod">
          <ac:chgData name="Jack Schwab" userId="814d492e-12c5-4f0a-b7e8-ed777ad92751" providerId="ADAL" clId="{C55F77BB-3E23-41CF-A55D-F33D93E595CA}" dt="2023-10-17T13:11:47.891" v="18" actId="962"/>
          <ac:picMkLst>
            <pc:docMk/>
            <pc:sldMk cId="916624820" sldId="314"/>
            <ac:picMk id="7" creationId="{00000000-0000-0000-0000-000000000000}"/>
          </ac:picMkLst>
        </pc:picChg>
      </pc:sldChg>
      <pc:sldChg chg="addSp delSp modSp mod">
        <pc:chgData name="Jack Schwab" userId="814d492e-12c5-4f0a-b7e8-ed777ad92751" providerId="ADAL" clId="{C55F77BB-3E23-41CF-A55D-F33D93E595CA}" dt="2023-10-17T13:13:06.860" v="31" actId="33553"/>
        <pc:sldMkLst>
          <pc:docMk/>
          <pc:sldMk cId="2682118710" sldId="321"/>
        </pc:sldMkLst>
        <pc:spChg chg="add del mod">
          <ac:chgData name="Jack Schwab" userId="814d492e-12c5-4f0a-b7e8-ed777ad92751" providerId="ADAL" clId="{C55F77BB-3E23-41CF-A55D-F33D93E595CA}" dt="2023-10-17T13:12:38.765" v="23" actId="478"/>
          <ac:spMkLst>
            <pc:docMk/>
            <pc:sldMk cId="2682118710" sldId="321"/>
            <ac:spMk id="3" creationId="{12C55E7D-F97C-1803-58CC-407B103A3D81}"/>
          </ac:spMkLst>
        </pc:spChg>
        <pc:spChg chg="add del mod">
          <ac:chgData name="Jack Schwab" userId="814d492e-12c5-4f0a-b7e8-ed777ad92751" providerId="ADAL" clId="{C55F77BB-3E23-41CF-A55D-F33D93E595CA}" dt="2023-10-17T13:13:03.094" v="30" actId="478"/>
          <ac:spMkLst>
            <pc:docMk/>
            <pc:sldMk cId="2682118710" sldId="321"/>
            <ac:spMk id="4" creationId="{582F5997-C1C4-3FC4-3D97-FF767DECE4E2}"/>
          </ac:spMkLst>
        </pc:spChg>
        <pc:spChg chg="mod">
          <ac:chgData name="Jack Schwab" userId="814d492e-12c5-4f0a-b7e8-ed777ad92751" providerId="ADAL" clId="{C55F77BB-3E23-41CF-A55D-F33D93E595CA}" dt="2023-10-17T13:11:12.206" v="5" actId="962"/>
          <ac:spMkLst>
            <pc:docMk/>
            <pc:sldMk cId="2682118710" sldId="321"/>
            <ac:spMk id="8" creationId="{00000000-0000-0000-0000-000000000000}"/>
          </ac:spMkLst>
        </pc:spChg>
        <pc:spChg chg="del mod">
          <ac:chgData name="Jack Schwab" userId="814d492e-12c5-4f0a-b7e8-ed777ad92751" providerId="ADAL" clId="{C55F77BB-3E23-41CF-A55D-F33D93E595CA}" dt="2023-10-17T13:12:36.275" v="21" actId="478"/>
          <ac:spMkLst>
            <pc:docMk/>
            <pc:sldMk cId="2682118710" sldId="321"/>
            <ac:spMk id="9" creationId="{00000000-0000-0000-0000-000000000000}"/>
          </ac:spMkLst>
        </pc:spChg>
        <pc:spChg chg="mod">
          <ac:chgData name="Jack Schwab" userId="814d492e-12c5-4f0a-b7e8-ed777ad92751" providerId="ADAL" clId="{C55F77BB-3E23-41CF-A55D-F33D93E595CA}" dt="2023-10-17T13:13:06.860" v="31" actId="33553"/>
          <ac:spMkLst>
            <pc:docMk/>
            <pc:sldMk cId="2682118710" sldId="321"/>
            <ac:spMk id="10" creationId="{00000000-0000-0000-0000-000000000000}"/>
          </ac:spMkLst>
        </pc:spChg>
        <pc:picChg chg="mod">
          <ac:chgData name="Jack Schwab" userId="814d492e-12c5-4f0a-b7e8-ed777ad92751" providerId="ADAL" clId="{C55F77BB-3E23-41CF-A55D-F33D93E595CA}" dt="2023-10-17T13:11:10.139" v="4" actId="962"/>
          <ac:picMkLst>
            <pc:docMk/>
            <pc:sldMk cId="2682118710" sldId="321"/>
            <ac:picMk id="2" creationId="{00000000-0000-0000-0000-000000000000}"/>
          </ac:picMkLst>
        </pc:picChg>
        <pc:picChg chg="mod">
          <ac:chgData name="Jack Schwab" userId="814d492e-12c5-4f0a-b7e8-ed777ad92751" providerId="ADAL" clId="{C55F77BB-3E23-41CF-A55D-F33D93E595CA}" dt="2023-10-17T13:11:13.892" v="6" actId="962"/>
          <ac:picMkLst>
            <pc:docMk/>
            <pc:sldMk cId="2682118710" sldId="321"/>
            <ac:picMk id="11" creationId="{00000000-0000-0000-0000-000000000000}"/>
          </ac:picMkLst>
        </pc:picChg>
      </pc:sldChg>
      <pc:sldChg chg="modSp mod">
        <pc:chgData name="Jack Schwab" userId="814d492e-12c5-4f0a-b7e8-ed777ad92751" providerId="ADAL" clId="{C55F77BB-3E23-41CF-A55D-F33D93E595CA}" dt="2023-10-17T13:11:41.204" v="15" actId="962"/>
        <pc:sldMkLst>
          <pc:docMk/>
          <pc:sldMk cId="1819421337" sldId="323"/>
        </pc:sldMkLst>
        <pc:spChg chg="mod">
          <ac:chgData name="Jack Schwab" userId="814d492e-12c5-4f0a-b7e8-ed777ad92751" providerId="ADAL" clId="{C55F77BB-3E23-41CF-A55D-F33D93E595CA}" dt="2023-10-17T13:11:38.327" v="14" actId="962"/>
          <ac:spMkLst>
            <pc:docMk/>
            <pc:sldMk cId="1819421337" sldId="323"/>
            <ac:spMk id="8" creationId="{00000000-0000-0000-0000-000000000000}"/>
          </ac:spMkLst>
        </pc:spChg>
        <pc:picChg chg="mod">
          <ac:chgData name="Jack Schwab" userId="814d492e-12c5-4f0a-b7e8-ed777ad92751" providerId="ADAL" clId="{C55F77BB-3E23-41CF-A55D-F33D93E595CA}" dt="2023-10-17T13:11:36.497" v="13" actId="962"/>
          <ac:picMkLst>
            <pc:docMk/>
            <pc:sldMk cId="1819421337" sldId="323"/>
            <ac:picMk id="2" creationId="{00000000-0000-0000-0000-000000000000}"/>
          </ac:picMkLst>
        </pc:picChg>
        <pc:picChg chg="mod">
          <ac:chgData name="Jack Schwab" userId="814d492e-12c5-4f0a-b7e8-ed777ad92751" providerId="ADAL" clId="{C55F77BB-3E23-41CF-A55D-F33D93E595CA}" dt="2023-10-17T13:11:41.204" v="15" actId="962"/>
          <ac:picMkLst>
            <pc:docMk/>
            <pc:sldMk cId="1819421337" sldId="323"/>
            <ac:picMk id="11" creationId="{00000000-0000-0000-0000-000000000000}"/>
          </ac:picMkLst>
        </pc:picChg>
      </pc:sldChg>
      <pc:sldChg chg="modSp mod">
        <pc:chgData name="Jack Schwab" userId="814d492e-12c5-4f0a-b7e8-ed777ad92751" providerId="ADAL" clId="{C55F77BB-3E23-41CF-A55D-F33D93E595CA}" dt="2023-10-17T13:11:20.956" v="9" actId="962"/>
        <pc:sldMkLst>
          <pc:docMk/>
          <pc:sldMk cId="1076578692" sldId="326"/>
        </pc:sldMkLst>
        <pc:spChg chg="mod">
          <ac:chgData name="Jack Schwab" userId="814d492e-12c5-4f0a-b7e8-ed777ad92751" providerId="ADAL" clId="{C55F77BB-3E23-41CF-A55D-F33D93E595CA}" dt="2023-10-17T13:11:19.391" v="8" actId="962"/>
          <ac:spMkLst>
            <pc:docMk/>
            <pc:sldMk cId="1076578692" sldId="326"/>
            <ac:spMk id="12" creationId="{00000000-0000-0000-0000-000000000000}"/>
          </ac:spMkLst>
        </pc:spChg>
        <pc:picChg chg="mod">
          <ac:chgData name="Jack Schwab" userId="814d492e-12c5-4f0a-b7e8-ed777ad92751" providerId="ADAL" clId="{C55F77BB-3E23-41CF-A55D-F33D93E595CA}" dt="2023-10-17T13:11:17.687" v="7" actId="962"/>
          <ac:picMkLst>
            <pc:docMk/>
            <pc:sldMk cId="1076578692" sldId="326"/>
            <ac:picMk id="4" creationId="{00000000-0000-0000-0000-000000000000}"/>
          </ac:picMkLst>
        </pc:picChg>
        <pc:picChg chg="mod">
          <ac:chgData name="Jack Schwab" userId="814d492e-12c5-4f0a-b7e8-ed777ad92751" providerId="ADAL" clId="{C55F77BB-3E23-41CF-A55D-F33D93E595CA}" dt="2023-10-17T13:11:20.956" v="9" actId="962"/>
          <ac:picMkLst>
            <pc:docMk/>
            <pc:sldMk cId="1076578692" sldId="326"/>
            <ac:picMk id="15" creationId="{00000000-0000-0000-0000-000000000000}"/>
          </ac:picMkLst>
        </pc:picChg>
      </pc:sldChg>
      <pc:sldChg chg="modSp mod">
        <pc:chgData name="Jack Schwab" userId="814d492e-12c5-4f0a-b7e8-ed777ad92751" providerId="ADAL" clId="{C55F77BB-3E23-41CF-A55D-F33D93E595CA}" dt="2023-10-17T13:11:03.800" v="3" actId="962"/>
        <pc:sldMkLst>
          <pc:docMk/>
          <pc:sldMk cId="1517716333" sldId="393"/>
        </pc:sldMkLst>
        <pc:spChg chg="mod">
          <ac:chgData name="Jack Schwab" userId="814d492e-12c5-4f0a-b7e8-ed777ad92751" providerId="ADAL" clId="{C55F77BB-3E23-41CF-A55D-F33D93E595CA}" dt="2023-10-17T13:10:56.638" v="1" actId="962"/>
          <ac:spMkLst>
            <pc:docMk/>
            <pc:sldMk cId="1517716333" sldId="393"/>
            <ac:spMk id="5" creationId="{00000000-0000-0000-0000-000000000000}"/>
          </ac:spMkLst>
        </pc:spChg>
        <pc:picChg chg="mod">
          <ac:chgData name="Jack Schwab" userId="814d492e-12c5-4f0a-b7e8-ed777ad92751" providerId="ADAL" clId="{C55F77BB-3E23-41CF-A55D-F33D93E595CA}" dt="2023-10-17T13:11:03.800" v="3" actId="962"/>
          <ac:picMkLst>
            <pc:docMk/>
            <pc:sldMk cId="1517716333" sldId="393"/>
            <ac:picMk id="6" creationId="{ACA8C036-276F-4C40-BEA7-A4D1A15F1E99}"/>
          </ac:picMkLst>
        </pc:picChg>
        <pc:picChg chg="mod">
          <ac:chgData name="Jack Schwab" userId="814d492e-12c5-4f0a-b7e8-ed777ad92751" providerId="ADAL" clId="{C55F77BB-3E23-41CF-A55D-F33D93E595CA}" dt="2023-10-17T13:11:01.281" v="2" actId="962"/>
          <ac:picMkLst>
            <pc:docMk/>
            <pc:sldMk cId="1517716333" sldId="393"/>
            <ac:picMk id="7" creationId="{00000000-0000-0000-0000-000000000000}"/>
          </ac:picMkLst>
        </pc:picChg>
      </pc:sldChg>
      <pc:sldChg chg="modSp mod">
        <pc:chgData name="Jack Schwab" userId="814d492e-12c5-4f0a-b7e8-ed777ad92751" providerId="ADAL" clId="{C55F77BB-3E23-41CF-A55D-F33D93E595CA}" dt="2023-10-17T13:11:28.299" v="12" actId="962"/>
        <pc:sldMkLst>
          <pc:docMk/>
          <pc:sldMk cId="395196308" sldId="526"/>
        </pc:sldMkLst>
        <pc:spChg chg="mod">
          <ac:chgData name="Jack Schwab" userId="814d492e-12c5-4f0a-b7e8-ed777ad92751" providerId="ADAL" clId="{C55F77BB-3E23-41CF-A55D-F33D93E595CA}" dt="2023-10-17T13:11:26.058" v="11" actId="962"/>
          <ac:spMkLst>
            <pc:docMk/>
            <pc:sldMk cId="395196308" sldId="526"/>
            <ac:spMk id="12" creationId="{00000000-0000-0000-0000-000000000000}"/>
          </ac:spMkLst>
        </pc:spChg>
        <pc:picChg chg="mod">
          <ac:chgData name="Jack Schwab" userId="814d492e-12c5-4f0a-b7e8-ed777ad92751" providerId="ADAL" clId="{C55F77BB-3E23-41CF-A55D-F33D93E595CA}" dt="2023-10-17T13:11:23.572" v="10" actId="962"/>
          <ac:picMkLst>
            <pc:docMk/>
            <pc:sldMk cId="395196308" sldId="526"/>
            <ac:picMk id="6" creationId="{7F5BF4C0-ADFF-E370-52EE-8E0E2DC13CB0}"/>
          </ac:picMkLst>
        </pc:picChg>
        <pc:picChg chg="mod">
          <ac:chgData name="Jack Schwab" userId="814d492e-12c5-4f0a-b7e8-ed777ad92751" providerId="ADAL" clId="{C55F77BB-3E23-41CF-A55D-F33D93E595CA}" dt="2023-10-17T13:11:28.299" v="12" actId="962"/>
          <ac:picMkLst>
            <pc:docMk/>
            <pc:sldMk cId="395196308" sldId="526"/>
            <ac:picMk id="1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3B5-D728-E146-B948-C37A5EC05FB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F00-C535-204F-B4B5-528FB2DC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1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2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89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8046B-27B1-4B09-A017-98D99B32EC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6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74781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2879-5845-4215-B4AA-EF0F20E08C24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4796-0AF8-4657-BBAD-0F21A59E86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91BB-5189-F4CF-58C0-75B36EE8B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5F8BA-B11D-9121-AE8E-05EA1D2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1B6D-4C3C-8673-673B-F387F9F4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402-948D-1C4F-AFF7-FBACE06D716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9131-030B-068F-1EC5-836B1652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479A3-0DA6-2CAD-E674-D3BEEE57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B28F-6E28-3C41-8683-849CFF61C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4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411E-41D0-0146-F9CC-A2106DC3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EB45D-38C9-A0AA-B43A-F67C7820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402-948D-1C4F-AFF7-FBACE06D716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F8287-DF66-E019-61AA-E9478BB0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C914-3A30-A244-E03D-8C31C583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B28F-6E28-3C41-8683-849CFF61C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11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glasgowunisrc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lasgow.targetconnect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0" y="699542"/>
            <a:ext cx="7002778" cy="3303154"/>
          </a:xfrm>
        </p:spPr>
        <p:txBody>
          <a:bodyPr/>
          <a:lstStyle/>
          <a:p>
            <a:pPr algn="ctr"/>
            <a:r>
              <a:rPr lang="en-GB"/>
              <a:t>WELCOME TO THE COLLEGE OF Arts &amp; humanities!</a:t>
            </a: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4735" y="-398579"/>
            <a:ext cx="5829300" cy="162017"/>
          </a:xfrm>
        </p:spPr>
        <p:txBody>
          <a:bodyPr>
            <a:normAutofit fontScale="32500" lnSpcReduction="20000"/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9892" y="2463738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067694"/>
            <a:ext cx="3726414" cy="21510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8C036-276F-4C40-BEA7-A4D1A15F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1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224290"/>
            <a:ext cx="10729192" cy="7152795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539553" y="1491630"/>
            <a:ext cx="3744417" cy="34563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4F596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Scaffold of support built into the programmes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4F596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4F596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World-leading research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4F596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4F596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The city of Glasgow – key arts organisations and cultural events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4F596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4F596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Work-based learning opportunities and rich links with industry/practitioners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4F5961"/>
              </a:solidFill>
              <a:effectLst/>
              <a:uLnTx/>
              <a:uFillTx/>
              <a:latin typeface="+mn-lt"/>
              <a:ea typeface="ヒラギノ角ゴ Pro W3" charset="0"/>
              <a:cs typeface="ヒラギノ角ゴ Pro W3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4F5961"/>
              </a:solidFill>
              <a:effectLst/>
              <a:uLnTx/>
              <a:uFillTx/>
              <a:latin typeface="+mn-lt"/>
              <a:ea typeface="ヒラギノ角ゴ Pro W3" charset="0"/>
              <a:cs typeface="ヒラギノ角ゴ Pro W3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4F5961"/>
              </a:solidFill>
              <a:effectLst/>
              <a:uLnTx/>
              <a:uFillTx/>
              <a:latin typeface="+mn-lt"/>
              <a:ea typeface="ヒラギノ角ゴ Pro W3" charset="0"/>
              <a:cs typeface="ヒラギノ角ゴ Pro W3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4F5961"/>
              </a:solidFill>
              <a:effectLst/>
              <a:uLnTx/>
              <a:uFillTx/>
              <a:latin typeface="+mn-lt"/>
              <a:ea typeface="ヒラギノ角ゴ Pro W3" charset="0"/>
              <a:cs typeface="ヒラギノ角ゴ Pro W3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4F5961"/>
              </a:solidFill>
              <a:effectLst/>
              <a:uLnTx/>
              <a:uFillTx/>
              <a:latin typeface="+mn-lt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1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033" y="-92546"/>
            <a:ext cx="10304681" cy="5544616"/>
          </a:xfrm>
          <a:prstGeom prst="rect">
            <a:avLst/>
          </a:prstGeom>
        </p:spPr>
      </p:pic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/>
              <a:t>Specialist Collections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39553" y="1851673"/>
            <a:ext cx="374441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charset="0"/>
                <a:ea typeface="Arial" charset="0"/>
                <a:cs typeface="Arial" charset="0"/>
              </a:rPr>
              <a:t>Hunterian Art Gallery:  </a:t>
            </a:r>
            <a:r>
              <a:rPr lang="en-GB" sz="1400">
                <a:latin typeface="Arial" charset="0"/>
                <a:ea typeface="Arial" charset="0"/>
                <a:cs typeface="Arial" charset="0"/>
              </a:rPr>
              <a:t>https://www.gla.ac.uk/hunterian/collections/permanentdisplays/hunterianartgallery/</a:t>
            </a:r>
          </a:p>
          <a:p>
            <a:pPr marL="0" indent="0"/>
            <a:endParaRPr lang="en-GB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charset="0"/>
                <a:ea typeface="Arial" charset="0"/>
                <a:cs typeface="Arial" charset="0"/>
              </a:rPr>
              <a:t>Hunterian Museum: </a:t>
            </a:r>
            <a:r>
              <a:rPr lang="en-GB" sz="1400">
                <a:latin typeface="Arial" charset="0"/>
                <a:ea typeface="Arial" charset="0"/>
                <a:cs typeface="Arial" charset="0"/>
              </a:rPr>
              <a:t>https://www.gla.ac.uk/hunterian/</a:t>
            </a:r>
          </a:p>
          <a:p>
            <a:pPr marL="0" indent="0"/>
            <a:endParaRPr lang="en-GB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charset="0"/>
                <a:ea typeface="Arial" charset="0"/>
                <a:cs typeface="Arial" charset="0"/>
              </a:rPr>
              <a:t>Scottish Theatre Archive: </a:t>
            </a:r>
            <a:r>
              <a:rPr lang="en-GB" sz="1400">
                <a:latin typeface="Arial" charset="0"/>
                <a:ea typeface="Arial" charset="0"/>
                <a:cs typeface="Arial" charset="0"/>
              </a:rPr>
              <a:t>http://special.lib.gla.ac.uk/STA/search/</a:t>
            </a:r>
          </a:p>
          <a:p>
            <a:pPr marL="0" indent="0"/>
            <a:endParaRPr lang="en-US" sz="1600"/>
          </a:p>
          <a:p>
            <a:pPr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7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7F5BF4C0-ADFF-E370-52EE-8E0E2DC13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28" b="-359"/>
          <a:stretch/>
        </p:blipFill>
        <p:spPr>
          <a:xfrm>
            <a:off x="-2157" y="-92546"/>
            <a:ext cx="9105180" cy="5343647"/>
          </a:xfrm>
          <a:prstGeom prst="rect">
            <a:avLst/>
          </a:prstGeom>
        </p:spPr>
      </p:pic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042" y="1171249"/>
            <a:ext cx="3826924" cy="3888141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60038" y="1723557"/>
            <a:ext cx="3744417" cy="50405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Specialist Facilities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39553" y="2110466"/>
            <a:ext cx="3690502" cy="2945381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/>
            <a:endParaRPr lang="en-GB">
              <a:solidFill>
                <a:srgbClr val="3E474E"/>
              </a:solidFill>
              <a:latin typeface="Arial"/>
              <a:ea typeface="Arial" charset="0"/>
              <a:cs typeface="Arial"/>
            </a:endParaRPr>
          </a:p>
          <a:p>
            <a:pPr marL="0" indent="0"/>
            <a:endParaRPr lang="en-GB">
              <a:solidFill>
                <a:srgbClr val="3E474E"/>
              </a:solidFill>
              <a:latin typeface="Arial"/>
              <a:ea typeface="Arial" charset="0"/>
              <a:cs typeface="Arial"/>
            </a:endParaRPr>
          </a:p>
          <a:p>
            <a:pPr marL="0" indent="0"/>
            <a:endParaRPr lang="en-GB">
              <a:solidFill>
                <a:srgbClr val="3E474E"/>
              </a:solidFill>
              <a:latin typeface="Arial"/>
              <a:ea typeface="Arial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latin typeface="Arial"/>
                <a:ea typeface="Arial" charset="0"/>
                <a:cs typeface="Arial"/>
              </a:rPr>
              <a:t>Cinema, Theatre and Performance Studio </a:t>
            </a:r>
            <a:endParaRPr lang="en-GB">
              <a:solidFill>
                <a:srgbClr val="3E474E"/>
              </a:solidFill>
              <a:latin typeface="Arial"/>
              <a:ea typeface="Arial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latin typeface="Arial"/>
                <a:ea typeface="Arial" charset="0"/>
                <a:cs typeface="Arial"/>
              </a:rPr>
              <a:t>Practice studios and concert hall</a:t>
            </a:r>
            <a:endParaRPr lang="en-GB">
              <a:solidFill>
                <a:srgbClr val="3E474E"/>
              </a:solidFill>
              <a:latin typeface="Arial"/>
              <a:ea typeface="Arial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latin typeface="Arial"/>
                <a:ea typeface="Arial" charset="0"/>
                <a:cs typeface="Arial"/>
              </a:rPr>
              <a:t>Video editing </a:t>
            </a:r>
            <a:br>
              <a:rPr lang="en-GB">
                <a:latin typeface="Arial"/>
                <a:ea typeface="Arial" charset="0"/>
                <a:cs typeface="Arial"/>
              </a:rPr>
            </a:br>
            <a:br>
              <a:rPr lang="en-GB">
                <a:latin typeface="Arial"/>
                <a:ea typeface="Arial" charset="0"/>
                <a:cs typeface="Arial"/>
              </a:rPr>
            </a:br>
            <a:br>
              <a:rPr lang="en-GB">
                <a:latin typeface="Arial"/>
                <a:ea typeface="Arial" charset="0"/>
                <a:cs typeface="Arial"/>
              </a:rPr>
            </a:br>
            <a:endParaRPr lang="en-GB">
              <a:solidFill>
                <a:srgbClr val="3E474E"/>
              </a:solidFill>
              <a:latin typeface="Arial" charset="0"/>
              <a:ea typeface="Arial" charset="0"/>
              <a:cs typeface="Arial"/>
            </a:endParaRPr>
          </a:p>
          <a:p>
            <a:pPr marL="0" indent="0"/>
            <a:endParaRPr lang="en-GB">
              <a:solidFill>
                <a:srgbClr val="3E474E"/>
              </a:solidFill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>
              <a:solidFill>
                <a:srgbClr val="3E474E"/>
              </a:solidFill>
            </a:endParaRPr>
          </a:p>
        </p:txBody>
      </p:sp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3132"/>
            <a:ext cx="9144000" cy="1079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D403C7-EE74-12B6-C346-60FA202EC1CA}"/>
              </a:ext>
            </a:extLst>
          </p:cNvPr>
          <p:cNvSpPr/>
          <p:nvPr/>
        </p:nvSpPr>
        <p:spPr bwMode="auto">
          <a:xfrm>
            <a:off x="4285015" y="1171249"/>
            <a:ext cx="4366075" cy="3888141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1600">
              <a:solidFill>
                <a:srgbClr val="3E474E"/>
              </a:solidFill>
              <a:latin typeface="Arial"/>
              <a:ea typeface="Segoe UI"/>
              <a:cs typeface="Segoe UI"/>
            </a:endParaRPr>
          </a:p>
          <a:p>
            <a:endParaRPr lang="en-GB" sz="1600">
              <a:solidFill>
                <a:srgbClr val="3E474E"/>
              </a:solidFill>
              <a:latin typeface="Arial"/>
              <a:ea typeface="Segoe UI"/>
              <a:cs typeface="Segoe UI"/>
            </a:endParaRPr>
          </a:p>
          <a:p>
            <a:br>
              <a:rPr lang="en-GB" sz="1600">
                <a:solidFill>
                  <a:srgbClr val="3E474E"/>
                </a:solidFill>
                <a:latin typeface="Arial"/>
                <a:ea typeface="Segoe UI"/>
                <a:cs typeface="Segoe UI"/>
              </a:rPr>
            </a:br>
            <a:r>
              <a:rPr lang="en-GB" sz="1600" b="1">
                <a:solidFill>
                  <a:srgbClr val="3E474E"/>
                </a:solidFill>
                <a:latin typeface="Arial"/>
                <a:ea typeface="Segoe UI"/>
                <a:cs typeface="Segoe UI"/>
              </a:rPr>
              <a:t>In </a:t>
            </a:r>
            <a:r>
              <a:rPr lang="en-GB" sz="1600" b="1" err="1">
                <a:solidFill>
                  <a:srgbClr val="3E474E"/>
                </a:solidFill>
                <a:latin typeface="Arial"/>
                <a:ea typeface="Segoe UI"/>
                <a:cs typeface="Segoe UI"/>
              </a:rPr>
              <a:t>Kelvinhall</a:t>
            </a:r>
            <a:r>
              <a:rPr lang="en-GB" sz="1600" b="1">
                <a:solidFill>
                  <a:srgbClr val="3E474E"/>
                </a:solidFill>
                <a:latin typeface="Arial"/>
                <a:ea typeface="Segoe UI"/>
                <a:cs typeface="Segoe UI"/>
              </a:rPr>
              <a:t>:</a:t>
            </a:r>
            <a:br>
              <a:rPr lang="en-GB" sz="1600" b="1">
                <a:solidFill>
                  <a:srgbClr val="3E474E"/>
                </a:solidFill>
                <a:latin typeface="Arial"/>
                <a:ea typeface="Segoe UI"/>
                <a:cs typeface="Segoe UI"/>
              </a:rPr>
            </a:br>
            <a:endParaRPr lang="en-GB" sz="1600">
              <a:cs typeface="Segoe UI"/>
            </a:endParaRP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4F5961"/>
                </a:solidFill>
                <a:latin typeface="Arial"/>
                <a:ea typeface="Arial"/>
                <a:cs typeface="Arial"/>
              </a:rPr>
              <a:t>The Hunterian Collections, </a:t>
            </a:r>
            <a:r>
              <a:rPr lang="en-GB" sz="1600" i="1">
                <a:solidFill>
                  <a:srgbClr val="3E474E"/>
                </a:solidFill>
                <a:latin typeface="Arial"/>
                <a:ea typeface="Arial"/>
                <a:cs typeface="Arial"/>
              </a:rPr>
              <a:t>1 million objects</a:t>
            </a:r>
            <a:r>
              <a:rPr lang="en-GB" sz="1600">
                <a:solidFill>
                  <a:srgbClr val="002542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4F5961"/>
                </a:solidFill>
                <a:latin typeface="Arial"/>
                <a:ea typeface="Arial"/>
                <a:cs typeface="Arial"/>
              </a:rPr>
              <a:t>Digital collections of the National Library of Scotland</a:t>
            </a:r>
            <a:r>
              <a:rPr lang="en-GB" sz="1600">
                <a:solidFill>
                  <a:srgbClr val="002542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4F5961"/>
                </a:solidFill>
                <a:latin typeface="Arial"/>
                <a:ea typeface="Arial"/>
                <a:cs typeface="Arial"/>
              </a:rPr>
              <a:t>National Library of Scotland's Moving Image Archive</a:t>
            </a:r>
            <a:r>
              <a:rPr lang="en-GB" sz="1600">
                <a:solidFill>
                  <a:srgbClr val="002542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4F5961"/>
                </a:solidFill>
                <a:latin typeface="Arial"/>
                <a:ea typeface="Arial"/>
                <a:cs typeface="Arial"/>
              </a:rPr>
              <a:t>400,000 objects from Glasgow Museums collections</a:t>
            </a:r>
            <a:r>
              <a:rPr lang="en-GB" sz="1600">
                <a:solidFill>
                  <a:srgbClr val="002542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4F5961"/>
                </a:solidFill>
                <a:latin typeface="Arial"/>
                <a:ea typeface="Arial"/>
                <a:cs typeface="Arial"/>
              </a:rPr>
              <a:t>Study centre</a:t>
            </a:r>
            <a:r>
              <a:rPr lang="en-US" sz="1600">
                <a:solidFill>
                  <a:srgbClr val="002542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4F5961"/>
                </a:solidFill>
                <a:latin typeface="Arial"/>
                <a:ea typeface="Arial"/>
                <a:cs typeface="Arial"/>
              </a:rPr>
              <a:t>Conservation labs </a:t>
            </a:r>
            <a:endParaRPr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9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1"/>
            <a:ext cx="9937104" cy="6611797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4874" y="1203599"/>
            <a:ext cx="4871222" cy="2376263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/>
              <a:t>PGT Community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539553" y="1779664"/>
            <a:ext cx="4752527" cy="1656184"/>
          </a:xfrm>
          <a:prstGeom prst="rect">
            <a:avLst/>
          </a:prstGeom>
        </p:spPr>
        <p:txBody>
          <a:bodyPr/>
          <a:lstStyle/>
          <a:p>
            <a:pPr marL="0" indent="0"/>
            <a:endParaRPr lang="en-GB" sz="1400"/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Monthly CoA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PGTea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&amp; Coffee meet-ups</a:t>
            </a:r>
          </a:p>
          <a:p>
            <a:pPr marL="0" indent="0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Keep an eye out for emails from your subject area, School and the College for news on workshops, research seminars, and other events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2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40509" y="-8310813"/>
            <a:ext cx="14048953" cy="21107699"/>
          </a:xfrm>
          <a:prstGeom prst="rect">
            <a:avLst/>
          </a:prstGeom>
        </p:spPr>
      </p:pic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4874" y="1203599"/>
            <a:ext cx="3719094" cy="194421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GB" sz="2000"/>
              <a:t>Students’ Representative</a:t>
            </a:r>
            <a:br>
              <a:rPr lang="en-GB" sz="2000"/>
            </a:br>
            <a:br>
              <a:rPr lang="en-GB" sz="2000"/>
            </a:br>
            <a:r>
              <a:rPr lang="en-GB" sz="2000"/>
              <a:t> Council (SRC)</a:t>
            </a:r>
            <a:br>
              <a:rPr lang="en-GB" sz="2000"/>
            </a:br>
            <a:br>
              <a:rPr lang="en-GB" sz="2400"/>
            </a:br>
            <a:endParaRPr lang="en-GB" sz="240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539553" y="1851674"/>
            <a:ext cx="3744417" cy="1296140"/>
          </a:xfrm>
          <a:prstGeom prst="rect">
            <a:avLst/>
          </a:prstGeom>
        </p:spPr>
        <p:txBody>
          <a:bodyPr/>
          <a:lstStyle/>
          <a:p>
            <a:pPr marL="0" indent="0"/>
            <a:endParaRPr lang="en-GB"/>
          </a:p>
          <a:p>
            <a:pPr marL="0" indent="0"/>
            <a:endParaRPr lang="en-GB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https://www.glasgowunisrc.org/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GB"/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 marL="0" indent="0"/>
            <a:endParaRPr lang="en-US" sz="1600"/>
          </a:p>
          <a:p>
            <a:pPr>
              <a:buFont typeface="Arial" panose="020B0604020202020204" pitchFamily="34" charset="0"/>
              <a:buChar char="•"/>
            </a:pPr>
            <a:endParaRPr lang="en-US" sz="1600"/>
          </a:p>
          <a:p>
            <a:pPr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5033" y="-199938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2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634D58-3004-1857-5B96-B36B44EA9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1790700"/>
            <a:ext cx="6858000" cy="1790700"/>
          </a:xfrm>
        </p:spPr>
        <p:txBody>
          <a:bodyPr anchor="b"/>
          <a:lstStyle/>
          <a:p>
            <a:r>
              <a:rPr lang="en-GB"/>
              <a:t>Careers and Global Opportunities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48EBB6-E9CB-39B5-C441-6E640DB99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0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F88C-61DC-C8A2-C6C9-F5663C55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Log on to Glasgow Careers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336AB-FB8B-6AD7-3256-06C775FCD4A9}"/>
              </a:ext>
            </a:extLst>
          </p:cNvPr>
          <p:cNvSpPr txBox="1"/>
          <p:nvPr/>
        </p:nvSpPr>
        <p:spPr>
          <a:xfrm>
            <a:off x="783772" y="2435972"/>
            <a:ext cx="60742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>
                <a:solidFill>
                  <a:prstClr val="black"/>
                </a:solidFill>
                <a:latin typeface="Calibri" panose="020F0502020204030204" pitchFamily="34" charset="0"/>
                <a:ea typeface="+mn-ea"/>
                <a:hlinkClick r:id="rId3"/>
              </a:rPr>
              <a:t>https://glasgow.targetconnect.net</a:t>
            </a:r>
            <a:endParaRPr lang="en-GB" sz="33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8683258"/>
      </p:ext>
    </p:extLst>
  </p:cSld>
  <p:clrMapOvr>
    <a:masterClrMapping/>
  </p:clrMapOvr>
</p:sld>
</file>

<file path=ppt/theme/theme1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c28c84-e96c-4877-b9f9-a6dfe5f6aea4">
      <Terms xmlns="http://schemas.microsoft.com/office/infopath/2007/PartnerControls"/>
    </lcf76f155ced4ddcb4097134ff3c332f>
    <TaxCatchAll xmlns="b6763c43-a027-4721-a2ad-03677db69ee5" xsi:nil="true"/>
    <Comments xmlns="d5c28c84-e96c-4877-b9f9-a6dfe5f6aea4">xxx</Comment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661E5820E0F948AEC549E97237C46A" ma:contentTypeVersion="18" ma:contentTypeDescription="Create a new document." ma:contentTypeScope="" ma:versionID="b535e7808e38b15234e6591836fd95fa">
  <xsd:schema xmlns:xsd="http://www.w3.org/2001/XMLSchema" xmlns:xs="http://www.w3.org/2001/XMLSchema" xmlns:p="http://schemas.microsoft.com/office/2006/metadata/properties" xmlns:ns2="d5c28c84-e96c-4877-b9f9-a6dfe5f6aea4" xmlns:ns3="b6763c43-a027-4721-a2ad-03677db69ee5" targetNamespace="http://schemas.microsoft.com/office/2006/metadata/properties" ma:root="true" ma:fieldsID="5626fbbc72170f23c94792cf4511dc5a" ns2:_="" ns3:_="">
    <xsd:import namespace="d5c28c84-e96c-4877-b9f9-a6dfe5f6aea4"/>
    <xsd:import namespace="b6763c43-a027-4721-a2ad-03677db69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28c84-e96c-4877-b9f9-a6dfe5f6ae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16" nillable="true" ma:displayName="Comments" ma:default="xxx" ma:description="Provide comments&#10;" ma:format="Dropdown" ma:internalName="Comments">
      <xsd:simpleType>
        <xsd:restriction base="dms:Text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63c43-a027-4721-a2ad-03677db69ee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7baaa35-10d8-4a7e-8fb8-25fc5ae3825f}" ma:internalName="TaxCatchAll" ma:showField="CatchAllData" ma:web="b6763c43-a027-4721-a2ad-03677db69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9F769D-A1A1-4FF9-B214-A06647CE0316}">
  <ds:schemaRefs>
    <ds:schemaRef ds:uri="b6763c43-a027-4721-a2ad-03677db69ee5"/>
    <ds:schemaRef ds:uri="d5c28c84-e96c-4877-b9f9-a6dfe5f6ae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5D00B5-86CC-4CCA-BD06-7EC803240B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A1D1A7-3ECF-44DE-B1A2-8FBB4FEA4268}">
  <ds:schemaRefs>
    <ds:schemaRef ds:uri="b6763c43-a027-4721-a2ad-03677db69ee5"/>
    <ds:schemaRef ds:uri="d5c28c84-e96c-4877-b9f9-a6dfe5f6ae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Application>Microsoft Office PowerPoint</Application>
  <PresentationFormat>On-screen Show (16:9)</PresentationFormat>
  <Slides>8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UoG_PowerPoint_16.9</vt:lpstr>
      <vt:lpstr>WELCOME TO THE COLLEGE OF Arts &amp; humanities!  </vt:lpstr>
      <vt:lpstr>Scaffold of support built into the programmes  World-leading research  The city of Glasgow – key arts organisations and cultural events  Work-based learning opportunities and rich links with industry/practitioners     </vt:lpstr>
      <vt:lpstr>Specialist Collections</vt:lpstr>
      <vt:lpstr> Specialist Facilities</vt:lpstr>
      <vt:lpstr>PGT Community</vt:lpstr>
      <vt:lpstr>Students’ Representative   Council (SRC)  </vt:lpstr>
      <vt:lpstr>Careers and Global Opportunities</vt:lpstr>
      <vt:lpstr>Log on to Glasgow Careers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Peter Howard</dc:creator>
  <cp:keywords/>
  <dc:description/>
  <cp:revision>1</cp:revision>
  <cp:lastPrinted>2017-03-13T13:03:17Z</cp:lastPrinted>
  <dcterms:created xsi:type="dcterms:W3CDTF">2016-02-16T11:44:26Z</dcterms:created>
  <dcterms:modified xsi:type="dcterms:W3CDTF">2023-10-17T13:15:01Z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0x010100ED661E5820E0F948AEC549E97237C46A</vt:lpwstr>
  </property>
  <property fmtid="{D5CDD505-2E9C-101B-9397-08002B2CF9AE}" pid="3" name="MediaServiceImageTags">
    <vt:lpwstr/>
  </property>
</Properties>
</file>