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6"/>
  </p:notesMasterIdLst>
  <p:sldIdLst>
    <p:sldId id="59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986F08-B8A8-A18E-937D-A58E108C3D82}" name="Shireen Moore" initials="SM" userId="S::shireen.moore@glasgow.ac.uk::9344a12c-8aae-4f38-8630-fc874369e703" providerId="AD"/>
  <p188:author id="{D8533F16-B8A3-B45C-0585-72A604735A68}" name="Eilidh Balfour" initials="EB" userId="S::eilidh.balfour@glasgow.ac.uk::41be596c-50b0-4650-9e47-e489a45e419c" providerId="AD"/>
  <p188:author id="{1DD2056D-8929-8188-8112-AA8E0BBF2499}" name="Shireen Moore" initials="SM" userId="S::Shireen.Moore@glasgow.ac.uk::9344a12c-8aae-4f38-8630-fc874369e703" providerId="AD"/>
  <p188:author id="{A7D98D89-A9EE-664C-E9A1-C5092878111A}" name="Ann Hastings" initials="AH" userId="S::Ann.Hastings@glasgow.ac.uk::2d363047-5397-4e0f-9aea-54dd93b8f9f6" providerId="AD"/>
  <p188:author id="{8483BD8D-8771-C81C-0A93-7D2D6D337AF4}" name="Ann Hastings" initials="AH" userId="S::ann.hastings@glasgow.ac.uk::2d363047-5397-4e0f-9aea-54dd93b8f9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650"/>
    <a:srgbClr val="82A1D8"/>
    <a:srgbClr val="313650"/>
    <a:srgbClr val="6DC4EB"/>
    <a:srgbClr val="4C1959"/>
    <a:srgbClr val="7F6CA1"/>
    <a:srgbClr val="B09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Hastings" userId="2d363047-5397-4e0f-9aea-54dd93b8f9f6" providerId="ADAL" clId="{6D286185-5AEB-48F6-9351-6359925879B7}"/>
    <pc:docChg chg="modSld">
      <pc:chgData name="Ann Hastings" userId="2d363047-5397-4e0f-9aea-54dd93b8f9f6" providerId="ADAL" clId="{6D286185-5AEB-48F6-9351-6359925879B7}" dt="2023-06-09T09:14:37.034" v="47" actId="20577"/>
      <pc:docMkLst>
        <pc:docMk/>
      </pc:docMkLst>
      <pc:sldChg chg="modSp mod addCm">
        <pc:chgData name="Ann Hastings" userId="2d363047-5397-4e0f-9aea-54dd93b8f9f6" providerId="ADAL" clId="{6D286185-5AEB-48F6-9351-6359925879B7}" dt="2023-06-09T09:14:37.034" v="47" actId="20577"/>
        <pc:sldMkLst>
          <pc:docMk/>
          <pc:sldMk cId="3353767541" sldId="595"/>
        </pc:sldMkLst>
        <pc:spChg chg="mod">
          <ac:chgData name="Ann Hastings" userId="2d363047-5397-4e0f-9aea-54dd93b8f9f6" providerId="ADAL" clId="{6D286185-5AEB-48F6-9351-6359925879B7}" dt="2023-06-09T07:06:34.366" v="16" actId="13822"/>
          <ac:spMkLst>
            <pc:docMk/>
            <pc:sldMk cId="3353767541" sldId="595"/>
            <ac:spMk id="2" creationId="{7E860D9C-7F8A-F94E-4906-E8A7F37130C3}"/>
          </ac:spMkLst>
        </pc:spChg>
        <pc:spChg chg="mod">
          <ac:chgData name="Ann Hastings" userId="2d363047-5397-4e0f-9aea-54dd93b8f9f6" providerId="ADAL" clId="{6D286185-5AEB-48F6-9351-6359925879B7}" dt="2023-06-09T07:06:38.629" v="17" actId="13822"/>
          <ac:spMkLst>
            <pc:docMk/>
            <pc:sldMk cId="3353767541" sldId="595"/>
            <ac:spMk id="9" creationId="{1F0C1089-AE62-8319-18D5-70DADD66A2F1}"/>
          </ac:spMkLst>
        </pc:spChg>
        <pc:spChg chg="mod">
          <ac:chgData name="Ann Hastings" userId="2d363047-5397-4e0f-9aea-54dd93b8f9f6" providerId="ADAL" clId="{6D286185-5AEB-48F6-9351-6359925879B7}" dt="2023-06-09T09:14:37.034" v="47" actId="20577"/>
          <ac:spMkLst>
            <pc:docMk/>
            <pc:sldMk cId="3353767541" sldId="595"/>
            <ac:spMk id="15" creationId="{AEA0AD2E-3F7F-6698-0244-0DBBA04866B7}"/>
          </ac:spMkLst>
        </pc:spChg>
        <pc:spChg chg="mod">
          <ac:chgData name="Ann Hastings" userId="2d363047-5397-4e0f-9aea-54dd93b8f9f6" providerId="ADAL" clId="{6D286185-5AEB-48F6-9351-6359925879B7}" dt="2023-06-09T09:14:24.377" v="32" actId="20577"/>
          <ac:spMkLst>
            <pc:docMk/>
            <pc:sldMk cId="3353767541" sldId="595"/>
            <ac:spMk id="19" creationId="{D91DF584-7D25-CC89-658C-17244AEF769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 Hastings" userId="2d363047-5397-4e0f-9aea-54dd93b8f9f6" providerId="ADAL" clId="{6D286185-5AEB-48F6-9351-6359925879B7}" dt="2023-06-09T07:04:12.274" v="0"/>
              <pc2:cmMkLst xmlns:pc2="http://schemas.microsoft.com/office/powerpoint/2019/9/main/command">
                <pc:docMk/>
                <pc:sldMk cId="3353767541" sldId="595"/>
                <pc2:cmMk id="{0E0DBE6C-05DC-4B46-866D-2F95F5374DB1}"/>
              </pc2:cmMkLst>
            </pc226:cmChg>
          </p:ext>
        </pc:extLst>
      </pc:sldChg>
    </pc:docChg>
  </pc:docChgLst>
  <pc:docChgLst>
    <pc:chgData name="Ann Hastings" userId="2d363047-5397-4e0f-9aea-54dd93b8f9f6" providerId="ADAL" clId="{1514A817-7E65-4992-8DB2-4ECA87F185F8}"/>
    <pc:docChg chg="undo custSel modSld">
      <pc:chgData name="Ann Hastings" userId="2d363047-5397-4e0f-9aea-54dd93b8f9f6" providerId="ADAL" clId="{1514A817-7E65-4992-8DB2-4ECA87F185F8}" dt="2023-06-15T06:49:52.699" v="68" actId="14100"/>
      <pc:docMkLst>
        <pc:docMk/>
      </pc:docMkLst>
      <pc:sldChg chg="modSp mod delCm">
        <pc:chgData name="Ann Hastings" userId="2d363047-5397-4e0f-9aea-54dd93b8f9f6" providerId="ADAL" clId="{1514A817-7E65-4992-8DB2-4ECA87F185F8}" dt="2023-06-15T06:49:52.699" v="68" actId="14100"/>
        <pc:sldMkLst>
          <pc:docMk/>
          <pc:sldMk cId="3353767541" sldId="595"/>
        </pc:sldMkLst>
        <pc:spChg chg="mod">
          <ac:chgData name="Ann Hastings" userId="2d363047-5397-4e0f-9aea-54dd93b8f9f6" providerId="ADAL" clId="{1514A817-7E65-4992-8DB2-4ECA87F185F8}" dt="2023-06-15T06:49:41.432" v="66" actId="20577"/>
          <ac:spMkLst>
            <pc:docMk/>
            <pc:sldMk cId="3353767541" sldId="595"/>
            <ac:spMk id="2" creationId="{7E860D9C-7F8A-F94E-4906-E8A7F37130C3}"/>
          </ac:spMkLst>
        </pc:spChg>
        <pc:spChg chg="mod">
          <ac:chgData name="Ann Hastings" userId="2d363047-5397-4e0f-9aea-54dd93b8f9f6" providerId="ADAL" clId="{1514A817-7E65-4992-8DB2-4ECA87F185F8}" dt="2023-06-15T06:47:48.578" v="37" actId="14100"/>
          <ac:spMkLst>
            <pc:docMk/>
            <pc:sldMk cId="3353767541" sldId="595"/>
            <ac:spMk id="3" creationId="{CF36A945-49BC-7607-EA12-CEC35E60034B}"/>
          </ac:spMkLst>
        </pc:spChg>
        <pc:spChg chg="mod">
          <ac:chgData name="Ann Hastings" userId="2d363047-5397-4e0f-9aea-54dd93b8f9f6" providerId="ADAL" clId="{1514A817-7E65-4992-8DB2-4ECA87F185F8}" dt="2023-06-15T06:47:22.044" v="30" actId="1076"/>
          <ac:spMkLst>
            <pc:docMk/>
            <pc:sldMk cId="3353767541" sldId="595"/>
            <ac:spMk id="5" creationId="{097DC9B6-79AB-160C-DCE6-974985CA09ED}"/>
          </ac:spMkLst>
        </pc:spChg>
        <pc:spChg chg="mod">
          <ac:chgData name="Ann Hastings" userId="2d363047-5397-4e0f-9aea-54dd93b8f9f6" providerId="ADAL" clId="{1514A817-7E65-4992-8DB2-4ECA87F185F8}" dt="2023-06-15T06:49:52.699" v="68" actId="14100"/>
          <ac:spMkLst>
            <pc:docMk/>
            <pc:sldMk cId="3353767541" sldId="595"/>
            <ac:spMk id="6" creationId="{660B971F-9A9F-8FB8-15E8-39A0DAA99E51}"/>
          </ac:spMkLst>
        </pc:spChg>
        <pc:spChg chg="mod">
          <ac:chgData name="Ann Hastings" userId="2d363047-5397-4e0f-9aea-54dd93b8f9f6" providerId="ADAL" clId="{1514A817-7E65-4992-8DB2-4ECA87F185F8}" dt="2023-06-15T06:46:02.589" v="18" actId="1076"/>
          <ac:spMkLst>
            <pc:docMk/>
            <pc:sldMk cId="3353767541" sldId="595"/>
            <ac:spMk id="7" creationId="{9694ED60-6FD2-02DB-F04E-3205A0C37604}"/>
          </ac:spMkLst>
        </pc:spChg>
        <pc:spChg chg="mod">
          <ac:chgData name="Ann Hastings" userId="2d363047-5397-4e0f-9aea-54dd93b8f9f6" providerId="ADAL" clId="{1514A817-7E65-4992-8DB2-4ECA87F185F8}" dt="2023-06-15T06:47:34.680" v="35" actId="1076"/>
          <ac:spMkLst>
            <pc:docMk/>
            <pc:sldMk cId="3353767541" sldId="595"/>
            <ac:spMk id="8" creationId="{BC114AA5-235E-E23A-A0EC-7D6EB7421AEF}"/>
          </ac:spMkLst>
        </pc:spChg>
        <pc:spChg chg="mod">
          <ac:chgData name="Ann Hastings" userId="2d363047-5397-4e0f-9aea-54dd93b8f9f6" providerId="ADAL" clId="{1514A817-7E65-4992-8DB2-4ECA87F185F8}" dt="2023-06-15T06:46:38.612" v="26" actId="14100"/>
          <ac:spMkLst>
            <pc:docMk/>
            <pc:sldMk cId="3353767541" sldId="595"/>
            <ac:spMk id="9" creationId="{1F0C1089-AE62-8319-18D5-70DADD66A2F1}"/>
          </ac:spMkLst>
        </pc:spChg>
        <pc:spChg chg="mod">
          <ac:chgData name="Ann Hastings" userId="2d363047-5397-4e0f-9aea-54dd93b8f9f6" providerId="ADAL" clId="{1514A817-7E65-4992-8DB2-4ECA87F185F8}" dt="2023-06-15T06:47:42.288" v="36" actId="1076"/>
          <ac:spMkLst>
            <pc:docMk/>
            <pc:sldMk cId="3353767541" sldId="595"/>
            <ac:spMk id="11" creationId="{DF55568E-74FC-4DBC-154E-EE97AC85C797}"/>
          </ac:spMkLst>
        </pc:spChg>
        <pc:spChg chg="mod">
          <ac:chgData name="Ann Hastings" userId="2d363047-5397-4e0f-9aea-54dd93b8f9f6" providerId="ADAL" clId="{1514A817-7E65-4992-8DB2-4ECA87F185F8}" dt="2023-06-15T06:47:42.288" v="36" actId="1076"/>
          <ac:spMkLst>
            <pc:docMk/>
            <pc:sldMk cId="3353767541" sldId="595"/>
            <ac:spMk id="12" creationId="{B55A9134-1128-1402-6B06-2903F5B4CF97}"/>
          </ac:spMkLst>
        </pc:spChg>
        <pc:spChg chg="mod">
          <ac:chgData name="Ann Hastings" userId="2d363047-5397-4e0f-9aea-54dd93b8f9f6" providerId="ADAL" clId="{1514A817-7E65-4992-8DB2-4ECA87F185F8}" dt="2023-06-15T06:47:42.288" v="36" actId="1076"/>
          <ac:spMkLst>
            <pc:docMk/>
            <pc:sldMk cId="3353767541" sldId="595"/>
            <ac:spMk id="13" creationId="{A6EED423-9A17-8C22-1C88-5696A8DA5C26}"/>
          </ac:spMkLst>
        </pc:spChg>
        <pc:spChg chg="mod">
          <ac:chgData name="Ann Hastings" userId="2d363047-5397-4e0f-9aea-54dd93b8f9f6" providerId="ADAL" clId="{1514A817-7E65-4992-8DB2-4ECA87F185F8}" dt="2023-06-15T06:47:42.288" v="36" actId="1076"/>
          <ac:spMkLst>
            <pc:docMk/>
            <pc:sldMk cId="3353767541" sldId="595"/>
            <ac:spMk id="14" creationId="{4823B804-6E52-8C0B-FD8F-98BD05BB50C0}"/>
          </ac:spMkLst>
        </pc:spChg>
        <pc:spChg chg="mod">
          <ac:chgData name="Ann Hastings" userId="2d363047-5397-4e0f-9aea-54dd93b8f9f6" providerId="ADAL" clId="{1514A817-7E65-4992-8DB2-4ECA87F185F8}" dt="2023-06-15T06:47:22.044" v="30" actId="1076"/>
          <ac:spMkLst>
            <pc:docMk/>
            <pc:sldMk cId="3353767541" sldId="595"/>
            <ac:spMk id="15" creationId="{AEA0AD2E-3F7F-6698-0244-0DBBA04866B7}"/>
          </ac:spMkLst>
        </pc:spChg>
        <pc:spChg chg="mod">
          <ac:chgData name="Ann Hastings" userId="2d363047-5397-4e0f-9aea-54dd93b8f9f6" providerId="ADAL" clId="{1514A817-7E65-4992-8DB2-4ECA87F185F8}" dt="2023-06-15T06:46:02.589" v="18" actId="1076"/>
          <ac:spMkLst>
            <pc:docMk/>
            <pc:sldMk cId="3353767541" sldId="595"/>
            <ac:spMk id="17" creationId="{9B3A40BA-449B-96DD-5F29-05BC7034186A}"/>
          </ac:spMkLst>
        </pc:spChg>
        <pc:spChg chg="mod">
          <ac:chgData name="Ann Hastings" userId="2d363047-5397-4e0f-9aea-54dd93b8f9f6" providerId="ADAL" clId="{1514A817-7E65-4992-8DB2-4ECA87F185F8}" dt="2023-06-15T06:46:02.589" v="18" actId="1076"/>
          <ac:spMkLst>
            <pc:docMk/>
            <pc:sldMk cId="3353767541" sldId="595"/>
            <ac:spMk id="18" creationId="{C3FD6B71-E22C-B890-204B-8D14F6B58730}"/>
          </ac:spMkLst>
        </pc:spChg>
        <pc:spChg chg="mod">
          <ac:chgData name="Ann Hastings" userId="2d363047-5397-4e0f-9aea-54dd93b8f9f6" providerId="ADAL" clId="{1514A817-7E65-4992-8DB2-4ECA87F185F8}" dt="2023-06-15T06:46:50.563" v="28" actId="14100"/>
          <ac:spMkLst>
            <pc:docMk/>
            <pc:sldMk cId="3353767541" sldId="595"/>
            <ac:spMk id="19" creationId="{D91DF584-7D25-CC89-658C-17244AEF7692}"/>
          </ac:spMkLst>
        </pc:spChg>
        <pc:spChg chg="mod">
          <ac:chgData name="Ann Hastings" userId="2d363047-5397-4e0f-9aea-54dd93b8f9f6" providerId="ADAL" clId="{1514A817-7E65-4992-8DB2-4ECA87F185F8}" dt="2023-06-15T06:47:22.044" v="30" actId="1076"/>
          <ac:spMkLst>
            <pc:docMk/>
            <pc:sldMk cId="3353767541" sldId="595"/>
            <ac:spMk id="91" creationId="{0C3FACE4-4CAC-3E2C-46D3-80B92DCF821F}"/>
          </ac:spMkLst>
        </pc:spChg>
        <pc:spChg chg="mod">
          <ac:chgData name="Ann Hastings" userId="2d363047-5397-4e0f-9aea-54dd93b8f9f6" providerId="ADAL" clId="{1514A817-7E65-4992-8DB2-4ECA87F185F8}" dt="2023-06-15T06:47:22.044" v="30" actId="1076"/>
          <ac:spMkLst>
            <pc:docMk/>
            <pc:sldMk cId="3353767541" sldId="595"/>
            <ac:spMk id="101" creationId="{13117C7F-A8E7-323C-FF7D-146A1C3354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 Hastings" userId="2d363047-5397-4e0f-9aea-54dd93b8f9f6" providerId="ADAL" clId="{1514A817-7E65-4992-8DB2-4ECA87F185F8}" dt="2023-06-15T06:43:33.540" v="0"/>
              <pc2:cmMkLst xmlns:pc2="http://schemas.microsoft.com/office/powerpoint/2019/9/main/command">
                <pc:docMk/>
                <pc:sldMk cId="3353767541" sldId="595"/>
                <pc2:cmMk id="{0E0DBE6C-05DC-4B46-866D-2F95F5374DB1}"/>
              </pc2:cmMkLst>
            </pc226:cmChg>
          </p:ext>
        </pc:extLst>
      </pc:sldChg>
    </pc:docChg>
  </pc:docChgLst>
  <pc:docChgLst>
    <pc:chgData name="Eilidh Balfour" userId="S::eilidh.balfour@glasgow.ac.uk::41be596c-50b0-4650-9e47-e489a45e419c" providerId="AD" clId="Web-{C3160706-891E-E854-F4AC-8ACA5B2F8FA9}"/>
    <pc:docChg chg="delSld">
      <pc:chgData name="Eilidh Balfour" userId="S::eilidh.balfour@glasgow.ac.uk::41be596c-50b0-4650-9e47-e489a45e419c" providerId="AD" clId="Web-{C3160706-891E-E854-F4AC-8ACA5B2F8FA9}" dt="2023-04-14T09:06:49.717" v="0"/>
      <pc:docMkLst>
        <pc:docMk/>
      </pc:docMkLst>
      <pc:sldChg chg="del">
        <pc:chgData name="Eilidh Balfour" userId="S::eilidh.balfour@glasgow.ac.uk::41be596c-50b0-4650-9e47-e489a45e419c" providerId="AD" clId="Web-{C3160706-891E-E854-F4AC-8ACA5B2F8FA9}" dt="2023-04-14T09:06:49.717" v="0"/>
        <pc:sldMkLst>
          <pc:docMk/>
          <pc:sldMk cId="3475449019" sldId="596"/>
        </pc:sldMkLst>
      </pc:sldChg>
    </pc:docChg>
  </pc:docChgLst>
  <pc:docChgLst>
    <pc:chgData name="Eilidh Balfour" userId="S::eilidh.balfour@glasgow.ac.uk::41be596c-50b0-4650-9e47-e489a45e419c" providerId="AD" clId="Web-{F8A26575-C547-C328-9A5B-DD95BE015E1A}"/>
    <pc:docChg chg="modSld">
      <pc:chgData name="Eilidh Balfour" userId="S::eilidh.balfour@glasgow.ac.uk::41be596c-50b0-4650-9e47-e489a45e419c" providerId="AD" clId="Web-{F8A26575-C547-C328-9A5B-DD95BE015E1A}" dt="2023-06-09T08:54:09.213" v="7" actId="20577"/>
      <pc:docMkLst>
        <pc:docMk/>
      </pc:docMkLst>
      <pc:sldChg chg="modSp">
        <pc:chgData name="Eilidh Balfour" userId="S::eilidh.balfour@glasgow.ac.uk::41be596c-50b0-4650-9e47-e489a45e419c" providerId="AD" clId="Web-{F8A26575-C547-C328-9A5B-DD95BE015E1A}" dt="2023-06-09T08:54:09.213" v="7" actId="20577"/>
        <pc:sldMkLst>
          <pc:docMk/>
          <pc:sldMk cId="3353767541" sldId="595"/>
        </pc:sldMkLst>
        <pc:spChg chg="mod">
          <ac:chgData name="Eilidh Balfour" userId="S::eilidh.balfour@glasgow.ac.uk::41be596c-50b0-4650-9e47-e489a45e419c" providerId="AD" clId="Web-{F8A26575-C547-C328-9A5B-DD95BE015E1A}" dt="2023-06-09T08:54:09.213" v="7" actId="20577"/>
          <ac:spMkLst>
            <pc:docMk/>
            <pc:sldMk cId="3353767541" sldId="595"/>
            <ac:spMk id="50" creationId="{17A8868E-91E3-D109-4424-7ABAF4986784}"/>
          </ac:spMkLst>
        </pc:spChg>
      </pc:sldChg>
    </pc:docChg>
  </pc:docChgLst>
  <pc:docChgLst>
    <pc:chgData name="Eilidh Balfour" userId="S::eilidh.balfour@glasgow.ac.uk::41be596c-50b0-4650-9e47-e489a45e419c" providerId="AD" clId="Web-{C0A1026C-C1EE-7743-D97F-5D5A652975FD}"/>
    <pc:docChg chg="modSld">
      <pc:chgData name="Eilidh Balfour" userId="S::eilidh.balfour@glasgow.ac.uk::41be596c-50b0-4650-9e47-e489a45e419c" providerId="AD" clId="Web-{C0A1026C-C1EE-7743-D97F-5D5A652975FD}" dt="2023-03-23T13:33:30.006" v="190" actId="20577"/>
      <pc:docMkLst>
        <pc:docMk/>
      </pc:docMkLst>
      <pc:sldChg chg="addSp delSp modSp">
        <pc:chgData name="Eilidh Balfour" userId="S::eilidh.balfour@glasgow.ac.uk::41be596c-50b0-4650-9e47-e489a45e419c" providerId="AD" clId="Web-{C0A1026C-C1EE-7743-D97F-5D5A652975FD}" dt="2023-03-23T13:33:30.006" v="190" actId="20577"/>
        <pc:sldMkLst>
          <pc:docMk/>
          <pc:sldMk cId="3353767541" sldId="595"/>
        </pc:sldMkLst>
        <pc:spChg chg="add mod">
          <ac:chgData name="Eilidh Balfour" userId="S::eilidh.balfour@glasgow.ac.uk::41be596c-50b0-4650-9e47-e489a45e419c" providerId="AD" clId="Web-{C0A1026C-C1EE-7743-D97F-5D5A652975FD}" dt="2023-03-23T13:31:42.424" v="8" actId="1076"/>
          <ac:spMkLst>
            <pc:docMk/>
            <pc:sldMk cId="3353767541" sldId="595"/>
            <ac:spMk id="2" creationId="{E5E68FCF-1783-C2B6-2049-28D82F3289D5}"/>
          </ac:spMkLst>
        </pc:spChg>
        <pc:spChg chg="add mod">
          <ac:chgData name="Eilidh Balfour" userId="S::eilidh.balfour@glasgow.ac.uk::41be596c-50b0-4650-9e47-e489a45e419c" providerId="AD" clId="Web-{C0A1026C-C1EE-7743-D97F-5D5A652975FD}" dt="2023-03-23T13:33:30.006" v="190" actId="20577"/>
          <ac:spMkLst>
            <pc:docMk/>
            <pc:sldMk cId="3353767541" sldId="595"/>
            <ac:spMk id="3" creationId="{25335F93-4D1F-E108-44CF-D10F1C745CC9}"/>
          </ac:spMkLst>
        </pc:spChg>
        <pc:spChg chg="add del mod">
          <ac:chgData name="Eilidh Balfour" userId="S::eilidh.balfour@glasgow.ac.uk::41be596c-50b0-4650-9e47-e489a45e419c" providerId="AD" clId="Web-{C0A1026C-C1EE-7743-D97F-5D5A652975FD}" dt="2023-03-23T13:32:14.441" v="37" actId="20577"/>
          <ac:spMkLst>
            <pc:docMk/>
            <pc:sldMk cId="3353767541" sldId="595"/>
            <ac:spMk id="4" creationId="{4CB453F2-56B1-2A1F-75D0-45076CA2E38A}"/>
          </ac:spMkLst>
        </pc:spChg>
        <pc:spChg chg="add mod">
          <ac:chgData name="Eilidh Balfour" userId="S::eilidh.balfour@glasgow.ac.uk::41be596c-50b0-4650-9e47-e489a45e419c" providerId="AD" clId="Web-{C0A1026C-C1EE-7743-D97F-5D5A652975FD}" dt="2023-03-23T13:31:47.862" v="28" actId="20577"/>
          <ac:spMkLst>
            <pc:docMk/>
            <pc:sldMk cId="3353767541" sldId="595"/>
            <ac:spMk id="8" creationId="{C0B47880-63AF-EEAC-6787-5A0D980DAF5D}"/>
          </ac:spMkLst>
        </pc:spChg>
        <pc:spChg chg="mod">
          <ac:chgData name="Eilidh Balfour" userId="S::eilidh.balfour@glasgow.ac.uk::41be596c-50b0-4650-9e47-e489a45e419c" providerId="AD" clId="Web-{C0A1026C-C1EE-7743-D97F-5D5A652975FD}" dt="2023-03-23T13:31:30.908" v="0" actId="1076"/>
          <ac:spMkLst>
            <pc:docMk/>
            <pc:sldMk cId="3353767541" sldId="595"/>
            <ac:spMk id="11" creationId="{DF55568E-74FC-4DBC-154E-EE97AC85C797}"/>
          </ac:spMkLst>
        </pc:spChg>
        <pc:spChg chg="mod">
          <ac:chgData name="Eilidh Balfour" userId="S::eilidh.balfour@glasgow.ac.uk::41be596c-50b0-4650-9e47-e489a45e419c" providerId="AD" clId="Web-{C0A1026C-C1EE-7743-D97F-5D5A652975FD}" dt="2023-03-23T13:31:34.877" v="3" actId="1076"/>
          <ac:spMkLst>
            <pc:docMk/>
            <pc:sldMk cId="3353767541" sldId="595"/>
            <ac:spMk id="12" creationId="{B55A9134-1128-1402-6B06-2903F5B4CF97}"/>
          </ac:spMkLst>
        </pc:spChg>
        <pc:spChg chg="mod">
          <ac:chgData name="Eilidh Balfour" userId="S::eilidh.balfour@glasgow.ac.uk::41be596c-50b0-4650-9e47-e489a45e419c" providerId="AD" clId="Web-{C0A1026C-C1EE-7743-D97F-5D5A652975FD}" dt="2023-03-23T13:31:30.924" v="1" actId="1076"/>
          <ac:spMkLst>
            <pc:docMk/>
            <pc:sldMk cId="3353767541" sldId="595"/>
            <ac:spMk id="13" creationId="{A6EED423-9A17-8C22-1C88-5696A8DA5C26}"/>
          </ac:spMkLst>
        </pc:spChg>
        <pc:spChg chg="mod">
          <ac:chgData name="Eilidh Balfour" userId="S::eilidh.balfour@glasgow.ac.uk::41be596c-50b0-4650-9e47-e489a45e419c" providerId="AD" clId="Web-{C0A1026C-C1EE-7743-D97F-5D5A652975FD}" dt="2023-03-23T13:31:30.939" v="2" actId="1076"/>
          <ac:spMkLst>
            <pc:docMk/>
            <pc:sldMk cId="3353767541" sldId="595"/>
            <ac:spMk id="14" creationId="{4823B804-6E52-8C0B-FD8F-98BD05BB50C0}"/>
          </ac:spMkLst>
        </pc:spChg>
      </pc:sldChg>
    </pc:docChg>
  </pc:docChgLst>
  <pc:docChgLst>
    <pc:chgData name="Eilidh Balfour" userId="S::eilidh.balfour@glasgow.ac.uk::41be596c-50b0-4650-9e47-e489a45e419c" providerId="AD" clId="Web-{8070A08F-0605-E62B-D8CA-62BF5B988E3B}"/>
    <pc:docChg chg="modSld">
      <pc:chgData name="Eilidh Balfour" userId="S::eilidh.balfour@glasgow.ac.uk::41be596c-50b0-4650-9e47-e489a45e419c" providerId="AD" clId="Web-{8070A08F-0605-E62B-D8CA-62BF5B988E3B}" dt="2023-03-23T11:36:10.403" v="0" actId="1076"/>
      <pc:docMkLst>
        <pc:docMk/>
      </pc:docMkLst>
      <pc:sldChg chg="modSp">
        <pc:chgData name="Eilidh Balfour" userId="S::eilidh.balfour@glasgow.ac.uk::41be596c-50b0-4650-9e47-e489a45e419c" providerId="AD" clId="Web-{8070A08F-0605-E62B-D8CA-62BF5B988E3B}" dt="2023-03-23T11:36:10.403" v="0" actId="1076"/>
        <pc:sldMkLst>
          <pc:docMk/>
          <pc:sldMk cId="3353767541" sldId="595"/>
        </pc:sldMkLst>
        <pc:spChg chg="mod">
          <ac:chgData name="Eilidh Balfour" userId="S::eilidh.balfour@glasgow.ac.uk::41be596c-50b0-4650-9e47-e489a45e419c" providerId="AD" clId="Web-{8070A08F-0605-E62B-D8CA-62BF5B988E3B}" dt="2023-03-23T11:36:10.403" v="0" actId="1076"/>
          <ac:spMkLst>
            <pc:docMk/>
            <pc:sldMk cId="3353767541" sldId="595"/>
            <ac:spMk id="6" creationId="{A0F0E42C-2761-1F2D-3DCE-8BFC2303F86E}"/>
          </ac:spMkLst>
        </pc:spChg>
      </pc:sldChg>
    </pc:docChg>
  </pc:docChgLst>
  <pc:docChgLst>
    <pc:chgData name="Eilidh Balfour" userId="S::eilidh.balfour@glasgow.ac.uk::41be596c-50b0-4650-9e47-e489a45e419c" providerId="AD" clId="Web-{229FE5BF-D38F-738E-E013-2B8D9CFE72EE}"/>
    <pc:docChg chg="mod">
      <pc:chgData name="Eilidh Balfour" userId="S::eilidh.balfour@glasgow.ac.uk::41be596c-50b0-4650-9e47-e489a45e419c" providerId="AD" clId="Web-{229FE5BF-D38F-738E-E013-2B8D9CFE72EE}" dt="2023-06-09T08:55:24.666" v="1"/>
      <pc:docMkLst>
        <pc:docMk/>
      </pc:docMkLst>
      <pc:sldChg chg="modCm">
        <pc:chgData name="Eilidh Balfour" userId="S::eilidh.balfour@glasgow.ac.uk::41be596c-50b0-4650-9e47-e489a45e419c" providerId="AD" clId="Web-{229FE5BF-D38F-738E-E013-2B8D9CFE72EE}" dt="2023-06-09T08:55:24.666" v="1"/>
        <pc:sldMkLst>
          <pc:docMk/>
          <pc:sldMk cId="3353767541" sldId="5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ilidh Balfour" userId="S::eilidh.balfour@glasgow.ac.uk::41be596c-50b0-4650-9e47-e489a45e419c" providerId="AD" clId="Web-{229FE5BF-D38F-738E-E013-2B8D9CFE72EE}" dt="2023-06-09T08:55:24.666" v="1"/>
              <pc2:cmMkLst xmlns:pc2="http://schemas.microsoft.com/office/powerpoint/2019/9/main/command">
                <pc:docMk/>
                <pc:sldMk cId="3353767541" sldId="595"/>
                <pc2:cmMk id="{0E0DBE6C-05DC-4B46-866D-2F95F5374DB1}"/>
              </pc2:cmMkLst>
              <pc226:cmRplyChg chg="add">
                <pc226:chgData name="Eilidh Balfour" userId="S::eilidh.balfour@glasgow.ac.uk::41be596c-50b0-4650-9e47-e489a45e419c" providerId="AD" clId="Web-{229FE5BF-D38F-738E-E013-2B8D9CFE72EE}" dt="2023-06-09T08:55:24.666" v="1"/>
                <pc2:cmRplyMkLst xmlns:pc2="http://schemas.microsoft.com/office/powerpoint/2019/9/main/command">
                  <pc:docMk/>
                  <pc:sldMk cId="3353767541" sldId="595"/>
                  <pc2:cmMk id="{0E0DBE6C-05DC-4B46-866D-2F95F5374DB1}"/>
                  <pc2:cmRplyMk id="{52B2C39F-F5A7-4A8B-9035-86B17EACFE3D}"/>
                </pc2:cmRplyMkLst>
              </pc226:cmRplyChg>
            </pc226:cmChg>
          </p:ext>
        </pc:extLst>
      </pc:sldChg>
    </pc:docChg>
  </pc:docChgLst>
  <pc:docChgLst>
    <pc:chgData name="Eilidh Balfour" userId="S::eilidh.balfour@glasgow.ac.uk::41be596c-50b0-4650-9e47-e489a45e419c" providerId="AD" clId="Web-{518FFDF4-22CB-3745-4EAE-73F2DCC968E1}"/>
    <pc:docChg chg="modSld">
      <pc:chgData name="Eilidh Balfour" userId="S::eilidh.balfour@glasgow.ac.uk::41be596c-50b0-4650-9e47-e489a45e419c" providerId="AD" clId="Web-{518FFDF4-22CB-3745-4EAE-73F2DCC968E1}" dt="2023-05-18T15:44:21.378" v="12" actId="20577"/>
      <pc:docMkLst>
        <pc:docMk/>
      </pc:docMkLst>
      <pc:sldChg chg="modSp">
        <pc:chgData name="Eilidh Balfour" userId="S::eilidh.balfour@glasgow.ac.uk::41be596c-50b0-4650-9e47-e489a45e419c" providerId="AD" clId="Web-{518FFDF4-22CB-3745-4EAE-73F2DCC968E1}" dt="2023-05-18T15:44:21.378" v="12" actId="20577"/>
        <pc:sldMkLst>
          <pc:docMk/>
          <pc:sldMk cId="3353767541" sldId="595"/>
        </pc:sldMkLst>
        <pc:spChg chg="mod">
          <ac:chgData name="Eilidh Balfour" userId="S::eilidh.balfour@glasgow.ac.uk::41be596c-50b0-4650-9e47-e489a45e419c" providerId="AD" clId="Web-{518FFDF4-22CB-3745-4EAE-73F2DCC968E1}" dt="2023-05-18T15:43:38.408" v="3" actId="14100"/>
          <ac:spMkLst>
            <pc:docMk/>
            <pc:sldMk cId="3353767541" sldId="595"/>
            <ac:spMk id="5" creationId="{097DC9B6-79AB-160C-DCE6-974985CA09ED}"/>
          </ac:spMkLst>
        </pc:spChg>
        <pc:spChg chg="mod">
          <ac:chgData name="Eilidh Balfour" userId="S::eilidh.balfour@glasgow.ac.uk::41be596c-50b0-4650-9e47-e489a45e419c" providerId="AD" clId="Web-{518FFDF4-22CB-3745-4EAE-73F2DCC968E1}" dt="2023-05-18T15:43:40.455" v="4" actId="14100"/>
          <ac:spMkLst>
            <pc:docMk/>
            <pc:sldMk cId="3353767541" sldId="595"/>
            <ac:spMk id="11" creationId="{DF55568E-74FC-4DBC-154E-EE97AC85C797}"/>
          </ac:spMkLst>
        </pc:spChg>
        <pc:spChg chg="mod">
          <ac:chgData name="Eilidh Balfour" userId="S::eilidh.balfour@glasgow.ac.uk::41be596c-50b0-4650-9e47-e489a45e419c" providerId="AD" clId="Web-{518FFDF4-22CB-3745-4EAE-73F2DCC968E1}" dt="2023-05-18T15:43:35.783" v="2" actId="14100"/>
          <ac:spMkLst>
            <pc:docMk/>
            <pc:sldMk cId="3353767541" sldId="595"/>
            <ac:spMk id="18" creationId="{C3FD6B71-E22C-B890-204B-8D14F6B58730}"/>
          </ac:spMkLst>
        </pc:spChg>
        <pc:spChg chg="mod">
          <ac:chgData name="Eilidh Balfour" userId="S::eilidh.balfour@glasgow.ac.uk::41be596c-50b0-4650-9e47-e489a45e419c" providerId="AD" clId="Web-{518FFDF4-22CB-3745-4EAE-73F2DCC968E1}" dt="2023-05-18T15:44:21.378" v="12" actId="20577"/>
          <ac:spMkLst>
            <pc:docMk/>
            <pc:sldMk cId="3353767541" sldId="595"/>
            <ac:spMk id="19" creationId="{D91DF584-7D25-CC89-658C-17244AEF7692}"/>
          </ac:spMkLst>
        </pc:spChg>
      </pc:sldChg>
    </pc:docChg>
  </pc:docChgLst>
  <pc:docChgLst>
    <pc:chgData name="Eilidh Balfour" userId="S::eilidh.balfour@glasgow.ac.uk::41be596c-50b0-4650-9e47-e489a45e419c" providerId="AD" clId="Web-{8982956B-1517-98BB-69C2-E4615330DDEC}"/>
    <pc:docChg chg="modSld">
      <pc:chgData name="Eilidh Balfour" userId="S::eilidh.balfour@glasgow.ac.uk::41be596c-50b0-4650-9e47-e489a45e419c" providerId="AD" clId="Web-{8982956B-1517-98BB-69C2-E4615330DDEC}" dt="2023-05-11T12:42:49.907" v="54" actId="20577"/>
      <pc:docMkLst>
        <pc:docMk/>
      </pc:docMkLst>
      <pc:sldChg chg="modSp">
        <pc:chgData name="Eilidh Balfour" userId="S::eilidh.balfour@glasgow.ac.uk::41be596c-50b0-4650-9e47-e489a45e419c" providerId="AD" clId="Web-{8982956B-1517-98BB-69C2-E4615330DDEC}" dt="2023-05-11T12:42:49.907" v="54" actId="20577"/>
        <pc:sldMkLst>
          <pc:docMk/>
          <pc:sldMk cId="3353767541" sldId="595"/>
        </pc:sldMkLst>
        <pc:spChg chg="mod">
          <ac:chgData name="Eilidh Balfour" userId="S::eilidh.balfour@glasgow.ac.uk::41be596c-50b0-4650-9e47-e489a45e419c" providerId="AD" clId="Web-{8982956B-1517-98BB-69C2-E4615330DDEC}" dt="2023-05-11T12:42:07.530" v="30" actId="20577"/>
          <ac:spMkLst>
            <pc:docMk/>
            <pc:sldMk cId="3353767541" sldId="595"/>
            <ac:spMk id="12" creationId="{B55A9134-1128-1402-6B06-2903F5B4CF97}"/>
          </ac:spMkLst>
        </pc:spChg>
        <pc:spChg chg="mod">
          <ac:chgData name="Eilidh Balfour" userId="S::eilidh.balfour@glasgow.ac.uk::41be596c-50b0-4650-9e47-e489a45e419c" providerId="AD" clId="Web-{8982956B-1517-98BB-69C2-E4615330DDEC}" dt="2023-05-11T12:42:49.907" v="54" actId="20577"/>
          <ac:spMkLst>
            <pc:docMk/>
            <pc:sldMk cId="3353767541" sldId="595"/>
            <ac:spMk id="89" creationId="{9F74725B-0438-0BB3-823E-5B7E6616AADC}"/>
          </ac:spMkLst>
        </pc:spChg>
      </pc:sldChg>
    </pc:docChg>
  </pc:docChgLst>
  <pc:docChgLst>
    <pc:chgData name="Eilidh Balfour" userId="S::eilidh.balfour@glasgow.ac.uk::41be596c-50b0-4650-9e47-e489a45e419c" providerId="AD" clId="Web-{B21CA973-C7E7-CC0B-22D5-483572B01F9E}"/>
    <pc:docChg chg="modSld">
      <pc:chgData name="Eilidh Balfour" userId="S::eilidh.balfour@glasgow.ac.uk::41be596c-50b0-4650-9e47-e489a45e419c" providerId="AD" clId="Web-{B21CA973-C7E7-CC0B-22D5-483572B01F9E}" dt="2023-05-18T15:41:05.945" v="620" actId="20577"/>
      <pc:docMkLst>
        <pc:docMk/>
      </pc:docMkLst>
      <pc:sldChg chg="addSp delSp modSp">
        <pc:chgData name="Eilidh Balfour" userId="S::eilidh.balfour@glasgow.ac.uk::41be596c-50b0-4650-9e47-e489a45e419c" providerId="AD" clId="Web-{B21CA973-C7E7-CC0B-22D5-483572B01F9E}" dt="2023-05-18T15:41:05.945" v="620" actId="20577"/>
        <pc:sldMkLst>
          <pc:docMk/>
          <pc:sldMk cId="3353767541" sldId="595"/>
        </pc:sldMkLst>
        <pc:spChg chg="add mod">
          <ac:chgData name="Eilidh Balfour" userId="S::eilidh.balfour@glasgow.ac.uk::41be596c-50b0-4650-9e47-e489a45e419c" providerId="AD" clId="Web-{B21CA973-C7E7-CC0B-22D5-483572B01F9E}" dt="2023-05-18T15:30:42.520" v="339" actId="1076"/>
          <ac:spMkLst>
            <pc:docMk/>
            <pc:sldMk cId="3353767541" sldId="595"/>
            <ac:spMk id="2" creationId="{7E860D9C-7F8A-F94E-4906-E8A7F37130C3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37:05.385" v="543" actId="1076"/>
          <ac:spMkLst>
            <pc:docMk/>
            <pc:sldMk cId="3353767541" sldId="595"/>
            <ac:spMk id="3" creationId="{CF36A945-49BC-7607-EA12-CEC35E60034B}"/>
          </ac:spMkLst>
        </pc:spChg>
        <pc:spChg chg="add mod">
          <ac:chgData name="Eilidh Balfour" userId="S::eilidh.balfour@glasgow.ac.uk::41be596c-50b0-4650-9e47-e489a45e419c" providerId="AD" clId="Web-{B21CA973-C7E7-CC0B-22D5-483572B01F9E}" dt="2023-05-18T15:34:04.110" v="528" actId="1076"/>
          <ac:spMkLst>
            <pc:docMk/>
            <pc:sldMk cId="3353767541" sldId="595"/>
            <ac:spMk id="5" creationId="{097DC9B6-79AB-160C-DCE6-974985CA09ED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37:08.870" v="544" actId="1076"/>
          <ac:spMkLst>
            <pc:docMk/>
            <pc:sldMk cId="3353767541" sldId="595"/>
            <ac:spMk id="7" creationId="{9694ED60-6FD2-02DB-F04E-3205A0C37604}"/>
          </ac:spMkLst>
        </pc:spChg>
        <pc:spChg chg="add mod">
          <ac:chgData name="Eilidh Balfour" userId="S::eilidh.balfour@glasgow.ac.uk::41be596c-50b0-4650-9e47-e489a45e419c" providerId="AD" clId="Web-{B21CA973-C7E7-CC0B-22D5-483572B01F9E}" dt="2023-05-18T15:30:39.020" v="338" actId="1076"/>
          <ac:spMkLst>
            <pc:docMk/>
            <pc:sldMk cId="3353767541" sldId="595"/>
            <ac:spMk id="8" creationId="{BC114AA5-235E-E23A-A0EC-7D6EB7421AEF}"/>
          </ac:spMkLst>
        </pc:spChg>
        <pc:spChg chg="del mod">
          <ac:chgData name="Eilidh Balfour" userId="S::eilidh.balfour@glasgow.ac.uk::41be596c-50b0-4650-9e47-e489a45e419c" providerId="AD" clId="Web-{B21CA973-C7E7-CC0B-22D5-483572B01F9E}" dt="2023-05-18T11:21:17.916" v="73"/>
          <ac:spMkLst>
            <pc:docMk/>
            <pc:sldMk cId="3353767541" sldId="595"/>
            <ac:spMk id="8" creationId="{F5BC91D0-F25D-9A03-9C3D-518DF80B9A49}"/>
          </ac:spMkLst>
        </pc:spChg>
        <pc:spChg chg="del mod">
          <ac:chgData name="Eilidh Balfour" userId="S::eilidh.balfour@glasgow.ac.uk::41be596c-50b0-4650-9e47-e489a45e419c" providerId="AD" clId="Web-{B21CA973-C7E7-CC0B-22D5-483572B01F9E}" dt="2023-05-18T11:21:15.978" v="71"/>
          <ac:spMkLst>
            <pc:docMk/>
            <pc:sldMk cId="3353767541" sldId="595"/>
            <ac:spMk id="9" creationId="{03FC882A-D6A6-D2C4-37C4-8C4C48A6B590}"/>
          </ac:spMkLst>
        </pc:spChg>
        <pc:spChg chg="add mod">
          <ac:chgData name="Eilidh Balfour" userId="S::eilidh.balfour@glasgow.ac.uk::41be596c-50b0-4650-9e47-e489a45e419c" providerId="AD" clId="Web-{B21CA973-C7E7-CC0B-22D5-483572B01F9E}" dt="2023-05-18T15:41:05.945" v="620" actId="20577"/>
          <ac:spMkLst>
            <pc:docMk/>
            <pc:sldMk cId="3353767541" sldId="595"/>
            <ac:spMk id="9" creationId="{1F0C1089-AE62-8319-18D5-70DADD66A2F1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26:59.211" v="225" actId="1076"/>
          <ac:spMkLst>
            <pc:docMk/>
            <pc:sldMk cId="3353767541" sldId="595"/>
            <ac:spMk id="10" creationId="{31E4A24F-170D-7558-C553-F889FE0B9A46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37:40.122" v="548" actId="14100"/>
          <ac:spMkLst>
            <pc:docMk/>
            <pc:sldMk cId="3353767541" sldId="595"/>
            <ac:spMk id="11" creationId="{DF55568E-74FC-4DBC-154E-EE97AC85C797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1:19:43.194" v="42" actId="1076"/>
          <ac:spMkLst>
            <pc:docMk/>
            <pc:sldMk cId="3353767541" sldId="595"/>
            <ac:spMk id="12" creationId="{B55A9134-1128-1402-6B06-2903F5B4CF97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1:17:12.814" v="15" actId="1076"/>
          <ac:spMkLst>
            <pc:docMk/>
            <pc:sldMk cId="3353767541" sldId="595"/>
            <ac:spMk id="13" creationId="{A6EED423-9A17-8C22-1C88-5696A8DA5C26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29:33.892" v="278" actId="1076"/>
          <ac:spMkLst>
            <pc:docMk/>
            <pc:sldMk cId="3353767541" sldId="595"/>
            <ac:spMk id="14" creationId="{4823B804-6E52-8C0B-FD8F-98BD05BB50C0}"/>
          </ac:spMkLst>
        </pc:spChg>
        <pc:spChg chg="add mod">
          <ac:chgData name="Eilidh Balfour" userId="S::eilidh.balfour@glasgow.ac.uk::41be596c-50b0-4650-9e47-e489a45e419c" providerId="AD" clId="Web-{B21CA973-C7E7-CC0B-22D5-483572B01F9E}" dt="2023-05-18T15:36:40.353" v="541" actId="1076"/>
          <ac:spMkLst>
            <pc:docMk/>
            <pc:sldMk cId="3353767541" sldId="595"/>
            <ac:spMk id="15" creationId="{AEA0AD2E-3F7F-6698-0244-0DBBA04866B7}"/>
          </ac:spMkLst>
        </pc:spChg>
        <pc:spChg chg="add del mod">
          <ac:chgData name="Eilidh Balfour" userId="S::eilidh.balfour@glasgow.ac.uk::41be596c-50b0-4650-9e47-e489a45e419c" providerId="AD" clId="Web-{B21CA973-C7E7-CC0B-22D5-483572B01F9E}" dt="2023-05-18T11:21:19.759" v="74"/>
          <ac:spMkLst>
            <pc:docMk/>
            <pc:sldMk cId="3353767541" sldId="595"/>
            <ac:spMk id="16" creationId="{8D1A4873-1435-C7AA-01C2-62D7E2D14F57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36:02.241" v="533" actId="1076"/>
          <ac:spMkLst>
            <pc:docMk/>
            <pc:sldMk cId="3353767541" sldId="595"/>
            <ac:spMk id="17" creationId="{9B3A40BA-449B-96DD-5F29-05BC7034186A}"/>
          </ac:spMkLst>
        </pc:spChg>
        <pc:spChg chg="add mod">
          <ac:chgData name="Eilidh Balfour" userId="S::eilidh.balfour@glasgow.ac.uk::41be596c-50b0-4650-9e47-e489a45e419c" providerId="AD" clId="Web-{B21CA973-C7E7-CC0B-22D5-483572B01F9E}" dt="2023-05-18T15:37:57.123" v="554" actId="14100"/>
          <ac:spMkLst>
            <pc:docMk/>
            <pc:sldMk cId="3353767541" sldId="595"/>
            <ac:spMk id="18" creationId="{C3FD6B71-E22C-B890-204B-8D14F6B58730}"/>
          </ac:spMkLst>
        </pc:spChg>
        <pc:spChg chg="add mod">
          <ac:chgData name="Eilidh Balfour" userId="S::eilidh.balfour@glasgow.ac.uk::41be596c-50b0-4650-9e47-e489a45e419c" providerId="AD" clId="Web-{B21CA973-C7E7-CC0B-22D5-483572B01F9E}" dt="2023-05-18T15:40:04.458" v="609" actId="20577"/>
          <ac:spMkLst>
            <pc:docMk/>
            <pc:sldMk cId="3353767541" sldId="595"/>
            <ac:spMk id="19" creationId="{D91DF584-7D25-CC89-658C-17244AEF7692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27:13.306" v="229" actId="20577"/>
          <ac:spMkLst>
            <pc:docMk/>
            <pc:sldMk cId="3353767541" sldId="595"/>
            <ac:spMk id="50" creationId="{17A8868E-91E3-D109-4424-7ABAF4986784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27:08.446" v="227" actId="1076"/>
          <ac:spMkLst>
            <pc:docMk/>
            <pc:sldMk cId="3353767541" sldId="595"/>
            <ac:spMk id="55" creationId="{47F8EB9A-4B4D-AFCA-6FB7-B24D38CE384C}"/>
          </ac:spMkLst>
        </pc:spChg>
        <pc:spChg chg="del mod">
          <ac:chgData name="Eilidh Balfour" userId="S::eilidh.balfour@glasgow.ac.uk::41be596c-50b0-4650-9e47-e489a45e419c" providerId="AD" clId="Web-{B21CA973-C7E7-CC0B-22D5-483572B01F9E}" dt="2023-05-18T11:19:57.569" v="48"/>
          <ac:spMkLst>
            <pc:docMk/>
            <pc:sldMk cId="3353767541" sldId="595"/>
            <ac:spMk id="87" creationId="{2C192FC3-CC8D-F0FD-DEA5-D9388DFC067B}"/>
          </ac:spMkLst>
        </pc:spChg>
        <pc:spChg chg="del mod">
          <ac:chgData name="Eilidh Balfour" userId="S::eilidh.balfour@glasgow.ac.uk::41be596c-50b0-4650-9e47-e489a45e419c" providerId="AD" clId="Web-{B21CA973-C7E7-CC0B-22D5-483572B01F9E}" dt="2023-05-18T11:21:55.136" v="84"/>
          <ac:spMkLst>
            <pc:docMk/>
            <pc:sldMk cId="3353767541" sldId="595"/>
            <ac:spMk id="89" creationId="{9F74725B-0438-0BB3-823E-5B7E6616AADC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37:17.448" v="545" actId="1076"/>
          <ac:spMkLst>
            <pc:docMk/>
            <pc:sldMk cId="3353767541" sldId="595"/>
            <ac:spMk id="91" creationId="{0C3FACE4-4CAC-3E2C-46D3-80B92DCF821F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29:32.298" v="277" actId="1076"/>
          <ac:spMkLst>
            <pc:docMk/>
            <pc:sldMk cId="3353767541" sldId="595"/>
            <ac:spMk id="101" creationId="{13117C7F-A8E7-323C-FF7D-146A1C3354A0}"/>
          </ac:spMkLst>
        </pc:spChg>
        <pc:spChg chg="mod">
          <ac:chgData name="Eilidh Balfour" userId="S::eilidh.balfour@glasgow.ac.uk::41be596c-50b0-4650-9e47-e489a45e419c" providerId="AD" clId="Web-{B21CA973-C7E7-CC0B-22D5-483572B01F9E}" dt="2023-05-18T15:37:23.980" v="546" actId="1076"/>
          <ac:spMkLst>
            <pc:docMk/>
            <pc:sldMk cId="3353767541" sldId="595"/>
            <ac:spMk id="141" creationId="{3C3229D7-9D3C-4C38-8C0D-DD30CC5BD82D}"/>
          </ac:spMkLst>
        </pc:spChg>
        <pc:cxnChg chg="add del mod">
          <ac:chgData name="Eilidh Balfour" userId="S::eilidh.balfour@glasgow.ac.uk::41be596c-50b0-4650-9e47-e489a45e419c" providerId="AD" clId="Web-{B21CA973-C7E7-CC0B-22D5-483572B01F9E}" dt="2023-05-18T11:16:12.624" v="2"/>
          <ac:cxnSpMkLst>
            <pc:docMk/>
            <pc:sldMk cId="3353767541" sldId="595"/>
            <ac:cxnSpMk id="2" creationId="{C48CFC2E-27FE-71FB-61F1-CD1144BA71A0}"/>
          </ac:cxnSpMkLst>
        </pc:cxnChg>
        <pc:cxnChg chg="add del mod">
          <ac:chgData name="Eilidh Balfour" userId="S::eilidh.balfour@glasgow.ac.uk::41be596c-50b0-4650-9e47-e489a45e419c" providerId="AD" clId="Web-{B21CA973-C7E7-CC0B-22D5-483572B01F9E}" dt="2023-05-18T15:25:18.268" v="197"/>
          <ac:cxnSpMkLst>
            <pc:docMk/>
            <pc:sldMk cId="3353767541" sldId="595"/>
            <ac:cxnSpMk id="4" creationId="{2C939B2B-23A2-C6AD-6FC3-56A194FC8A44}"/>
          </ac:cxnSpMkLst>
        </pc:cxnChg>
      </pc:sldChg>
    </pc:docChg>
  </pc:docChgLst>
  <pc:docChgLst>
    <pc:chgData name="Eilidh Balfour" userId="S::eilidh.balfour@glasgow.ac.uk::41be596c-50b0-4650-9e47-e489a45e419c" providerId="AD" clId="Web-{02CDA415-9E7F-FE27-50A1-E8A778BAC020}"/>
    <pc:docChg chg="modSld">
      <pc:chgData name="Eilidh Balfour" userId="S::eilidh.balfour@glasgow.ac.uk::41be596c-50b0-4650-9e47-e489a45e419c" providerId="AD" clId="Web-{02CDA415-9E7F-FE27-50A1-E8A778BAC020}" dt="2023-03-27T12:23:39.431" v="59" actId="20577"/>
      <pc:docMkLst>
        <pc:docMk/>
      </pc:docMkLst>
      <pc:sldChg chg="delSp modSp">
        <pc:chgData name="Eilidh Balfour" userId="S::eilidh.balfour@glasgow.ac.uk::41be596c-50b0-4650-9e47-e489a45e419c" providerId="AD" clId="Web-{02CDA415-9E7F-FE27-50A1-E8A778BAC020}" dt="2023-03-27T12:22:39.179" v="37" actId="20577"/>
        <pc:sldMkLst>
          <pc:docMk/>
          <pc:sldMk cId="3353767541" sldId="595"/>
        </pc:sldMkLst>
        <pc:spChg chg="del">
          <ac:chgData name="Eilidh Balfour" userId="S::eilidh.balfour@glasgow.ac.uk::41be596c-50b0-4650-9e47-e489a45e419c" providerId="AD" clId="Web-{02CDA415-9E7F-FE27-50A1-E8A778BAC020}" dt="2023-03-27T12:21:56.632" v="8"/>
          <ac:spMkLst>
            <pc:docMk/>
            <pc:sldMk cId="3353767541" sldId="595"/>
            <ac:spMk id="2" creationId="{E5E68FCF-1783-C2B6-2049-28D82F3289D5}"/>
          </ac:spMkLst>
        </pc:spChg>
        <pc:spChg chg="del mod">
          <ac:chgData name="Eilidh Balfour" userId="S::eilidh.balfour@glasgow.ac.uk::41be596c-50b0-4650-9e47-e489a45e419c" providerId="AD" clId="Web-{02CDA415-9E7F-FE27-50A1-E8A778BAC020}" dt="2023-03-27T12:21:58.882" v="11"/>
          <ac:spMkLst>
            <pc:docMk/>
            <pc:sldMk cId="3353767541" sldId="595"/>
            <ac:spMk id="3" creationId="{25335F93-4D1F-E108-44CF-D10F1C745CC9}"/>
          </ac:spMkLst>
        </pc:spChg>
        <pc:spChg chg="del">
          <ac:chgData name="Eilidh Balfour" userId="S::eilidh.balfour@glasgow.ac.uk::41be596c-50b0-4650-9e47-e489a45e419c" providerId="AD" clId="Web-{02CDA415-9E7F-FE27-50A1-E8A778BAC020}" dt="2023-03-27T12:21:53.381" v="6"/>
          <ac:spMkLst>
            <pc:docMk/>
            <pc:sldMk cId="3353767541" sldId="595"/>
            <ac:spMk id="4" creationId="{4CB453F2-56B1-2A1F-75D0-45076CA2E38A}"/>
          </ac:spMkLst>
        </pc:spChg>
        <pc:spChg chg="del">
          <ac:chgData name="Eilidh Balfour" userId="S::eilidh.balfour@glasgow.ac.uk::41be596c-50b0-4650-9e47-e489a45e419c" providerId="AD" clId="Web-{02CDA415-9E7F-FE27-50A1-E8A778BAC020}" dt="2023-03-27T12:21:48.116" v="3"/>
          <ac:spMkLst>
            <pc:docMk/>
            <pc:sldMk cId="3353767541" sldId="595"/>
            <ac:spMk id="5" creationId="{ACB6D934-F442-872B-1CBB-A379DDFB81BE}"/>
          </ac:spMkLst>
        </pc:spChg>
        <pc:spChg chg="del mod">
          <ac:chgData name="Eilidh Balfour" userId="S::eilidh.balfour@glasgow.ac.uk::41be596c-50b0-4650-9e47-e489a45e419c" providerId="AD" clId="Web-{02CDA415-9E7F-FE27-50A1-E8A778BAC020}" dt="2023-03-27T12:21:50.131" v="5"/>
          <ac:spMkLst>
            <pc:docMk/>
            <pc:sldMk cId="3353767541" sldId="595"/>
            <ac:spMk id="6" creationId="{A0F0E42C-2761-1F2D-3DCE-8BFC2303F86E}"/>
          </ac:spMkLst>
        </pc:spChg>
        <pc:spChg chg="del">
          <ac:chgData name="Eilidh Balfour" userId="S::eilidh.balfour@glasgow.ac.uk::41be596c-50b0-4650-9e47-e489a45e419c" providerId="AD" clId="Web-{02CDA415-9E7F-FE27-50A1-E8A778BAC020}" dt="2023-03-27T12:21:45.756" v="0"/>
          <ac:spMkLst>
            <pc:docMk/>
            <pc:sldMk cId="3353767541" sldId="595"/>
            <ac:spMk id="7" creationId="{ACFEBFE7-691F-3356-E857-0A592AAC91F4}"/>
          </ac:spMkLst>
        </pc:spChg>
        <pc:spChg chg="del">
          <ac:chgData name="Eilidh Balfour" userId="S::eilidh.balfour@glasgow.ac.uk::41be596c-50b0-4650-9e47-e489a45e419c" providerId="AD" clId="Web-{02CDA415-9E7F-FE27-50A1-E8A778BAC020}" dt="2023-03-27T12:21:54.569" v="7"/>
          <ac:spMkLst>
            <pc:docMk/>
            <pc:sldMk cId="3353767541" sldId="595"/>
            <ac:spMk id="8" creationId="{C0B47880-63AF-EEAC-6787-5A0D980DAF5D}"/>
          </ac:spMkLst>
        </pc:spChg>
        <pc:spChg chg="del">
          <ac:chgData name="Eilidh Balfour" userId="S::eilidh.balfour@glasgow.ac.uk::41be596c-50b0-4650-9e47-e489a45e419c" providerId="AD" clId="Web-{02CDA415-9E7F-FE27-50A1-E8A778BAC020}" dt="2023-03-27T12:21:46.506" v="1"/>
          <ac:spMkLst>
            <pc:docMk/>
            <pc:sldMk cId="3353767541" sldId="595"/>
            <ac:spMk id="9" creationId="{D2259F66-FBE1-8804-A35A-A59D35E71039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24.788" v="17" actId="1076"/>
          <ac:spMkLst>
            <pc:docMk/>
            <pc:sldMk cId="3353767541" sldId="595"/>
            <ac:spMk id="11" creationId="{DF55568E-74FC-4DBC-154E-EE97AC85C797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39.179" v="37" actId="20577"/>
          <ac:spMkLst>
            <pc:docMk/>
            <pc:sldMk cId="3353767541" sldId="595"/>
            <ac:spMk id="12" creationId="{B55A9134-1128-1402-6B06-2903F5B4CF97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24.820" v="19" actId="1076"/>
          <ac:spMkLst>
            <pc:docMk/>
            <pc:sldMk cId="3353767541" sldId="595"/>
            <ac:spMk id="13" creationId="{A6EED423-9A17-8C22-1C88-5696A8DA5C26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24.835" v="20" actId="1076"/>
          <ac:spMkLst>
            <pc:docMk/>
            <pc:sldMk cId="3353767541" sldId="595"/>
            <ac:spMk id="14" creationId="{4823B804-6E52-8C0B-FD8F-98BD05BB50C0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04.616" v="12" actId="1076"/>
          <ac:spMkLst>
            <pc:docMk/>
            <pc:sldMk cId="3353767541" sldId="595"/>
            <ac:spMk id="87" creationId="{2C192FC3-CC8D-F0FD-DEA5-D9388DFC067B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04.632" v="13" actId="1076"/>
          <ac:spMkLst>
            <pc:docMk/>
            <pc:sldMk cId="3353767541" sldId="595"/>
            <ac:spMk id="89" creationId="{9F74725B-0438-0BB3-823E-5B7E6616AADC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04.647" v="14" actId="1076"/>
          <ac:spMkLst>
            <pc:docMk/>
            <pc:sldMk cId="3353767541" sldId="595"/>
            <ac:spMk id="91" creationId="{0C3FACE4-4CAC-3E2C-46D3-80B92DCF821F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04.663" v="15" actId="1076"/>
          <ac:spMkLst>
            <pc:docMk/>
            <pc:sldMk cId="3353767541" sldId="595"/>
            <ac:spMk id="101" creationId="{13117C7F-A8E7-323C-FF7D-146A1C3354A0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11.444" v="16" actId="1076"/>
          <ac:spMkLst>
            <pc:docMk/>
            <pc:sldMk cId="3353767541" sldId="595"/>
            <ac:spMk id="141" creationId="{3C3229D7-9D3C-4C38-8C0D-DD30CC5BD82D}"/>
          </ac:spMkLst>
        </pc:spChg>
      </pc:sldChg>
      <pc:sldChg chg="modSp">
        <pc:chgData name="Eilidh Balfour" userId="S::eilidh.balfour@glasgow.ac.uk::41be596c-50b0-4650-9e47-e489a45e419c" providerId="AD" clId="Web-{02CDA415-9E7F-FE27-50A1-E8A778BAC020}" dt="2023-03-27T12:23:39.431" v="59" actId="20577"/>
        <pc:sldMkLst>
          <pc:docMk/>
          <pc:sldMk cId="3475449019" sldId="596"/>
        </pc:sldMkLst>
        <pc:spChg chg="mod">
          <ac:chgData name="Eilidh Balfour" userId="S::eilidh.balfour@glasgow.ac.uk::41be596c-50b0-4650-9e47-e489a45e419c" providerId="AD" clId="Web-{02CDA415-9E7F-FE27-50A1-E8A778BAC020}" dt="2023-03-27T12:22:52.008" v="38" actId="1076"/>
          <ac:spMkLst>
            <pc:docMk/>
            <pc:sldMk cId="3475449019" sldId="596"/>
            <ac:spMk id="3" creationId="{5DABCCFB-843B-4A04-B43C-835DF9181019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3:39.431" v="59" actId="20577"/>
          <ac:spMkLst>
            <pc:docMk/>
            <pc:sldMk cId="3475449019" sldId="596"/>
            <ac:spMk id="4" creationId="{55B03711-718F-1A15-557C-4223D7059B53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52.023" v="39" actId="1076"/>
          <ac:spMkLst>
            <pc:docMk/>
            <pc:sldMk cId="3475449019" sldId="596"/>
            <ac:spMk id="5" creationId="{DAC443CE-621B-2EC8-C894-3C4254EF05DE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52.039" v="40" actId="1076"/>
          <ac:spMkLst>
            <pc:docMk/>
            <pc:sldMk cId="3475449019" sldId="596"/>
            <ac:spMk id="6" creationId="{5CB10E99-766E-271D-6A1A-CF4FDB12CE4A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2:52.055" v="41" actId="1076"/>
          <ac:spMkLst>
            <pc:docMk/>
            <pc:sldMk cId="3475449019" sldId="596"/>
            <ac:spMk id="28" creationId="{E8AFD3C9-4E7E-3A57-A512-1494D2485D24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3:02.914" v="43" actId="1076"/>
          <ac:spMkLst>
            <pc:docMk/>
            <pc:sldMk cId="3475449019" sldId="596"/>
            <ac:spMk id="87" creationId="{2C192FC3-CC8D-F0FD-DEA5-D9388DFC067B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3:31.899" v="50" actId="20577"/>
          <ac:spMkLst>
            <pc:docMk/>
            <pc:sldMk cId="3475449019" sldId="596"/>
            <ac:spMk id="89" creationId="{9F74725B-0438-0BB3-823E-5B7E6616AADC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3:02.930" v="44" actId="1076"/>
          <ac:spMkLst>
            <pc:docMk/>
            <pc:sldMk cId="3475449019" sldId="596"/>
            <ac:spMk id="91" creationId="{0C3FACE4-4CAC-3E2C-46D3-80B92DCF821F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3:02.946" v="45" actId="1076"/>
          <ac:spMkLst>
            <pc:docMk/>
            <pc:sldMk cId="3475449019" sldId="596"/>
            <ac:spMk id="101" creationId="{13117C7F-A8E7-323C-FF7D-146A1C3354A0}"/>
          </ac:spMkLst>
        </pc:spChg>
        <pc:spChg chg="mod">
          <ac:chgData name="Eilidh Balfour" userId="S::eilidh.balfour@glasgow.ac.uk::41be596c-50b0-4650-9e47-e489a45e419c" providerId="AD" clId="Web-{02CDA415-9E7F-FE27-50A1-E8A778BAC020}" dt="2023-03-27T12:23:15.711" v="47" actId="1076"/>
          <ac:spMkLst>
            <pc:docMk/>
            <pc:sldMk cId="3475449019" sldId="596"/>
            <ac:spMk id="141" creationId="{3C3229D7-9D3C-4C38-8C0D-DD30CC5BD82D}"/>
          </ac:spMkLst>
        </pc:spChg>
      </pc:sldChg>
    </pc:docChg>
  </pc:docChgLst>
  <pc:docChgLst>
    <pc:chgData name="Eilidh Balfour" userId="S::eilidh.balfour@glasgow.ac.uk::41be596c-50b0-4650-9e47-e489a45e419c" providerId="AD" clId="Web-{ED094DB1-E237-05DE-D4DA-E6BF5BA38321}"/>
    <pc:docChg chg="modSld">
      <pc:chgData name="Eilidh Balfour" userId="S::eilidh.balfour@glasgow.ac.uk::41be596c-50b0-4650-9e47-e489a45e419c" providerId="AD" clId="Web-{ED094DB1-E237-05DE-D4DA-E6BF5BA38321}" dt="2023-05-12T09:27:21.535" v="81" actId="1076"/>
      <pc:docMkLst>
        <pc:docMk/>
      </pc:docMkLst>
      <pc:sldChg chg="addSp delSp modSp">
        <pc:chgData name="Eilidh Balfour" userId="S::eilidh.balfour@glasgow.ac.uk::41be596c-50b0-4650-9e47-e489a45e419c" providerId="AD" clId="Web-{ED094DB1-E237-05DE-D4DA-E6BF5BA38321}" dt="2023-05-12T09:27:21.535" v="81" actId="1076"/>
        <pc:sldMkLst>
          <pc:docMk/>
          <pc:sldMk cId="3353767541" sldId="595"/>
        </pc:sldMkLst>
        <pc:spChg chg="add mod">
          <ac:chgData name="Eilidh Balfour" userId="S::eilidh.balfour@glasgow.ac.uk::41be596c-50b0-4650-9e47-e489a45e419c" providerId="AD" clId="Web-{ED094DB1-E237-05DE-D4DA-E6BF5BA38321}" dt="2023-05-12T09:27:03.862" v="78"/>
          <ac:spMkLst>
            <pc:docMk/>
            <pc:sldMk cId="3353767541" sldId="595"/>
            <ac:spMk id="3" creationId="{CF36A945-49BC-7607-EA12-CEC35E60034B}"/>
          </ac:spMkLst>
        </pc:spChg>
        <pc:spChg chg="add del">
          <ac:chgData name="Eilidh Balfour" userId="S::eilidh.balfour@glasgow.ac.uk::41be596c-50b0-4650-9e47-e489a45e419c" providerId="AD" clId="Web-{ED094DB1-E237-05DE-D4DA-E6BF5BA38321}" dt="2023-05-12T09:24:21.774" v="4"/>
          <ac:spMkLst>
            <pc:docMk/>
            <pc:sldMk cId="3353767541" sldId="595"/>
            <ac:spMk id="5" creationId="{D88B823D-03F0-722D-6EA2-066525F21EE3}"/>
          </ac:spMkLst>
        </pc:spChg>
        <pc:spChg chg="add mod">
          <ac:chgData name="Eilidh Balfour" userId="S::eilidh.balfour@glasgow.ac.uk::41be596c-50b0-4650-9e47-e489a45e419c" providerId="AD" clId="Web-{ED094DB1-E237-05DE-D4DA-E6BF5BA38321}" dt="2023-05-12T09:24:28.071" v="7" actId="1076"/>
          <ac:spMkLst>
            <pc:docMk/>
            <pc:sldMk cId="3353767541" sldId="595"/>
            <ac:spMk id="6" creationId="{660B971F-9A9F-8FB8-15E8-39A0DAA99E51}"/>
          </ac:spMkLst>
        </pc:spChg>
        <pc:spChg chg="add mod">
          <ac:chgData name="Eilidh Balfour" userId="S::eilidh.balfour@glasgow.ac.uk::41be596c-50b0-4650-9e47-e489a45e419c" providerId="AD" clId="Web-{ED094DB1-E237-05DE-D4DA-E6BF5BA38321}" dt="2023-05-12T09:27:04.831" v="79" actId="1076"/>
          <ac:spMkLst>
            <pc:docMk/>
            <pc:sldMk cId="3353767541" sldId="595"/>
            <ac:spMk id="7" creationId="{9694ED60-6FD2-02DB-F04E-3205A0C37604}"/>
          </ac:spMkLst>
        </pc:spChg>
        <pc:spChg chg="add mod">
          <ac:chgData name="Eilidh Balfour" userId="S::eilidh.balfour@glasgow.ac.uk::41be596c-50b0-4650-9e47-e489a45e419c" providerId="AD" clId="Web-{ED094DB1-E237-05DE-D4DA-E6BF5BA38321}" dt="2023-05-12T09:25:33.107" v="60" actId="1076"/>
          <ac:spMkLst>
            <pc:docMk/>
            <pc:sldMk cId="3353767541" sldId="595"/>
            <ac:spMk id="8" creationId="{F5BC91D0-F25D-9A03-9C3D-518DF80B9A49}"/>
          </ac:spMkLst>
        </pc:spChg>
        <pc:spChg chg="add mod">
          <ac:chgData name="Eilidh Balfour" userId="S::eilidh.balfour@glasgow.ac.uk::41be596c-50b0-4650-9e47-e489a45e419c" providerId="AD" clId="Web-{ED094DB1-E237-05DE-D4DA-E6BF5BA38321}" dt="2023-05-12T09:25:28.122" v="59" actId="20577"/>
          <ac:spMkLst>
            <pc:docMk/>
            <pc:sldMk cId="3353767541" sldId="595"/>
            <ac:spMk id="9" creationId="{03FC882A-D6A6-D2C4-37C4-8C4C48A6B590}"/>
          </ac:spMkLst>
        </pc:spChg>
        <pc:spChg chg="mod">
          <ac:chgData name="Eilidh Balfour" userId="S::eilidh.balfour@glasgow.ac.uk::41be596c-50b0-4650-9e47-e489a45e419c" providerId="AD" clId="Web-{ED094DB1-E237-05DE-D4DA-E6BF5BA38321}" dt="2023-05-12T09:24:42.791" v="10" actId="1076"/>
          <ac:spMkLst>
            <pc:docMk/>
            <pc:sldMk cId="3353767541" sldId="595"/>
            <ac:spMk id="13" creationId="{A6EED423-9A17-8C22-1C88-5696A8DA5C26}"/>
          </ac:spMkLst>
        </pc:spChg>
        <pc:spChg chg="add del">
          <ac:chgData name="Eilidh Balfour" userId="S::eilidh.balfour@glasgow.ac.uk::41be596c-50b0-4650-9e47-e489a45e419c" providerId="AD" clId="Web-{ED094DB1-E237-05DE-D4DA-E6BF5BA38321}" dt="2023-05-12T09:25:57.452" v="68"/>
          <ac:spMkLst>
            <pc:docMk/>
            <pc:sldMk cId="3353767541" sldId="595"/>
            <ac:spMk id="15" creationId="{2F734CC1-9526-4564-F02F-141A122C1E3F}"/>
          </ac:spMkLst>
        </pc:spChg>
        <pc:spChg chg="add del">
          <ac:chgData name="Eilidh Balfour" userId="S::eilidh.balfour@glasgow.ac.uk::41be596c-50b0-4650-9e47-e489a45e419c" providerId="AD" clId="Web-{ED094DB1-E237-05DE-D4DA-E6BF5BA38321}" dt="2023-05-12T09:25:57.452" v="67"/>
          <ac:spMkLst>
            <pc:docMk/>
            <pc:sldMk cId="3353767541" sldId="595"/>
            <ac:spMk id="16" creationId="{D924E66A-5C7F-A3F1-75AC-AFBCE3C0174C}"/>
          </ac:spMkLst>
        </pc:spChg>
        <pc:spChg chg="add mod">
          <ac:chgData name="Eilidh Balfour" userId="S::eilidh.balfour@glasgow.ac.uk::41be596c-50b0-4650-9e47-e489a45e419c" providerId="AD" clId="Web-{ED094DB1-E237-05DE-D4DA-E6BF5BA38321}" dt="2023-05-12T09:27:21.535" v="81" actId="1076"/>
          <ac:spMkLst>
            <pc:docMk/>
            <pc:sldMk cId="3353767541" sldId="595"/>
            <ac:spMk id="17" creationId="{9B3A40BA-449B-96DD-5F29-05BC7034186A}"/>
          </ac:spMkLst>
        </pc:spChg>
        <pc:spChg chg="mod">
          <ac:chgData name="Eilidh Balfour" userId="S::eilidh.balfour@glasgow.ac.uk::41be596c-50b0-4650-9e47-e489a45e419c" providerId="AD" clId="Web-{ED094DB1-E237-05DE-D4DA-E6BF5BA38321}" dt="2023-05-12T09:24:12.461" v="0" actId="1076"/>
          <ac:spMkLst>
            <pc:docMk/>
            <pc:sldMk cId="3353767541" sldId="595"/>
            <ac:spMk id="91" creationId="{0C3FACE4-4CAC-3E2C-46D3-80B92DCF821F}"/>
          </ac:spMkLst>
        </pc:spChg>
      </pc:sldChg>
    </pc:docChg>
  </pc:docChgLst>
  <pc:docChgLst>
    <pc:chgData name="Aimeé Crawford" userId="5d160303-0ff4-444d-9915-63004e34b452" providerId="ADAL" clId="{732C4857-6DD9-4C59-9BFD-DA85F99942C3}"/>
    <pc:docChg chg="modSld">
      <pc:chgData name="Aimeé Crawford" userId="5d160303-0ff4-444d-9915-63004e34b452" providerId="ADAL" clId="{732C4857-6DD9-4C59-9BFD-DA85F99942C3}" dt="2023-08-10T13:24:32.440" v="2" actId="14100"/>
      <pc:docMkLst>
        <pc:docMk/>
      </pc:docMkLst>
      <pc:sldChg chg="modSp mod">
        <pc:chgData name="Aimeé Crawford" userId="5d160303-0ff4-444d-9915-63004e34b452" providerId="ADAL" clId="{732C4857-6DD9-4C59-9BFD-DA85F99942C3}" dt="2023-08-10T13:24:32.440" v="2" actId="14100"/>
        <pc:sldMkLst>
          <pc:docMk/>
          <pc:sldMk cId="3353767541" sldId="595"/>
        </pc:sldMkLst>
        <pc:spChg chg="mod">
          <ac:chgData name="Aimeé Crawford" userId="5d160303-0ff4-444d-9915-63004e34b452" providerId="ADAL" clId="{732C4857-6DD9-4C59-9BFD-DA85F99942C3}" dt="2023-08-10T13:24:32.440" v="2" actId="14100"/>
          <ac:spMkLst>
            <pc:docMk/>
            <pc:sldMk cId="3353767541" sldId="595"/>
            <ac:spMk id="18" creationId="{C3FD6B71-E22C-B890-204B-8D14F6B58730}"/>
          </ac:spMkLst>
        </pc:spChg>
        <pc:spChg chg="mod">
          <ac:chgData name="Aimeé Crawford" userId="5d160303-0ff4-444d-9915-63004e34b452" providerId="ADAL" clId="{732C4857-6DD9-4C59-9BFD-DA85F99942C3}" dt="2023-08-10T13:24:25.808" v="0" actId="14100"/>
          <ac:spMkLst>
            <pc:docMk/>
            <pc:sldMk cId="3353767541" sldId="595"/>
            <ac:spMk id="19" creationId="{D91DF584-7D25-CC89-658C-17244AEF76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39CC4-BC6F-4E80-BC0D-03833D02DC81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52E4-5120-44D6-918A-894636DE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87" indent="-173387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7267B-5626-4066-B0E9-707D7F373322}" type="slidenum">
              <a:rPr kumimoji="0" lang="en-GB" sz="7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7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6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D96C-BBB5-4684-91A2-0AEACAC40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A4E63-F127-47B4-A496-F95909F8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2197C-C8DD-481B-B85D-E8B9521F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8B8E4-B19F-4B90-B4BB-382644112787}" type="datetime1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240AB-F12A-4AAC-A3E7-530C4A8F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42C26-84BB-44F2-95E2-B782E413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2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4DC99-8E91-4DB5-9133-34178D6B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686" y="206051"/>
            <a:ext cx="90761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9A86B-B379-4770-A2A2-03BD1DF2B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E049-366D-45DA-93BF-242D6FC1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382475-89F0-4944-B2CC-3DA51D237A4D}" type="datetime1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3BB1B-277A-4DC0-A9EC-EC48F8E5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A9890-628B-4D9D-89C6-70608CAC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473E0-EF18-4495-B594-579F61FF8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AEBAE-1FC2-4390-B040-70AD1D8C5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0A4AA-2870-4EBA-87A8-F470F4FB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A4568-77D9-437A-827B-2BA9563696C3}" type="datetime1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AFC9D-EBB1-4046-AA9A-B7D6404A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FB466-88D6-49EA-BD73-CEA14321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4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342C26-881A-4153-988E-867B26D0157F}"/>
              </a:ext>
            </a:extLst>
          </p:cNvPr>
          <p:cNvSpPr/>
          <p:nvPr userDrawn="1"/>
        </p:nvSpPr>
        <p:spPr bwMode="auto">
          <a:xfrm>
            <a:off x="1" y="3621023"/>
            <a:ext cx="4980373" cy="3236979"/>
          </a:xfrm>
          <a:prstGeom prst="rect">
            <a:avLst/>
          </a:prstGeom>
          <a:solidFill>
            <a:srgbClr val="0035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04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32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EA6E-DB6A-4F50-9BE0-5B806176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686" y="206051"/>
            <a:ext cx="90761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4A3BE-7713-4810-93C2-D95BA7D6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94730-AFAB-40D2-8AD7-FA1E178B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AA61A-7363-42DF-BF46-AFC2B6F8E4B9}" type="datetime1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5236F-A435-49D2-A4BC-04D9D92F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73884-29D8-4124-ACA9-02422C8D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5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F295-D6F2-48D0-B669-D36A8A4F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B8A9A-ACAC-4FEF-9C58-574A7F52F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0BC9-144A-4919-A018-18C44D32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C2B462-95BF-42A9-BCD9-09D51D13C2B4}" type="datetime1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681FE-6032-44BE-9AFF-9C6D7BF9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4FADB-E2E2-4360-8378-1033B934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0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73FB-7D4A-4BA4-9C87-66814B4B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686" y="206051"/>
            <a:ext cx="90761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3FF1-0BA5-4187-A42A-D5ACF5B85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676B5-2BFF-4AA0-BE4F-B34267FF3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80F7A-6079-4A46-A835-E1EE9E45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FD64A-DAD3-4BB2-B597-8E443FD1A5DA}" type="datetime1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6AE45-BF2F-4828-B132-FF921BF0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5DBE8-58AC-42B1-A383-E8D35FB5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0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7C71-B9D5-4A87-B741-0CC280AE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2B53-2A0C-41B2-B276-38771983B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60E6A-67E1-4AE3-A802-A5BA758EA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15503-2CAE-4FAA-A2CF-40E86B965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FC25D-4E9C-4AA7-8AE8-B59B8B5FC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D7E05-0196-4C17-B6A6-65FC4CDC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1D47C2-0EDF-4D2E-B86C-1F61ECEE6619}" type="datetime1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3F793-EEB4-404D-B390-ADCC747B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B0E06-A27E-4011-B01D-1B1B0E44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D53A-E2E2-4F6E-A21E-D7429B02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686" y="206051"/>
            <a:ext cx="90761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58B34-04D5-429B-B95C-3268A433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5DB25-D8A7-4BEC-8ECB-FE99C54C0474}" type="datetime1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88F75-EF53-4E8B-A602-90DA9D66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C41AC-6D9A-432A-9EA0-9A53A367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6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4B2A-D9CE-4239-B85B-1BE8F5DF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C9D9C-1ADC-46A9-9F18-9AB535083C0D}" type="datetime1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E61F5-1317-43DE-9F0B-B6614FA3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EAA6-1833-4A66-9D79-ADDF0AD3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7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9706-D4CC-4AB6-8612-55071C99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4BBA-27B8-4545-B2C5-D076CE8C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4A34F-90AA-4410-B661-53EFEAF6A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DD7EB-5E1E-495D-BEB0-A58D985C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45188-3D47-420E-B062-B48D011666C0}" type="datetime1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7D3C-F610-418F-8065-D8C422AD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8CB27-D28D-44F3-9E07-1BB53B60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0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C3BD-F166-49BB-A8CC-E90AD446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63117-0788-4335-AB40-7963071FC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9E3CD-2DAC-4665-8C62-C18BB9316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760E2-E796-4D4D-B95B-9B67E0BA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32B361-DAC3-4723-B864-AA8E627E479D}" type="datetime1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BFF06-9C92-44DF-BC99-268CD461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D075D-905C-41A9-9C28-E205681A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9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5D537-4822-4FB9-8BFD-BBEF2980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686" y="206051"/>
            <a:ext cx="9076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A8901-7A4E-4155-A768-8FB41F0AB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4F003-4F5C-43B3-BA3F-815039F4C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F082-068A-403D-84DF-E64C4EC931DC}" type="datetime1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BCF5-1E57-4FD6-BA7C-3B246E507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where to find the website and how to guides on every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B8E2-8FD7-4025-9341-D037A4716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BB10-D735-432F-BCC7-D7AA72C2988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F1965-1711-4016-BFB1-66E8A1FD6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2" b="17458"/>
          <a:stretch/>
        </p:blipFill>
        <p:spPr>
          <a:xfrm>
            <a:off x="4" y="260033"/>
            <a:ext cx="11042764" cy="12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rgbClr val="82A1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17A8868E-91E3-D109-4424-7ABAF4986784}"/>
              </a:ext>
            </a:extLst>
          </p:cNvPr>
          <p:cNvSpPr txBox="1"/>
          <p:nvPr/>
        </p:nvSpPr>
        <p:spPr>
          <a:xfrm>
            <a:off x="2238947" y="251503"/>
            <a:ext cx="977878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Recruitment – Hiring Managers</a:t>
            </a:r>
            <a:endParaRPr lang="en-US" sz="2000" b="1" baseline="-25000">
              <a:solidFill>
                <a:schemeClr val="tx2"/>
              </a:solidFill>
              <a:cs typeface="Calibri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239F517-A8DC-0ABD-5BA2-486A8895F8F2}"/>
              </a:ext>
            </a:extLst>
          </p:cNvPr>
          <p:cNvCxnSpPr>
            <a:cxnSpLocks/>
          </p:cNvCxnSpPr>
          <p:nvPr/>
        </p:nvCxnSpPr>
        <p:spPr>
          <a:xfrm>
            <a:off x="2374297" y="969217"/>
            <a:ext cx="947616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7F8EB9A-4B4D-AFCA-6FB7-B24D38CE384C}"/>
              </a:ext>
            </a:extLst>
          </p:cNvPr>
          <p:cNvSpPr txBox="1"/>
          <p:nvPr/>
        </p:nvSpPr>
        <p:spPr>
          <a:xfrm>
            <a:off x="9458762" y="625388"/>
            <a:ext cx="337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POD Retention Schedule</a:t>
            </a:r>
            <a:endParaRPr lang="en-GB" b="1">
              <a:solidFill>
                <a:schemeClr val="tx2"/>
              </a:solidFill>
            </a:endParaRPr>
          </a:p>
          <a:p>
            <a:endParaRPr lang="en-GB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0C3FACE4-4CAC-3E2C-46D3-80B92DCF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963" y="1637447"/>
            <a:ext cx="1444577" cy="1350727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6 </a:t>
            </a:r>
            <a:br>
              <a:rPr lang="en-GB" sz="20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</a:br>
            <a:r>
              <a:rPr lang="en-GB" sz="20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Months</a:t>
            </a:r>
            <a:r>
              <a:rPr lang="en-GB" sz="1400">
                <a:solidFill>
                  <a:schemeClr val="bg1"/>
                </a:solidFill>
              </a:rPr>
              <a:t>	</a:t>
            </a:r>
            <a:br>
              <a:rPr lang="en-GB" sz="1400">
                <a:solidFill>
                  <a:schemeClr val="bg1"/>
                </a:solidFill>
              </a:rPr>
            </a:br>
            <a:br>
              <a:rPr lang="en-US" sz="1400" b="1" kern="1200">
                <a:solidFill>
                  <a:srgbClr val="FFFFFF"/>
                </a:solidFill>
              </a:rPr>
            </a:br>
            <a:endParaRPr lang="en-US" sz="1400" b="1" kern="1200">
              <a:solidFill>
                <a:srgbClr val="FFFFFF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3117C7F-A8E7-323C-FF7D-146A1C3354A0}"/>
              </a:ext>
            </a:extLst>
          </p:cNvPr>
          <p:cNvSpPr/>
          <p:nvPr/>
        </p:nvSpPr>
        <p:spPr>
          <a:xfrm>
            <a:off x="8762231" y="3224745"/>
            <a:ext cx="1672037" cy="684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4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</a:rPr>
              <a:t>Recruitment Pack</a:t>
            </a:r>
          </a:p>
          <a:p>
            <a:pPr marL="0" indent="0" algn="ctr">
              <a:buNone/>
            </a:pP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141" name="Text Placeholder 7">
            <a:extLst>
              <a:ext uri="{FF2B5EF4-FFF2-40B4-BE49-F238E27FC236}">
                <a16:creationId xmlns:a16="http://schemas.microsoft.com/office/drawing/2014/main" id="{3C3229D7-9D3C-4C38-8C0D-DD30CC5BD82D}"/>
              </a:ext>
            </a:extLst>
          </p:cNvPr>
          <p:cNvSpPr txBox="1">
            <a:spLocks/>
          </p:cNvSpPr>
          <p:nvPr/>
        </p:nvSpPr>
        <p:spPr>
          <a:xfrm>
            <a:off x="2481867" y="2245473"/>
            <a:ext cx="1289839" cy="240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>
                <a:solidFill>
                  <a:schemeClr val="bg1"/>
                </a:solidFill>
              </a:rPr>
              <a:t>After Candidates appointed and completion of recruitment process 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1E4A24F-170D-7558-C553-F889FE0B9A46}"/>
              </a:ext>
            </a:extLst>
          </p:cNvPr>
          <p:cNvSpPr txBox="1">
            <a:spLocks/>
          </p:cNvSpPr>
          <p:nvPr/>
        </p:nvSpPr>
        <p:spPr>
          <a:xfrm>
            <a:off x="3909288" y="2176726"/>
            <a:ext cx="1289839" cy="240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55568E-74FC-4DBC-154E-EE97AC85C797}"/>
              </a:ext>
            </a:extLst>
          </p:cNvPr>
          <p:cNvSpPr/>
          <p:nvPr/>
        </p:nvSpPr>
        <p:spPr>
          <a:xfrm>
            <a:off x="4748867" y="4073571"/>
            <a:ext cx="2055864" cy="269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A9134-1128-1402-6B06-2903F5B4CF97}"/>
              </a:ext>
            </a:extLst>
          </p:cNvPr>
          <p:cNvSpPr txBox="1"/>
          <p:nvPr/>
        </p:nvSpPr>
        <p:spPr>
          <a:xfrm>
            <a:off x="4618769" y="4140931"/>
            <a:ext cx="2209805" cy="16466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>
                <a:solidFill>
                  <a:srgbClr val="6DC4EB"/>
                </a:solidFill>
              </a:rPr>
              <a:t>Action: Return to sender</a:t>
            </a:r>
            <a:endParaRPr lang="en-US" sz="900" b="1">
              <a:solidFill>
                <a:srgbClr val="6DC4EB"/>
              </a:solidFill>
            </a:endParaRPr>
          </a:p>
          <a:p>
            <a:pPr algn="ctr"/>
            <a:endParaRPr lang="en-US" sz="900" b="1">
              <a:solidFill>
                <a:schemeClr val="bg1"/>
              </a:solidFill>
            </a:endParaRPr>
          </a:p>
          <a:p>
            <a:pPr marL="171450" indent="-171450" fontAlgn="base">
              <a:buFont typeface="Courier New" panose="02070309020205020404" pitchFamily="49" charset="0"/>
              <a:buChar char="o"/>
            </a:pPr>
            <a:r>
              <a:rPr lang="en-GB" sz="1000" b="0" i="0">
                <a:solidFill>
                  <a:schemeClr val="bg1"/>
                </a:solidFill>
                <a:effectLst/>
              </a:rPr>
              <a:t>Unsolicited applications aren’t retained – these </a:t>
            </a:r>
            <a:r>
              <a:rPr lang="en-GB" sz="1000">
                <a:solidFill>
                  <a:schemeClr val="bg1"/>
                </a:solidFill>
              </a:rPr>
              <a:t>should be returned</a:t>
            </a:r>
            <a:r>
              <a:rPr lang="en-GB" sz="1000" b="0" i="0">
                <a:solidFill>
                  <a:schemeClr val="bg1"/>
                </a:solidFill>
                <a:effectLst/>
              </a:rPr>
              <a:t> to sender along with information on the recruitment process</a:t>
            </a:r>
            <a:r>
              <a:rPr lang="en-GB" sz="1000">
                <a:solidFill>
                  <a:schemeClr val="bg1"/>
                </a:solidFill>
              </a:rPr>
              <a:t> (e.g. directing applicant to apply online)</a:t>
            </a:r>
            <a:endParaRPr lang="en-US" sz="1000" b="0" i="0">
              <a:solidFill>
                <a:schemeClr val="bg1"/>
              </a:solidFill>
              <a:effectLst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EED423-9A17-8C22-1C88-5696A8DA5C26}"/>
              </a:ext>
            </a:extLst>
          </p:cNvPr>
          <p:cNvSpPr txBox="1">
            <a:spLocks/>
          </p:cNvSpPr>
          <p:nvPr/>
        </p:nvSpPr>
        <p:spPr>
          <a:xfrm>
            <a:off x="5001381" y="1637447"/>
            <a:ext cx="1444577" cy="1350727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Nil</a:t>
            </a:r>
            <a:r>
              <a:rPr lang="en-GB" sz="1400" dirty="0">
                <a:solidFill>
                  <a:schemeClr val="bg1"/>
                </a:solidFill>
              </a:rPr>
              <a:t>	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US" sz="1400" b="1" dirty="0">
                <a:solidFill>
                  <a:srgbClr val="FFFFFF"/>
                </a:solidFill>
              </a:rPr>
            </a:b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23B804-6E52-8C0B-FD8F-98BD05BB50C0}"/>
              </a:ext>
            </a:extLst>
          </p:cNvPr>
          <p:cNvSpPr/>
          <p:nvPr/>
        </p:nvSpPr>
        <p:spPr>
          <a:xfrm>
            <a:off x="4885024" y="3217484"/>
            <a:ext cx="1672037" cy="684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400" b="1">
                <a:solidFill>
                  <a:schemeClr val="bg1"/>
                </a:solidFill>
              </a:rPr>
              <a:t>Unsolicited Job Applications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36A945-49BC-7607-EA12-CEC35E60034B}"/>
              </a:ext>
            </a:extLst>
          </p:cNvPr>
          <p:cNvSpPr txBox="1">
            <a:spLocks/>
          </p:cNvSpPr>
          <p:nvPr/>
        </p:nvSpPr>
        <p:spPr>
          <a:xfrm>
            <a:off x="1164569" y="1637511"/>
            <a:ext cx="1444577" cy="1332119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br>
              <a:rPr lang="en-GB" sz="1400" dirty="0"/>
            </a:br>
            <a:br>
              <a:rPr lang="en-US" sz="1400" b="1" dirty="0"/>
            </a:b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0B971F-9A9F-8FB8-15E8-39A0DAA99E51}"/>
              </a:ext>
            </a:extLst>
          </p:cNvPr>
          <p:cNvSpPr txBox="1">
            <a:spLocks/>
          </p:cNvSpPr>
          <p:nvPr/>
        </p:nvSpPr>
        <p:spPr>
          <a:xfrm>
            <a:off x="4758158" y="2316117"/>
            <a:ext cx="1911854" cy="1679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694ED60-6FD2-02DB-F04E-3205A0C37604}"/>
              </a:ext>
            </a:extLst>
          </p:cNvPr>
          <p:cNvSpPr txBox="1">
            <a:spLocks/>
          </p:cNvSpPr>
          <p:nvPr/>
        </p:nvSpPr>
        <p:spPr>
          <a:xfrm>
            <a:off x="1219634" y="1855180"/>
            <a:ext cx="1336302" cy="5931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>
                <a:solidFill>
                  <a:schemeClr val="bg1"/>
                </a:solidFill>
              </a:rPr>
              <a:t>After completion of interview  process and interview paperwork has been uploaded to vacancy</a:t>
            </a:r>
            <a:endParaRPr lang="en-US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3A40BA-449B-96DD-5F29-05BC7034186A}"/>
              </a:ext>
            </a:extLst>
          </p:cNvPr>
          <p:cNvSpPr/>
          <p:nvPr/>
        </p:nvSpPr>
        <p:spPr>
          <a:xfrm>
            <a:off x="1056412" y="3255862"/>
            <a:ext cx="1672037" cy="62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4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</a:rPr>
              <a:t>Recruitment Pack</a:t>
            </a:r>
          </a:p>
          <a:p>
            <a:pPr marL="0" indent="0" algn="ctr">
              <a:buNone/>
            </a:pP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7DC9B6-79AB-160C-DCE6-974985CA09ED}"/>
              </a:ext>
            </a:extLst>
          </p:cNvPr>
          <p:cNvSpPr/>
          <p:nvPr/>
        </p:nvSpPr>
        <p:spPr>
          <a:xfrm>
            <a:off x="8495976" y="4052953"/>
            <a:ext cx="2306765" cy="2724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0AD2E-3F7F-6698-0244-0DBBA04866B7}"/>
              </a:ext>
            </a:extLst>
          </p:cNvPr>
          <p:cNvSpPr txBox="1"/>
          <p:nvPr/>
        </p:nvSpPr>
        <p:spPr>
          <a:xfrm>
            <a:off x="8493350" y="4105425"/>
            <a:ext cx="2312024" cy="25776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>
                <a:solidFill>
                  <a:srgbClr val="6DC4EB"/>
                </a:solidFill>
              </a:rPr>
              <a:t>Action: Confidentially Destroy</a:t>
            </a:r>
            <a:endParaRPr lang="en-US" sz="900" b="1" dirty="0">
              <a:solidFill>
                <a:srgbClr val="6DC4EB"/>
              </a:solidFill>
            </a:endParaRPr>
          </a:p>
          <a:p>
            <a:pPr algn="ctr"/>
            <a:endParaRPr lang="en-US" sz="900" b="1" dirty="0">
              <a:solidFill>
                <a:srgbClr val="6DC4EB"/>
              </a:solidFill>
            </a:endParaRPr>
          </a:p>
          <a:p>
            <a:pPr marL="171450" indent="-171450" fontAlgn="base">
              <a:buFont typeface="Courier New,monospace" panose="02070309020205020404" pitchFamily="49" charset="0"/>
              <a:buChar char="o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Job advertisements and surrounding documentation</a:t>
            </a: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marL="171450" indent="-171450">
              <a:buFont typeface="Courier New,monospace" panose="02070309020205020404" pitchFamily="49" charset="0"/>
              <a:buChar char="o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Enquiries about vacancies and requests for application forms</a:t>
            </a: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marL="171450" indent="-171450">
              <a:buFont typeface="Courier New,monospace" panose="02070309020205020404" pitchFamily="49" charset="0"/>
              <a:buChar char="o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Shortlisting documentation</a:t>
            </a:r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71450" indent="-171450">
              <a:buFont typeface="Courier New,monospace" panose="02070309020205020404" pitchFamily="49" charset="0"/>
              <a:buChar char="o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Application forms and interview paperwork for unsuccessful candidates (inc. Interview assessment forms, presentation documents etc)</a:t>
            </a:r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71450" indent="-171450">
              <a:buFont typeface="Courier New,monospace" panose="02070309020205020404" pitchFamily="49" charset="0"/>
              <a:buChar char="o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References </a:t>
            </a:r>
            <a:endParaRPr lang="en-US" dirty="0"/>
          </a:p>
          <a:p>
            <a:pPr algn="l" rtl="0" fontAlgn="base"/>
            <a:r>
              <a:rPr lang="en-US" sz="105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3FD6B71-E22C-B890-204B-8D14F6B58730}"/>
              </a:ext>
            </a:extLst>
          </p:cNvPr>
          <p:cNvSpPr/>
          <p:nvPr/>
        </p:nvSpPr>
        <p:spPr>
          <a:xfrm>
            <a:off x="310972" y="4052952"/>
            <a:ext cx="3278460" cy="2736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1DF584-7D25-CC89-658C-17244AEF7692}"/>
              </a:ext>
            </a:extLst>
          </p:cNvPr>
          <p:cNvSpPr txBox="1"/>
          <p:nvPr/>
        </p:nvSpPr>
        <p:spPr>
          <a:xfrm>
            <a:off x="334815" y="4105425"/>
            <a:ext cx="3387349" cy="27930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>
                <a:solidFill>
                  <a:srgbClr val="6DC4EB"/>
                </a:solidFill>
              </a:rPr>
              <a:t>Action: Confidentially Destroy</a:t>
            </a:r>
            <a:endParaRPr lang="en-US" sz="900" b="1" dirty="0">
              <a:solidFill>
                <a:srgbClr val="6DC4EB"/>
              </a:solidFill>
            </a:endParaRPr>
          </a:p>
          <a:p>
            <a:pPr algn="ctr"/>
            <a:endParaRPr lang="en-US" sz="900" b="1" dirty="0">
              <a:solidFill>
                <a:srgbClr val="6DC4EB"/>
              </a:solidFill>
            </a:endParaRPr>
          </a:p>
          <a:p>
            <a:pPr marL="171450" indent="-171450" fontAlgn="base">
              <a:buFont typeface="Courier New,monospace" panose="02070309020205020404" pitchFamily="49" charset="0"/>
              <a:buChar char="o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Enquiries about vacancies from prospective candidates.</a:t>
            </a:r>
          </a:p>
          <a:p>
            <a:pPr marL="171450" indent="-171450">
              <a:buFont typeface="Courier New,monospace" panose="02070309020205020404" pitchFamily="49" charset="0"/>
              <a:buChar char="o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Shortlisting documentation that has been downloaded from / uploaded to the HR System – this includes: </a:t>
            </a:r>
          </a:p>
          <a:p>
            <a:pPr marL="628650" lvl="1" indent="-171450">
              <a:buFont typeface="Calibri" panose="02070309020205020404" pitchFamily="49" charset="0"/>
              <a:buChar char="-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Blank forms</a:t>
            </a:r>
          </a:p>
          <a:p>
            <a:pPr marL="628650" lvl="1" indent="-171450">
              <a:buFont typeface="Calibri" panose="02070309020205020404" pitchFamily="49" charset="0"/>
              <a:buChar char="-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Completed forms </a:t>
            </a:r>
          </a:p>
          <a:p>
            <a:pPr marL="628650" lvl="1" indent="-171450">
              <a:buFont typeface="Calibri" panose="02070309020205020404" pitchFamily="49" charset="0"/>
              <a:buChar char="-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Application forms / </a:t>
            </a:r>
            <a:r>
              <a:rPr lang="en-GB" sz="1000" dirty="0" err="1">
                <a:solidFill>
                  <a:srgbClr val="FFFFFF"/>
                </a:solidFill>
                <a:latin typeface="Calibri"/>
                <a:cs typeface="Calibri"/>
              </a:rPr>
              <a:t>cvs</a:t>
            </a: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/ cover letters</a:t>
            </a:r>
          </a:p>
          <a:p>
            <a:pPr marL="171450" indent="-171450">
              <a:buFont typeface="Courier New"/>
              <a:buChar char="o"/>
            </a:pPr>
            <a:endParaRPr lang="en-GB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71450" indent="-171450">
              <a:buFont typeface="Courier New,monospace" panose="02070309020205020404" pitchFamily="49" charset="0"/>
              <a:buChar char="o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Interview paperwork – this includes: </a:t>
            </a:r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628650" lvl="1" indent="-171450">
              <a:buFont typeface="Calibri"/>
              <a:buChar char="-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Interview assessment forms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Calibri"/>
              <a:buChar char="-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Interview recommendation forms</a:t>
            </a:r>
          </a:p>
          <a:p>
            <a:pPr marL="628650" lvl="1" indent="-171450">
              <a:buFont typeface="Calibri"/>
              <a:buChar char="-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Presentation documents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     * Please note that</a:t>
            </a:r>
            <a:r>
              <a:rPr lang="en-GB" sz="1000" b="1" dirty="0">
                <a:solidFill>
                  <a:srgbClr val="FFFFFF"/>
                </a:solidFill>
                <a:latin typeface="Calibri"/>
                <a:cs typeface="Calibri"/>
              </a:rPr>
              <a:t> Interview notes</a:t>
            </a: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 should be retained  for </a:t>
            </a:r>
            <a:r>
              <a:rPr lang="en-GB" sz="1000" b="1" dirty="0">
                <a:solidFill>
                  <a:srgbClr val="FFFFFF"/>
                </a:solidFill>
                <a:latin typeface="Calibri"/>
                <a:cs typeface="Calibri"/>
              </a:rPr>
              <a:t>6 months</a:t>
            </a: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 for candidates and then destroyed</a:t>
            </a:r>
          </a:p>
          <a:p>
            <a:pPr marL="171450" indent="-171450">
              <a:buFont typeface="Courier New"/>
              <a:buChar char="o"/>
            </a:pP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References </a:t>
            </a:r>
            <a:endParaRPr lang="en-US" dirty="0">
              <a:cs typeface="Calibri"/>
            </a:endParaRPr>
          </a:p>
          <a:p>
            <a:pPr algn="l" rtl="0" fontAlgn="base"/>
            <a:r>
              <a:rPr lang="en-US" sz="105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860D9C-7F8A-F94E-4906-E8A7F37130C3}"/>
              </a:ext>
            </a:extLst>
          </p:cNvPr>
          <p:cNvSpPr/>
          <p:nvPr/>
        </p:nvSpPr>
        <p:spPr>
          <a:xfrm>
            <a:off x="8060635" y="1155181"/>
            <a:ext cx="2908791" cy="245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endParaRPr lang="en-US" sz="1400" b="1" dirty="0">
              <a:solidFill>
                <a:srgbClr val="303650"/>
              </a:solidFill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en-US" sz="1400" b="1" dirty="0">
                <a:solidFill>
                  <a:srgbClr val="303650"/>
                </a:solidFill>
              </a:rPr>
              <a:t>For info: People &amp;OD to Action     </a:t>
            </a:r>
            <a:endParaRPr lang="en-US" sz="1400" b="1" dirty="0">
              <a:solidFill>
                <a:srgbClr val="303650"/>
              </a:solidFill>
              <a:cs typeface="Calibri"/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303650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114AA5-235E-E23A-A0EC-7D6EB7421AEF}"/>
              </a:ext>
            </a:extLst>
          </p:cNvPr>
          <p:cNvSpPr/>
          <p:nvPr/>
        </p:nvSpPr>
        <p:spPr>
          <a:xfrm>
            <a:off x="7386494" y="1241915"/>
            <a:ext cx="9292" cy="55477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0C1089-AE62-8319-18D5-70DADD66A2F1}"/>
              </a:ext>
            </a:extLst>
          </p:cNvPr>
          <p:cNvSpPr/>
          <p:nvPr/>
        </p:nvSpPr>
        <p:spPr>
          <a:xfrm>
            <a:off x="2257531" y="1134148"/>
            <a:ext cx="3934547" cy="215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endParaRPr lang="en-US" sz="1400" b="1" dirty="0">
              <a:solidFill>
                <a:srgbClr val="303650"/>
              </a:solidFill>
              <a:cs typeface="Calibri"/>
            </a:endParaRPr>
          </a:p>
          <a:p>
            <a:pPr algn="ctr"/>
            <a:r>
              <a:rPr lang="en-US" sz="1400" b="1" dirty="0">
                <a:solidFill>
                  <a:srgbClr val="303650"/>
                </a:solidFill>
              </a:rPr>
              <a:t>Interview Panel to Action</a:t>
            </a:r>
            <a:endParaRPr lang="en-US" sz="1400" b="1" dirty="0">
              <a:solidFill>
                <a:srgbClr val="303650"/>
              </a:solidFill>
              <a:cs typeface="Calibri"/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3036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675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386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D0858962CEA4CBBCFC1AB1099BD4C" ma:contentTypeVersion="7" ma:contentTypeDescription="Create a new document." ma:contentTypeScope="" ma:versionID="babccc4bf882b5b5a9ecc124c49d81f9">
  <xsd:schema xmlns:xsd="http://www.w3.org/2001/XMLSchema" xmlns:xs="http://www.w3.org/2001/XMLSchema" xmlns:p="http://schemas.microsoft.com/office/2006/metadata/properties" xmlns:ns3="01f8c249-2c58-4e13-8ec2-45593a1d3135" xmlns:ns4="ee9513b1-20b0-46fb-8747-1a2c7cffda88" targetNamespace="http://schemas.microsoft.com/office/2006/metadata/properties" ma:root="true" ma:fieldsID="83048ae4ecf8b4d97a7f63b945425cbd" ns3:_="" ns4:_="">
    <xsd:import namespace="01f8c249-2c58-4e13-8ec2-45593a1d3135"/>
    <xsd:import namespace="ee9513b1-20b0-46fb-8747-1a2c7cffda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8c249-2c58-4e13-8ec2-45593a1d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513b1-20b0-46fb-8747-1a2c7cffda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54295-23B6-4ABA-AD8F-FA83B00E1325}">
  <ds:schemaRefs>
    <ds:schemaRef ds:uri="01f8c249-2c58-4e13-8ec2-45593a1d3135"/>
    <ds:schemaRef ds:uri="ee9513b1-20b0-46fb-8747-1a2c7cffda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402908-31E8-4427-8D58-9F6650465D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55391A-D126-4DD6-B50D-A24590B057E5}">
  <ds:schemaRefs>
    <ds:schemaRef ds:uri="01f8c249-2c58-4e13-8ec2-45593a1d3135"/>
    <ds:schemaRef ds:uri="ee9513b1-20b0-46fb-8747-1a2c7cffda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{E42F328B-A447-4F12-9773-7637D949D192}tf16411243_win32</Template>
  <TotalTime>0</TotalTime>
  <Words>208</Words>
  <Application>Microsoft Office PowerPoint</Application>
  <PresentationFormat>Widescreen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Courier New,monospace</vt:lpstr>
      <vt:lpstr>Arial</vt:lpstr>
      <vt:lpstr>Arial Bold</vt:lpstr>
      <vt:lpstr>Calibri</vt:lpstr>
      <vt:lpstr>Courier New</vt:lpstr>
      <vt:lpstr>1_Office Theme</vt:lpstr>
      <vt:lpstr>6  Months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 Retention Schedule</dc:title>
  <dc:creator>Shireen Moore</dc:creator>
  <cp:lastModifiedBy>Aimeé Crawford</cp:lastModifiedBy>
  <cp:revision>1</cp:revision>
  <dcterms:created xsi:type="dcterms:W3CDTF">2022-09-29T13:01:53Z</dcterms:created>
  <dcterms:modified xsi:type="dcterms:W3CDTF">2023-08-10T13:24:37Z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0x010100746D0858962CEA4CBBCFC1AB1099BD4C</vt:lpwstr>
  </property>
</Properties>
</file>