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92" r:id="rId2"/>
    <p:sldId id="256" r:id="rId3"/>
    <p:sldId id="516" r:id="rId4"/>
    <p:sldId id="495" r:id="rId5"/>
    <p:sldId id="501" r:id="rId6"/>
    <p:sldId id="503" r:id="rId7"/>
    <p:sldId id="515" r:id="rId8"/>
    <p:sldId id="506" r:id="rId9"/>
    <p:sldId id="505" r:id="rId10"/>
    <p:sldId id="517" r:id="rId11"/>
    <p:sldId id="518" r:id="rId12"/>
    <p:sldId id="519" r:id="rId13"/>
    <p:sldId id="520" r:id="rId14"/>
    <p:sldId id="508" r:id="rId15"/>
    <p:sldId id="507" r:id="rId16"/>
    <p:sldId id="510" r:id="rId17"/>
    <p:sldId id="509" r:id="rId18"/>
    <p:sldId id="504" r:id="rId19"/>
    <p:sldId id="512" r:id="rId20"/>
    <p:sldId id="513"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71" autoAdjust="0"/>
    <p:restoredTop sz="96327"/>
  </p:normalViewPr>
  <p:slideViewPr>
    <p:cSldViewPr snapToGrid="0">
      <p:cViewPr>
        <p:scale>
          <a:sx n="90" d="100"/>
          <a:sy n="90" d="100"/>
        </p:scale>
        <p:origin x="-504" y="8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403683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54141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102100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187976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287990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259303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111517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234891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265104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30510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239246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426373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96787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27570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89689283-4AE9-CC41-A966-2BE6BFD5CA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29/04/2024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marketing slides are intended to support staff who are making presentations about the University and want to use a Gaelic marque. These slides are pre-populated with some image-only slide layouts ready for your own text. You will be able to see the options by scrolling down the left hand side.</a:t>
            </a:r>
          </a:p>
          <a:p>
            <a:pPr marL="380990" indent="-380990">
              <a:spcAft>
                <a:spcPts val="667"/>
              </a:spcAft>
              <a:buFont typeface="Arial" charset="0"/>
              <a:buChar char="•"/>
            </a:pPr>
            <a:r>
              <a:rPr lang="en-GB" dirty="0"/>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t>These slides have been designed to be accessible to all, meeting our legal requirements on digital accessibility. You will have to add your own text (title and body text) to make these pages comply with accessibility guidance. For more information see </a:t>
            </a:r>
            <a:r>
              <a:rPr lang="en-GB">
                <a:hlinkClick r:id="rId3"/>
              </a:rPr>
              <a:t>glasgow.</a:t>
            </a:r>
            <a:r>
              <a:rPr lang="en-GB" dirty="0">
                <a:hlinkClick r:id="rId3"/>
              </a:rPr>
              <a:t>ac.uk/myglasgow/digitalaccessibility/documents/powerpoint</a:t>
            </a:r>
            <a:endParaRPr lang="en-GB" dirty="0"/>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in the James McCune Smith Learning Hub">
            <a:extLst>
              <a:ext uri="{FF2B5EF4-FFF2-40B4-BE49-F238E27FC236}">
                <a16:creationId xmlns:a16="http://schemas.microsoft.com/office/drawing/2014/main" id="{764618A5-8000-C4A9-3EC9-31969A46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90830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5358042D-3F91-2A72-B82E-1F7AAE87D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9152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Library">
            <a:extLst>
              <a:ext uri="{FF2B5EF4-FFF2-40B4-BE49-F238E27FC236}">
                <a16:creationId xmlns:a16="http://schemas.microsoft.com/office/drawing/2014/main" id="{D5544888-3153-EE79-B6B6-BF472EABC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4020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peaks to a member of staff in Student Services">
            <a:extLst>
              <a:ext uri="{FF2B5EF4-FFF2-40B4-BE49-F238E27FC236}">
                <a16:creationId xmlns:a16="http://schemas.microsoft.com/office/drawing/2014/main" id="{03E00BF5-A2AE-A60E-BFC6-B33F6FE2F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4646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CE Building">
            <a:extLst>
              <a:ext uri="{FF2B5EF4-FFF2-40B4-BE49-F238E27FC236}">
                <a16:creationId xmlns:a16="http://schemas.microsoft.com/office/drawing/2014/main" id="{98B21EE6-F135-BD46-9090-E68950F47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5536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F5698131-48B1-314D-BFCE-3235BC5CA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6701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A25E8861-B8AC-2647-8767-C29105B73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1037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6D956B01-E7AD-174C-9C11-453D6E1A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06985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BHF Building">
            <a:extLst>
              <a:ext uri="{FF2B5EF4-FFF2-40B4-BE49-F238E27FC236}">
                <a16:creationId xmlns:a16="http://schemas.microsoft.com/office/drawing/2014/main" id="{FA5E6B2C-6399-DB48-B0BE-AEA707066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7367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duates in the Quadrangles">
            <a:extLst>
              <a:ext uri="{FF2B5EF4-FFF2-40B4-BE49-F238E27FC236}">
                <a16:creationId xmlns:a16="http://schemas.microsoft.com/office/drawing/2014/main" id="{4B0A79C1-0369-AF8C-D074-59E1A9716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395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F92423F9-0614-CF55-DF71-BE70A6B34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447635"/>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615898"/>
            <a:ext cx="6882670" cy="724531"/>
          </a:xfrm>
        </p:spPr>
        <p:txBody>
          <a:bodyPr/>
          <a:lstStyle/>
          <a:p>
            <a:endParaRPr lang="en-US" dirty="0">
              <a:solidFill>
                <a:schemeClr val="tx1"/>
              </a:solidFill>
            </a:endParaRPr>
          </a:p>
        </p:txBody>
      </p:sp>
      <p:sp>
        <p:nvSpPr>
          <p:cNvPr id="7" name="Content Placeholder 2"/>
          <p:cNvSpPr>
            <a:spLocks noGrp="1"/>
          </p:cNvSpPr>
          <p:nvPr>
            <p:ph sz="quarter" idx="13"/>
          </p:nvPr>
        </p:nvSpPr>
        <p:spPr>
          <a:xfrm>
            <a:off x="753165" y="2340429"/>
            <a:ext cx="6882670" cy="3113315"/>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835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t sunset">
            <a:extLst>
              <a:ext uri="{FF2B5EF4-FFF2-40B4-BE49-F238E27FC236}">
                <a16:creationId xmlns:a16="http://schemas.microsoft.com/office/drawing/2014/main" id="{41899042-25D8-C747-BAF7-ECD48A34B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3" name="Group 2">
            <a:extLst>
              <a:ext uri="{FF2B5EF4-FFF2-40B4-BE49-F238E27FC236}">
                <a16:creationId xmlns:a16="http://schemas.microsoft.com/office/drawing/2014/main" id="{2D026A47-A7AA-200B-08E6-FE22A2FF78F8}"/>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5" name="TextBox 4">
              <a:extLst>
                <a:ext uri="{FF2B5EF4-FFF2-40B4-BE49-F238E27FC236}">
                  <a16:creationId xmlns:a16="http://schemas.microsoft.com/office/drawing/2014/main" id="{38280E1C-6A0F-9EC5-B172-A0A856FABD76}"/>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1DF40-EF24-434E-6E70-3AC053EB2B07}"/>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43561894-840F-0BEF-7379-05ECCC3F1B41}"/>
                </a:ext>
              </a:extLst>
            </p:cNvPr>
            <p:cNvGrpSpPr/>
            <p:nvPr/>
          </p:nvGrpSpPr>
          <p:grpSpPr>
            <a:xfrm>
              <a:off x="8516481" y="6162367"/>
              <a:ext cx="841333" cy="347112"/>
              <a:chOff x="8601252" y="6162367"/>
              <a:chExt cx="841333" cy="347112"/>
            </a:xfrm>
          </p:grpSpPr>
          <p:pic>
            <p:nvPicPr>
              <p:cNvPr id="8" name="Picture 7">
                <a:extLst>
                  <a:ext uri="{FF2B5EF4-FFF2-40B4-BE49-F238E27FC236}">
                    <a16:creationId xmlns:a16="http://schemas.microsoft.com/office/drawing/2014/main" id="{23BE2002-96F2-5928-8F6D-6CFE3ACA49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9" name="Picture 8">
                <a:extLst>
                  <a:ext uri="{FF2B5EF4-FFF2-40B4-BE49-F238E27FC236}">
                    <a16:creationId xmlns:a16="http://schemas.microsoft.com/office/drawing/2014/main" id="{BF47C595-6A05-A07D-1CA6-D63740287F4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10" name="Picture 9">
                <a:extLst>
                  <a:ext uri="{FF2B5EF4-FFF2-40B4-BE49-F238E27FC236}">
                    <a16:creationId xmlns:a16="http://schemas.microsoft.com/office/drawing/2014/main" id="{B1CDC4C9-1309-3100-B724-68087C29D3B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452AE833-745F-CBB2-8DDA-A3D95BC33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447635"/>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396867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3DAABC00-A5C6-9B49-AE4B-275329C2C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5" y="2180862"/>
            <a:ext cx="684890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1014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63378407-F277-C341-ADB9-128E30436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0621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FB2D321E-E4D0-5446-9809-C0EA3183E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2211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on University Gardens">
            <a:extLst>
              <a:ext uri="{FF2B5EF4-FFF2-40B4-BE49-F238E27FC236}">
                <a16:creationId xmlns:a16="http://schemas.microsoft.com/office/drawing/2014/main" id="{3FE8564A-A826-04C3-ACC4-3A5EF5B7C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84714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6642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495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studying in the library">
            <a:extLst>
              <a:ext uri="{FF2B5EF4-FFF2-40B4-BE49-F238E27FC236}">
                <a16:creationId xmlns:a16="http://schemas.microsoft.com/office/drawing/2014/main" id="{7ADC2602-EF57-C351-31D8-D6E0E1A00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45904"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8267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345906"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9794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outside at the James McCune Smith Learning Hub">
            <a:extLst>
              <a:ext uri="{FF2B5EF4-FFF2-40B4-BE49-F238E27FC236}">
                <a16:creationId xmlns:a16="http://schemas.microsoft.com/office/drawing/2014/main" id="{E96A3D23-FB13-BA36-11EA-F6C69A1B2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6911372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2789</TotalTime>
  <Words>1117</Words>
  <Application>Microsoft Macintosh PowerPoint</Application>
  <PresentationFormat>Widescreen</PresentationFormat>
  <Paragraphs>77</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Guidance notes – delete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83</cp:revision>
  <dcterms:created xsi:type="dcterms:W3CDTF">2021-01-06T14:22:07Z</dcterms:created>
  <dcterms:modified xsi:type="dcterms:W3CDTF">2024-04-29T09:17:45Z</dcterms:modified>
</cp:coreProperties>
</file>