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320" r:id="rId3"/>
    <p:sldId id="315" r:id="rId4"/>
    <p:sldId id="317" r:id="rId5"/>
    <p:sldId id="316" r:id="rId6"/>
    <p:sldId id="319" r:id="rId7"/>
    <p:sldId id="294" r:id="rId8"/>
    <p:sldId id="318" r:id="rId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14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281"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421"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561"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5702" algn="l" defTabSz="457140" rtl="0" eaLnBrk="1" latinLnBrk="0" hangingPunct="1">
      <a:defRPr sz="2400" kern="1200">
        <a:solidFill>
          <a:schemeClr val="tx1"/>
        </a:solidFill>
        <a:latin typeface="Arial" charset="0"/>
        <a:ea typeface="ＭＳ Ｐゴシック" charset="0"/>
        <a:cs typeface="ＭＳ Ｐゴシック" charset="0"/>
      </a:defRPr>
    </a:lvl6pPr>
    <a:lvl7pPr marL="2742842" algn="l" defTabSz="457140" rtl="0" eaLnBrk="1" latinLnBrk="0" hangingPunct="1">
      <a:defRPr sz="2400" kern="1200">
        <a:solidFill>
          <a:schemeClr val="tx1"/>
        </a:solidFill>
        <a:latin typeface="Arial" charset="0"/>
        <a:ea typeface="ＭＳ Ｐゴシック" charset="0"/>
        <a:cs typeface="ＭＳ Ｐゴシック" charset="0"/>
      </a:defRPr>
    </a:lvl7pPr>
    <a:lvl8pPr marL="3199982" algn="l" defTabSz="457140" rtl="0" eaLnBrk="1" latinLnBrk="0" hangingPunct="1">
      <a:defRPr sz="2400" kern="1200">
        <a:solidFill>
          <a:schemeClr val="tx1"/>
        </a:solidFill>
        <a:latin typeface="Arial" charset="0"/>
        <a:ea typeface="ＭＳ Ｐゴシック" charset="0"/>
        <a:cs typeface="ＭＳ Ｐゴシック" charset="0"/>
      </a:defRPr>
    </a:lvl8pPr>
    <a:lvl9pPr marL="3657122" algn="l" defTabSz="45714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4A"/>
    <a:srgbClr val="0035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61"/>
    <p:restoredTop sz="96405"/>
  </p:normalViewPr>
  <p:slideViewPr>
    <p:cSldViewPr snapToGrid="0" snapToObjects="1">
      <p:cViewPr varScale="1">
        <p:scale>
          <a:sx n="107" d="100"/>
          <a:sy n="107" d="100"/>
        </p:scale>
        <p:origin x="1284" y="102"/>
      </p:cViewPr>
      <p:guideLst/>
    </p:cSldViewPr>
  </p:slideViewPr>
  <p:notesTextViewPr>
    <p:cViewPr>
      <p:scale>
        <a:sx n="1" d="1"/>
        <a:sy n="1" d="1"/>
      </p:scale>
      <p:origin x="0" y="0"/>
    </p:cViewPr>
  </p:notesTextViewPr>
  <p:sorterViewPr>
    <p:cViewPr>
      <p:scale>
        <a:sx n="97" d="100"/>
        <a:sy n="9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A7C796-BE0F-3744-83C9-EAEEF24D51CA}" type="datetimeFigureOut">
              <a:rPr lang="en-US" smtClean="0"/>
              <a:t>7/7/2017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26462-DE72-4A40-9DDC-392E8E67A049}" type="slidenum">
              <a:rPr lang="en-US" smtClean="0"/>
              <a:t>‹#›</a:t>
            </a:fld>
            <a:endParaRPr lang="en-US"/>
          </a:p>
        </p:txBody>
      </p:sp>
    </p:spTree>
    <p:extLst>
      <p:ext uri="{BB962C8B-B14F-4D97-AF65-F5344CB8AC3E}">
        <p14:creationId xmlns:p14="http://schemas.microsoft.com/office/powerpoint/2010/main" val="1198818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47206" y="1696190"/>
            <a:ext cx="3924793" cy="728228"/>
          </a:xfrm>
          <a:prstGeom prst="rect">
            <a:avLst/>
          </a:prstGeom>
        </p:spPr>
        <p:txBody>
          <a:bodyPr/>
          <a:lstStyle>
            <a:lvl1pPr>
              <a:defRPr sz="2400" baseline="0">
                <a:solidFill>
                  <a:srgbClr val="002D4A"/>
                </a:solidFill>
                <a:latin typeface="Arial" charset="0"/>
              </a:defRPr>
            </a:lvl1pPr>
          </a:lstStyle>
          <a:p>
            <a:r>
              <a:rPr lang="en-GB" dirty="0" smtClean="0"/>
              <a:t>Click to edit title</a:t>
            </a:r>
            <a:endParaRPr lang="en-US" dirty="0"/>
          </a:p>
        </p:txBody>
      </p:sp>
      <p:sp>
        <p:nvSpPr>
          <p:cNvPr id="9" name="Subtitle 2"/>
          <p:cNvSpPr>
            <a:spLocks noGrp="1"/>
          </p:cNvSpPr>
          <p:nvPr>
            <p:ph type="subTitle" idx="1" hasCustomPrompt="1"/>
          </p:nvPr>
        </p:nvSpPr>
        <p:spPr>
          <a:xfrm>
            <a:off x="647206" y="2516697"/>
            <a:ext cx="3924793" cy="3288486"/>
          </a:xfrm>
          <a:prstGeom prst="rect">
            <a:avLst/>
          </a:prstGeom>
        </p:spPr>
        <p:txBody>
          <a:bodyPr/>
          <a:lstStyle>
            <a:lvl1pPr marL="0" indent="0" algn="l">
              <a:buNone/>
              <a:defRPr sz="1600" spc="-30">
                <a:solidFill>
                  <a:srgbClr val="002D4A"/>
                </a:solidFill>
              </a:defRPr>
            </a:lvl1pPr>
            <a:lvl2pPr marL="457215" indent="0" algn="ctr">
              <a:buNone/>
              <a:defRPr/>
            </a:lvl2pPr>
            <a:lvl3pPr marL="914431" indent="0" algn="ctr">
              <a:buNone/>
              <a:defRPr/>
            </a:lvl3pPr>
            <a:lvl4pPr marL="1371645" indent="0" algn="ctr">
              <a:buNone/>
              <a:defRPr/>
            </a:lvl4pPr>
            <a:lvl5pPr marL="1828861" indent="0" algn="ctr">
              <a:buNone/>
              <a:defRPr/>
            </a:lvl5pPr>
            <a:lvl6pPr marL="2286076" indent="0" algn="ctr">
              <a:buNone/>
              <a:defRPr/>
            </a:lvl6pPr>
            <a:lvl7pPr marL="2743292" indent="0" algn="ctr">
              <a:buNone/>
              <a:defRPr/>
            </a:lvl7pPr>
            <a:lvl8pPr marL="3200507" indent="0" algn="ctr">
              <a:buNone/>
              <a:defRPr/>
            </a:lvl8pPr>
            <a:lvl9pPr marL="3657722" indent="0" algn="ctr">
              <a:buNone/>
              <a:defRPr/>
            </a:lvl9pPr>
          </a:lstStyle>
          <a:p>
            <a:r>
              <a:rPr lang="en-GB" dirty="0" smtClean="0"/>
              <a:t>Click to add text</a:t>
            </a:r>
            <a:endParaRPr lang="en-US" dirty="0"/>
          </a:p>
        </p:txBody>
      </p:sp>
    </p:spTree>
    <p:extLst>
      <p:ext uri="{BB962C8B-B14F-4D97-AF65-F5344CB8AC3E}">
        <p14:creationId xmlns:p14="http://schemas.microsoft.com/office/powerpoint/2010/main" val="83368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647206" y="1696190"/>
            <a:ext cx="3924793" cy="728228"/>
          </a:xfrm>
          <a:prstGeom prst="rect">
            <a:avLst/>
          </a:prstGeom>
        </p:spPr>
        <p:txBody>
          <a:bodyPr/>
          <a:lstStyle>
            <a:lvl1pPr>
              <a:defRPr sz="2400" baseline="0">
                <a:solidFill>
                  <a:srgbClr val="002D4A"/>
                </a:solidFill>
                <a:latin typeface="Arial" charset="0"/>
              </a:defRPr>
            </a:lvl1pPr>
          </a:lstStyle>
          <a:p>
            <a:r>
              <a:rPr lang="en-GB" dirty="0" smtClean="0"/>
              <a:t>Click to edit title</a:t>
            </a:r>
            <a:endParaRPr lang="en-US" dirty="0"/>
          </a:p>
        </p:txBody>
      </p:sp>
      <p:sp>
        <p:nvSpPr>
          <p:cNvPr id="12" name="Subtitle 2"/>
          <p:cNvSpPr>
            <a:spLocks noGrp="1"/>
          </p:cNvSpPr>
          <p:nvPr>
            <p:ph type="subTitle" idx="1" hasCustomPrompt="1"/>
          </p:nvPr>
        </p:nvSpPr>
        <p:spPr>
          <a:xfrm>
            <a:off x="647206" y="2516697"/>
            <a:ext cx="3924793" cy="3288486"/>
          </a:xfrm>
          <a:prstGeom prst="rect">
            <a:avLst/>
          </a:prstGeom>
        </p:spPr>
        <p:txBody>
          <a:bodyPr/>
          <a:lstStyle>
            <a:lvl1pPr marL="0" indent="0" algn="l">
              <a:buNone/>
              <a:defRPr sz="1600" spc="-30">
                <a:solidFill>
                  <a:srgbClr val="002D4A"/>
                </a:solidFill>
              </a:defRPr>
            </a:lvl1pPr>
            <a:lvl2pPr marL="457215" indent="0" algn="ctr">
              <a:buNone/>
              <a:defRPr/>
            </a:lvl2pPr>
            <a:lvl3pPr marL="914431" indent="0" algn="ctr">
              <a:buNone/>
              <a:defRPr/>
            </a:lvl3pPr>
            <a:lvl4pPr marL="1371645" indent="0" algn="ctr">
              <a:buNone/>
              <a:defRPr/>
            </a:lvl4pPr>
            <a:lvl5pPr marL="1828861" indent="0" algn="ctr">
              <a:buNone/>
              <a:defRPr/>
            </a:lvl5pPr>
            <a:lvl6pPr marL="2286076" indent="0" algn="ctr">
              <a:buNone/>
              <a:defRPr/>
            </a:lvl6pPr>
            <a:lvl7pPr marL="2743292" indent="0" algn="ctr">
              <a:buNone/>
              <a:defRPr/>
            </a:lvl7pPr>
            <a:lvl8pPr marL="3200507" indent="0" algn="ctr">
              <a:buNone/>
              <a:defRPr/>
            </a:lvl8pPr>
            <a:lvl9pPr marL="3657722" indent="0" algn="ctr">
              <a:buNone/>
              <a:defRPr/>
            </a:lvl9pPr>
          </a:lstStyle>
          <a:p>
            <a:r>
              <a:rPr lang="en-GB" dirty="0" smtClean="0"/>
              <a:t>Click to add text</a:t>
            </a:r>
            <a:endParaRPr lang="en-US" dirty="0"/>
          </a:p>
        </p:txBody>
      </p:sp>
    </p:spTree>
    <p:extLst>
      <p:ext uri="{BB962C8B-B14F-4D97-AF65-F5344CB8AC3E}">
        <p14:creationId xmlns:p14="http://schemas.microsoft.com/office/powerpoint/2010/main" val="124981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47206" y="1696190"/>
            <a:ext cx="3924793" cy="728228"/>
          </a:xfrm>
          <a:prstGeom prst="rect">
            <a:avLst/>
          </a:prstGeom>
        </p:spPr>
        <p:txBody>
          <a:bodyPr/>
          <a:lstStyle>
            <a:lvl1pPr>
              <a:defRPr sz="2400" baseline="0">
                <a:solidFill>
                  <a:srgbClr val="002D4A"/>
                </a:solidFill>
                <a:latin typeface="Arial" charset="0"/>
              </a:defRPr>
            </a:lvl1pPr>
          </a:lstStyle>
          <a:p>
            <a:r>
              <a:rPr lang="en-GB" dirty="0" smtClean="0"/>
              <a:t>Click to edit title</a:t>
            </a:r>
            <a:endParaRPr lang="en-US" dirty="0"/>
          </a:p>
        </p:txBody>
      </p:sp>
      <p:sp>
        <p:nvSpPr>
          <p:cNvPr id="9" name="Subtitle 2"/>
          <p:cNvSpPr>
            <a:spLocks noGrp="1"/>
          </p:cNvSpPr>
          <p:nvPr>
            <p:ph type="subTitle" idx="1" hasCustomPrompt="1"/>
          </p:nvPr>
        </p:nvSpPr>
        <p:spPr>
          <a:xfrm>
            <a:off x="647206" y="2516697"/>
            <a:ext cx="3924793" cy="3288486"/>
          </a:xfrm>
          <a:prstGeom prst="rect">
            <a:avLst/>
          </a:prstGeom>
        </p:spPr>
        <p:txBody>
          <a:bodyPr/>
          <a:lstStyle>
            <a:lvl1pPr marL="0" indent="0" algn="l">
              <a:buNone/>
              <a:defRPr sz="1600" spc="-30">
                <a:solidFill>
                  <a:srgbClr val="002D4A"/>
                </a:solidFill>
              </a:defRPr>
            </a:lvl1pPr>
            <a:lvl2pPr marL="457215" indent="0" algn="ctr">
              <a:buNone/>
              <a:defRPr/>
            </a:lvl2pPr>
            <a:lvl3pPr marL="914431" indent="0" algn="ctr">
              <a:buNone/>
              <a:defRPr/>
            </a:lvl3pPr>
            <a:lvl4pPr marL="1371645" indent="0" algn="ctr">
              <a:buNone/>
              <a:defRPr/>
            </a:lvl4pPr>
            <a:lvl5pPr marL="1828861" indent="0" algn="ctr">
              <a:buNone/>
              <a:defRPr/>
            </a:lvl5pPr>
            <a:lvl6pPr marL="2286076" indent="0" algn="ctr">
              <a:buNone/>
              <a:defRPr/>
            </a:lvl6pPr>
            <a:lvl7pPr marL="2743292" indent="0" algn="ctr">
              <a:buNone/>
              <a:defRPr/>
            </a:lvl7pPr>
            <a:lvl8pPr marL="3200507" indent="0" algn="ctr">
              <a:buNone/>
              <a:defRPr/>
            </a:lvl8pPr>
            <a:lvl9pPr marL="3657722" indent="0" algn="ctr">
              <a:buNone/>
              <a:defRPr/>
            </a:lvl9pPr>
          </a:lstStyle>
          <a:p>
            <a:r>
              <a:rPr lang="en-GB" dirty="0" smtClean="0"/>
              <a:t>Click to add text</a:t>
            </a:r>
            <a:endParaRPr lang="en-US" dirty="0"/>
          </a:p>
        </p:txBody>
      </p:sp>
    </p:spTree>
    <p:extLst>
      <p:ext uri="{BB962C8B-B14F-4D97-AF65-F5344CB8AC3E}">
        <p14:creationId xmlns:p14="http://schemas.microsoft.com/office/powerpoint/2010/main" val="199736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47206" y="1696190"/>
            <a:ext cx="3924793" cy="728228"/>
          </a:xfrm>
          <a:prstGeom prst="rect">
            <a:avLst/>
          </a:prstGeom>
        </p:spPr>
        <p:txBody>
          <a:bodyPr/>
          <a:lstStyle>
            <a:lvl1pPr>
              <a:defRPr sz="2400" baseline="0">
                <a:solidFill>
                  <a:srgbClr val="002D4A"/>
                </a:solidFill>
                <a:latin typeface="Arial" charset="0"/>
              </a:defRPr>
            </a:lvl1pPr>
          </a:lstStyle>
          <a:p>
            <a:r>
              <a:rPr lang="en-GB" dirty="0" smtClean="0"/>
              <a:t>Click to edit title</a:t>
            </a:r>
            <a:endParaRPr lang="en-US" dirty="0"/>
          </a:p>
        </p:txBody>
      </p:sp>
      <p:sp>
        <p:nvSpPr>
          <p:cNvPr id="8" name="Subtitle 2"/>
          <p:cNvSpPr>
            <a:spLocks noGrp="1"/>
          </p:cNvSpPr>
          <p:nvPr>
            <p:ph type="subTitle" idx="1" hasCustomPrompt="1"/>
          </p:nvPr>
        </p:nvSpPr>
        <p:spPr>
          <a:xfrm>
            <a:off x="647206" y="2516697"/>
            <a:ext cx="3924793" cy="3288486"/>
          </a:xfrm>
          <a:prstGeom prst="rect">
            <a:avLst/>
          </a:prstGeom>
        </p:spPr>
        <p:txBody>
          <a:bodyPr/>
          <a:lstStyle>
            <a:lvl1pPr marL="0" indent="0" algn="l">
              <a:buNone/>
              <a:defRPr sz="1600" spc="-30">
                <a:solidFill>
                  <a:srgbClr val="002D4A"/>
                </a:solidFill>
              </a:defRPr>
            </a:lvl1pPr>
            <a:lvl2pPr marL="457215" indent="0" algn="ctr">
              <a:buNone/>
              <a:defRPr/>
            </a:lvl2pPr>
            <a:lvl3pPr marL="914431" indent="0" algn="ctr">
              <a:buNone/>
              <a:defRPr/>
            </a:lvl3pPr>
            <a:lvl4pPr marL="1371645" indent="0" algn="ctr">
              <a:buNone/>
              <a:defRPr/>
            </a:lvl4pPr>
            <a:lvl5pPr marL="1828861" indent="0" algn="ctr">
              <a:buNone/>
              <a:defRPr/>
            </a:lvl5pPr>
            <a:lvl6pPr marL="2286076" indent="0" algn="ctr">
              <a:buNone/>
              <a:defRPr/>
            </a:lvl6pPr>
            <a:lvl7pPr marL="2743292" indent="0" algn="ctr">
              <a:buNone/>
              <a:defRPr/>
            </a:lvl7pPr>
            <a:lvl8pPr marL="3200507" indent="0" algn="ctr">
              <a:buNone/>
              <a:defRPr/>
            </a:lvl8pPr>
            <a:lvl9pPr marL="3657722" indent="0" algn="ctr">
              <a:buNone/>
              <a:defRPr/>
            </a:lvl9pPr>
          </a:lstStyle>
          <a:p>
            <a:r>
              <a:rPr lang="en-GB" dirty="0" smtClean="0"/>
              <a:t>Click to add text</a:t>
            </a:r>
            <a:endParaRPr lang="en-US" dirty="0"/>
          </a:p>
        </p:txBody>
      </p:sp>
    </p:spTree>
    <p:extLst>
      <p:ext uri="{BB962C8B-B14F-4D97-AF65-F5344CB8AC3E}">
        <p14:creationId xmlns:p14="http://schemas.microsoft.com/office/powerpoint/2010/main" val="3061806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47206" y="1696190"/>
            <a:ext cx="3924793" cy="728228"/>
          </a:xfrm>
          <a:prstGeom prst="rect">
            <a:avLst/>
          </a:prstGeom>
        </p:spPr>
        <p:txBody>
          <a:bodyPr/>
          <a:lstStyle>
            <a:lvl1pPr>
              <a:defRPr sz="2400" baseline="0">
                <a:solidFill>
                  <a:srgbClr val="002D4A"/>
                </a:solidFill>
                <a:latin typeface="Arial" charset="0"/>
              </a:defRPr>
            </a:lvl1pPr>
          </a:lstStyle>
          <a:p>
            <a:r>
              <a:rPr lang="en-GB" dirty="0" smtClean="0"/>
              <a:t>Click to edit title</a:t>
            </a:r>
            <a:endParaRPr lang="en-US" dirty="0"/>
          </a:p>
        </p:txBody>
      </p:sp>
      <p:sp>
        <p:nvSpPr>
          <p:cNvPr id="11" name="Subtitle 2"/>
          <p:cNvSpPr>
            <a:spLocks noGrp="1"/>
          </p:cNvSpPr>
          <p:nvPr>
            <p:ph type="subTitle" idx="1" hasCustomPrompt="1"/>
          </p:nvPr>
        </p:nvSpPr>
        <p:spPr>
          <a:xfrm>
            <a:off x="647206" y="2516697"/>
            <a:ext cx="3924793" cy="3288486"/>
          </a:xfrm>
          <a:prstGeom prst="rect">
            <a:avLst/>
          </a:prstGeom>
        </p:spPr>
        <p:txBody>
          <a:bodyPr/>
          <a:lstStyle>
            <a:lvl1pPr marL="0" indent="0" algn="l">
              <a:buNone/>
              <a:defRPr sz="1600" spc="-30">
                <a:solidFill>
                  <a:srgbClr val="002D4A"/>
                </a:solidFill>
              </a:defRPr>
            </a:lvl1pPr>
            <a:lvl2pPr marL="457215" indent="0" algn="ctr">
              <a:buNone/>
              <a:defRPr/>
            </a:lvl2pPr>
            <a:lvl3pPr marL="914431" indent="0" algn="ctr">
              <a:buNone/>
              <a:defRPr/>
            </a:lvl3pPr>
            <a:lvl4pPr marL="1371645" indent="0" algn="ctr">
              <a:buNone/>
              <a:defRPr/>
            </a:lvl4pPr>
            <a:lvl5pPr marL="1828861" indent="0" algn="ctr">
              <a:buNone/>
              <a:defRPr/>
            </a:lvl5pPr>
            <a:lvl6pPr marL="2286076" indent="0" algn="ctr">
              <a:buNone/>
              <a:defRPr/>
            </a:lvl6pPr>
            <a:lvl7pPr marL="2743292" indent="0" algn="ctr">
              <a:buNone/>
              <a:defRPr/>
            </a:lvl7pPr>
            <a:lvl8pPr marL="3200507" indent="0" algn="ctr">
              <a:buNone/>
              <a:defRPr/>
            </a:lvl8pPr>
            <a:lvl9pPr marL="3657722" indent="0" algn="ctr">
              <a:buNone/>
              <a:defRPr/>
            </a:lvl9pPr>
          </a:lstStyle>
          <a:p>
            <a:r>
              <a:rPr lang="en-GB" dirty="0" smtClean="0"/>
              <a:t>Click to add text</a:t>
            </a:r>
            <a:endParaRPr lang="en-US" dirty="0"/>
          </a:p>
        </p:txBody>
      </p:sp>
    </p:spTree>
    <p:extLst>
      <p:ext uri="{BB962C8B-B14F-4D97-AF65-F5344CB8AC3E}">
        <p14:creationId xmlns:p14="http://schemas.microsoft.com/office/powerpoint/2010/main" val="23542449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2800" b="1" spc="-10">
          <a:solidFill>
            <a:srgbClr val="483F6A"/>
          </a:solidFill>
          <a:latin typeface="Times New Roman"/>
          <a:ea typeface="+mj-ea"/>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5pPr>
      <a:lvl6pPr marL="45721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3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4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6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p:titleStyle>
    <p:bodyStyle>
      <a:lvl1pPr marL="342912" indent="-342912" algn="l" rtl="0" eaLnBrk="1" fontAlgn="base" hangingPunct="1">
        <a:spcBef>
          <a:spcPct val="20000"/>
        </a:spcBef>
        <a:spcAft>
          <a:spcPct val="0"/>
        </a:spcAft>
        <a:defRPr sz="1600">
          <a:solidFill>
            <a:srgbClr val="4F5961"/>
          </a:solidFill>
          <a:latin typeface="+mn-lt"/>
          <a:ea typeface="+mn-ea"/>
          <a:cs typeface="+mn-cs"/>
        </a:defRPr>
      </a:lvl1pPr>
      <a:lvl2pPr marL="457215" algn="l" rtl="0" eaLnBrk="1" fontAlgn="base" hangingPunct="1">
        <a:spcBef>
          <a:spcPct val="20000"/>
        </a:spcBef>
        <a:spcAft>
          <a:spcPct val="0"/>
        </a:spcAft>
        <a:defRPr sz="1200">
          <a:solidFill>
            <a:srgbClr val="00213B"/>
          </a:solidFill>
          <a:latin typeface="+mn-lt"/>
          <a:ea typeface="+mn-ea"/>
          <a:cs typeface="ＭＳ Ｐゴシック" charset="0"/>
        </a:defRPr>
      </a:lvl2pPr>
      <a:lvl3pPr marL="914431" algn="l" rtl="0" eaLnBrk="1" fontAlgn="base" hangingPunct="1">
        <a:spcBef>
          <a:spcPct val="20000"/>
        </a:spcBef>
        <a:spcAft>
          <a:spcPct val="0"/>
        </a:spcAft>
        <a:defRPr sz="1200" b="1">
          <a:solidFill>
            <a:srgbClr val="00213B"/>
          </a:solidFill>
          <a:latin typeface="+mn-lt"/>
          <a:ea typeface="+mn-ea"/>
          <a:cs typeface="ＭＳ Ｐゴシック" charset="0"/>
        </a:defRPr>
      </a:lvl3pPr>
      <a:lvl4pPr marL="1371645" algn="l" rtl="0" eaLnBrk="1" fontAlgn="base" hangingPunct="1">
        <a:spcBef>
          <a:spcPct val="20000"/>
        </a:spcBef>
        <a:spcAft>
          <a:spcPct val="0"/>
        </a:spcAft>
        <a:defRPr sz="1200">
          <a:solidFill>
            <a:srgbClr val="00213B"/>
          </a:solidFill>
          <a:latin typeface="+mn-lt"/>
          <a:ea typeface="+mn-ea"/>
          <a:cs typeface="ＭＳ Ｐゴシック" charset="0"/>
        </a:defRPr>
      </a:lvl4pPr>
      <a:lvl5pPr marL="1828861" algn="l" rtl="0" eaLnBrk="1" fontAlgn="base" hangingPunct="1">
        <a:spcBef>
          <a:spcPct val="20000"/>
        </a:spcBef>
        <a:spcAft>
          <a:spcPct val="0"/>
        </a:spcAft>
        <a:defRPr sz="1200">
          <a:solidFill>
            <a:srgbClr val="00213B"/>
          </a:solidFill>
          <a:latin typeface="+mn-lt"/>
          <a:ea typeface="+mn-ea"/>
          <a:cs typeface="ＭＳ Ｐゴシック" charset="0"/>
        </a:defRPr>
      </a:lvl5pPr>
      <a:lvl6pPr marL="2514684" indent="-228608" algn="l" rtl="0" eaLnBrk="1" fontAlgn="base" hangingPunct="1">
        <a:spcBef>
          <a:spcPct val="20000"/>
        </a:spcBef>
        <a:spcAft>
          <a:spcPct val="0"/>
        </a:spcAft>
        <a:buChar char="»"/>
        <a:defRPr sz="1600">
          <a:solidFill>
            <a:srgbClr val="00213B"/>
          </a:solidFill>
          <a:latin typeface="+mn-lt"/>
          <a:ea typeface="+mn-ea"/>
        </a:defRPr>
      </a:lvl6pPr>
      <a:lvl7pPr marL="2971899" indent="-228608" algn="l" rtl="0" eaLnBrk="1" fontAlgn="base" hangingPunct="1">
        <a:spcBef>
          <a:spcPct val="20000"/>
        </a:spcBef>
        <a:spcAft>
          <a:spcPct val="0"/>
        </a:spcAft>
        <a:buChar char="»"/>
        <a:defRPr sz="1600">
          <a:solidFill>
            <a:srgbClr val="00213B"/>
          </a:solidFill>
          <a:latin typeface="+mn-lt"/>
          <a:ea typeface="+mn-ea"/>
        </a:defRPr>
      </a:lvl7pPr>
      <a:lvl8pPr marL="3429114" indent="-228608" algn="l" rtl="0" eaLnBrk="1" fontAlgn="base" hangingPunct="1">
        <a:spcBef>
          <a:spcPct val="20000"/>
        </a:spcBef>
        <a:spcAft>
          <a:spcPct val="0"/>
        </a:spcAft>
        <a:buChar char="»"/>
        <a:defRPr sz="1600">
          <a:solidFill>
            <a:srgbClr val="00213B"/>
          </a:solidFill>
          <a:latin typeface="+mn-lt"/>
          <a:ea typeface="+mn-ea"/>
        </a:defRPr>
      </a:lvl8pPr>
      <a:lvl9pPr marL="3886329" indent="-228608" algn="l" rtl="0" eaLnBrk="1" fontAlgn="base" hangingPunct="1">
        <a:spcBef>
          <a:spcPct val="20000"/>
        </a:spcBef>
        <a:spcAft>
          <a:spcPct val="0"/>
        </a:spcAft>
        <a:buChar char="»"/>
        <a:defRPr sz="1600">
          <a:solidFill>
            <a:srgbClr val="00213B"/>
          </a:solidFill>
          <a:latin typeface="+mn-lt"/>
          <a:ea typeface="+mn-ea"/>
        </a:defRPr>
      </a:lvl9pPr>
    </p:bodyStyle>
    <p:otherStyle>
      <a:defPPr>
        <a:defRPr lang="en-US"/>
      </a:defPPr>
      <a:lvl1pPr marL="0" algn="l" defTabSz="457215" rtl="0" eaLnBrk="1" latinLnBrk="0" hangingPunct="1">
        <a:defRPr sz="1800" kern="1200">
          <a:solidFill>
            <a:schemeClr val="tx1"/>
          </a:solidFill>
          <a:latin typeface="+mn-lt"/>
          <a:ea typeface="+mn-ea"/>
          <a:cs typeface="+mn-cs"/>
        </a:defRPr>
      </a:lvl1pPr>
      <a:lvl2pPr marL="457215" algn="l" defTabSz="457215" rtl="0" eaLnBrk="1" latinLnBrk="0" hangingPunct="1">
        <a:defRPr sz="1800" kern="1200">
          <a:solidFill>
            <a:schemeClr val="tx1"/>
          </a:solidFill>
          <a:latin typeface="+mn-lt"/>
          <a:ea typeface="+mn-ea"/>
          <a:cs typeface="+mn-cs"/>
        </a:defRPr>
      </a:lvl2pPr>
      <a:lvl3pPr marL="914431" algn="l" defTabSz="457215" rtl="0" eaLnBrk="1" latinLnBrk="0" hangingPunct="1">
        <a:defRPr sz="1800" kern="1200">
          <a:solidFill>
            <a:schemeClr val="tx1"/>
          </a:solidFill>
          <a:latin typeface="+mn-lt"/>
          <a:ea typeface="+mn-ea"/>
          <a:cs typeface="+mn-cs"/>
        </a:defRPr>
      </a:lvl3pPr>
      <a:lvl4pPr marL="1371645" algn="l" defTabSz="457215" rtl="0" eaLnBrk="1" latinLnBrk="0" hangingPunct="1">
        <a:defRPr sz="1800" kern="1200">
          <a:solidFill>
            <a:schemeClr val="tx1"/>
          </a:solidFill>
          <a:latin typeface="+mn-lt"/>
          <a:ea typeface="+mn-ea"/>
          <a:cs typeface="+mn-cs"/>
        </a:defRPr>
      </a:lvl4pPr>
      <a:lvl5pPr marL="1828861" algn="l" defTabSz="457215" rtl="0" eaLnBrk="1" latinLnBrk="0" hangingPunct="1">
        <a:defRPr sz="1800" kern="1200">
          <a:solidFill>
            <a:schemeClr val="tx1"/>
          </a:solidFill>
          <a:latin typeface="+mn-lt"/>
          <a:ea typeface="+mn-ea"/>
          <a:cs typeface="+mn-cs"/>
        </a:defRPr>
      </a:lvl5pPr>
      <a:lvl6pPr marL="2286076" algn="l" defTabSz="457215" rtl="0" eaLnBrk="1" latinLnBrk="0" hangingPunct="1">
        <a:defRPr sz="1800" kern="1200">
          <a:solidFill>
            <a:schemeClr val="tx1"/>
          </a:solidFill>
          <a:latin typeface="+mn-lt"/>
          <a:ea typeface="+mn-ea"/>
          <a:cs typeface="+mn-cs"/>
        </a:defRPr>
      </a:lvl6pPr>
      <a:lvl7pPr marL="2743292" algn="l" defTabSz="457215" rtl="0" eaLnBrk="1" latinLnBrk="0" hangingPunct="1">
        <a:defRPr sz="1800" kern="1200">
          <a:solidFill>
            <a:schemeClr val="tx1"/>
          </a:solidFill>
          <a:latin typeface="+mn-lt"/>
          <a:ea typeface="+mn-ea"/>
          <a:cs typeface="+mn-cs"/>
        </a:defRPr>
      </a:lvl7pPr>
      <a:lvl8pPr marL="3200507" algn="l" defTabSz="457215" rtl="0" eaLnBrk="1" latinLnBrk="0" hangingPunct="1">
        <a:defRPr sz="1800" kern="1200">
          <a:solidFill>
            <a:schemeClr val="tx1"/>
          </a:solidFill>
          <a:latin typeface="+mn-lt"/>
          <a:ea typeface="+mn-ea"/>
          <a:cs typeface="+mn-cs"/>
        </a:defRPr>
      </a:lvl8pPr>
      <a:lvl9pPr marL="3657722" algn="l" defTabSz="4572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la.ac.uk/myglasgow/staff/brandguidelines/toolkit/powerpointtemplates/"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laura.tyler@glasgow.ac.u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gla.ac.uk/research/worldchangin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39333"/>
          </a:xfrm>
          <a:prstGeom prst="rect">
            <a:avLst/>
          </a:prstGeom>
        </p:spPr>
      </p:pic>
      <p:sp>
        <p:nvSpPr>
          <p:cNvPr id="6" name="TextBox 5"/>
          <p:cNvSpPr txBox="1"/>
          <p:nvPr/>
        </p:nvSpPr>
        <p:spPr>
          <a:xfrm>
            <a:off x="287524" y="2064835"/>
            <a:ext cx="8568951" cy="2180084"/>
          </a:xfrm>
          <a:prstGeom prst="rect">
            <a:avLst/>
          </a:prstGeom>
          <a:noFill/>
        </p:spPr>
        <p:txBody>
          <a:bodyPr wrap="square" rtlCol="0">
            <a:spAutoFit/>
          </a:bodyPr>
          <a:lstStyle/>
          <a:p>
            <a:r>
              <a:rPr lang="en-GB" b="1" dirty="0" smtClean="0">
                <a:solidFill>
                  <a:srgbClr val="003560"/>
                </a:solidFill>
              </a:rPr>
              <a:t>Guidance notes</a:t>
            </a:r>
            <a:endParaRPr lang="en-GB" sz="1400" dirty="0">
              <a:solidFill>
                <a:srgbClr val="003560"/>
              </a:solidFill>
            </a:endParaRPr>
          </a:p>
          <a:p>
            <a:pPr marL="285750" indent="-285750">
              <a:spcBef>
                <a:spcPts val="0"/>
              </a:spcBef>
              <a:spcAft>
                <a:spcPts val="500"/>
              </a:spcAft>
              <a:buFont typeface="Arial" charset="0"/>
              <a:buChar char="•"/>
            </a:pPr>
            <a:endParaRPr lang="en-GB" sz="1400" dirty="0">
              <a:solidFill>
                <a:srgbClr val="003560"/>
              </a:solidFill>
            </a:endParaRPr>
          </a:p>
          <a:p>
            <a:pPr marL="285750" indent="-285750">
              <a:spcBef>
                <a:spcPts val="0"/>
              </a:spcBef>
              <a:spcAft>
                <a:spcPts val="500"/>
              </a:spcAft>
              <a:buFont typeface="Arial" charset="0"/>
              <a:buChar char="•"/>
            </a:pPr>
            <a:r>
              <a:rPr lang="en-GB" sz="1400" dirty="0">
                <a:solidFill>
                  <a:srgbClr val="003560"/>
                </a:solidFill>
              </a:rPr>
              <a:t>These slides are intended to support staff who are making presentations about the University and have been designed to complement the University’s main PowerPoint templates, which can be downloaded from the </a:t>
            </a:r>
            <a:r>
              <a:rPr lang="en-GB" sz="1400" dirty="0">
                <a:solidFill>
                  <a:srgbClr val="003560"/>
                </a:solidFill>
                <a:hlinkClick r:id="rId3"/>
              </a:rPr>
              <a:t>Brand Toolkit</a:t>
            </a:r>
            <a:r>
              <a:rPr lang="en-GB" sz="1400" dirty="0">
                <a:solidFill>
                  <a:srgbClr val="003560"/>
                </a:solidFill>
              </a:rPr>
              <a:t>.</a:t>
            </a:r>
          </a:p>
          <a:p>
            <a:pPr marL="285750" indent="-285750">
              <a:spcBef>
                <a:spcPts val="0"/>
              </a:spcBef>
              <a:spcAft>
                <a:spcPts val="500"/>
              </a:spcAft>
              <a:buFont typeface="Arial" charset="0"/>
              <a:buChar char="•"/>
            </a:pPr>
            <a:r>
              <a:rPr lang="en-GB" sz="1400" dirty="0">
                <a:solidFill>
                  <a:srgbClr val="003560"/>
                </a:solidFill>
              </a:rPr>
              <a:t>These slides should not be edited as the content is approved.</a:t>
            </a:r>
            <a:endParaRPr lang="en-GB" sz="1400" b="1" dirty="0">
              <a:solidFill>
                <a:srgbClr val="003560"/>
              </a:solidFill>
            </a:endParaRPr>
          </a:p>
          <a:p>
            <a:pPr marL="285750" indent="-285750">
              <a:spcBef>
                <a:spcPts val="0"/>
              </a:spcBef>
              <a:spcAft>
                <a:spcPts val="500"/>
              </a:spcAft>
              <a:buFont typeface="Arial" charset="0"/>
              <a:buChar char="•"/>
            </a:pPr>
            <a:r>
              <a:rPr lang="en-GB" sz="1400" dirty="0">
                <a:solidFill>
                  <a:srgbClr val="003560"/>
                </a:solidFill>
              </a:rPr>
              <a:t>If you require assistance or guidance, please email </a:t>
            </a:r>
            <a:r>
              <a:rPr lang="en-GB" sz="1400" dirty="0">
                <a:solidFill>
                  <a:srgbClr val="003560"/>
                </a:solidFill>
                <a:hlinkClick r:id="rId4"/>
              </a:rPr>
              <a:t>laura.tyler@glasgow.ac.uk</a:t>
            </a:r>
            <a:r>
              <a:rPr lang="en-GB" sz="1400" dirty="0">
                <a:solidFill>
                  <a:srgbClr val="003560"/>
                </a:solidFill>
              </a:rPr>
              <a:t> </a:t>
            </a:r>
            <a:endParaRPr lang="en-GB" sz="1600" dirty="0" smtClean="0">
              <a:solidFill>
                <a:srgbClr val="003560"/>
              </a:solidFill>
            </a:endParaRPr>
          </a:p>
          <a:p>
            <a:pPr marL="342900" indent="-342900">
              <a:buFont typeface="Arial" panose="020B0604020202020204" pitchFamily="34" charset="0"/>
              <a:buChar char="•"/>
            </a:pPr>
            <a:endParaRPr lang="en-GB" sz="1100" dirty="0" smtClean="0"/>
          </a:p>
        </p:txBody>
      </p:sp>
    </p:spTree>
    <p:extLst>
      <p:ext uri="{BB962C8B-B14F-4D97-AF65-F5344CB8AC3E}">
        <p14:creationId xmlns:p14="http://schemas.microsoft.com/office/powerpoint/2010/main" val="1879055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39333"/>
          </a:xfrm>
          <a:prstGeom prst="rect">
            <a:avLst/>
          </a:prstGeom>
        </p:spPr>
      </p:pic>
      <p:sp>
        <p:nvSpPr>
          <p:cNvPr id="5" name="TextBox 4"/>
          <p:cNvSpPr txBox="1"/>
          <p:nvPr/>
        </p:nvSpPr>
        <p:spPr>
          <a:xfrm>
            <a:off x="4427984" y="170418"/>
            <a:ext cx="4536504"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smtClean="0">
                <a:ln>
                  <a:noFill/>
                </a:ln>
                <a:solidFill>
                  <a:srgbClr val="003560"/>
                </a:solidFill>
                <a:effectLst/>
                <a:uLnTx/>
                <a:uFillTx/>
                <a:latin typeface="Arial" charset="0"/>
                <a:ea typeface="ヒラギノ角ゴ Pro W3" charset="-128"/>
                <a:cs typeface="+mn-cs"/>
              </a:rPr>
              <a:t>World-changing Research</a:t>
            </a:r>
          </a:p>
        </p:txBody>
      </p:sp>
      <p:sp>
        <p:nvSpPr>
          <p:cNvPr id="7" name="Content Placeholder 2"/>
          <p:cNvSpPr txBox="1">
            <a:spLocks/>
          </p:cNvSpPr>
          <p:nvPr/>
        </p:nvSpPr>
        <p:spPr>
          <a:xfrm>
            <a:off x="259904" y="1986836"/>
            <a:ext cx="2748966" cy="2880320"/>
          </a:xfrm>
          <a:prstGeom prst="rect">
            <a:avLst/>
          </a:prstGeom>
        </p:spPr>
        <p:txBody>
          <a:bodyPr/>
          <a:lstStyle>
            <a:lvl1pPr marL="342912" indent="-342912" algn="l" rtl="0" eaLnBrk="1" fontAlgn="base" hangingPunct="1">
              <a:spcBef>
                <a:spcPct val="20000"/>
              </a:spcBef>
              <a:spcAft>
                <a:spcPct val="0"/>
              </a:spcAft>
              <a:defRPr sz="1600">
                <a:solidFill>
                  <a:srgbClr val="4F5961"/>
                </a:solidFill>
                <a:latin typeface="+mn-lt"/>
                <a:ea typeface="+mn-ea"/>
                <a:cs typeface="+mn-cs"/>
              </a:defRPr>
            </a:lvl1pPr>
            <a:lvl2pPr marL="457215" algn="l" rtl="0" eaLnBrk="1" fontAlgn="base" hangingPunct="1">
              <a:spcBef>
                <a:spcPct val="20000"/>
              </a:spcBef>
              <a:spcAft>
                <a:spcPct val="0"/>
              </a:spcAft>
              <a:defRPr sz="1200">
                <a:solidFill>
                  <a:srgbClr val="00213B"/>
                </a:solidFill>
                <a:latin typeface="+mn-lt"/>
                <a:ea typeface="+mn-ea"/>
                <a:cs typeface="ＭＳ Ｐゴシック" charset="0"/>
              </a:defRPr>
            </a:lvl2pPr>
            <a:lvl3pPr marL="914431" algn="l" rtl="0" eaLnBrk="1" fontAlgn="base" hangingPunct="1">
              <a:spcBef>
                <a:spcPct val="20000"/>
              </a:spcBef>
              <a:spcAft>
                <a:spcPct val="0"/>
              </a:spcAft>
              <a:defRPr sz="1200" b="1">
                <a:solidFill>
                  <a:srgbClr val="00213B"/>
                </a:solidFill>
                <a:latin typeface="+mn-lt"/>
                <a:ea typeface="+mn-ea"/>
                <a:cs typeface="ＭＳ Ｐゴシック" charset="0"/>
              </a:defRPr>
            </a:lvl3pPr>
            <a:lvl4pPr marL="1371645" algn="l" rtl="0" eaLnBrk="1" fontAlgn="base" hangingPunct="1">
              <a:spcBef>
                <a:spcPct val="20000"/>
              </a:spcBef>
              <a:spcAft>
                <a:spcPct val="0"/>
              </a:spcAft>
              <a:defRPr sz="1200">
                <a:solidFill>
                  <a:srgbClr val="00213B"/>
                </a:solidFill>
                <a:latin typeface="+mn-lt"/>
                <a:ea typeface="+mn-ea"/>
                <a:cs typeface="ＭＳ Ｐゴシック" charset="0"/>
              </a:defRPr>
            </a:lvl4pPr>
            <a:lvl5pPr marL="1828861" algn="l" rtl="0" eaLnBrk="1" fontAlgn="base" hangingPunct="1">
              <a:spcBef>
                <a:spcPct val="20000"/>
              </a:spcBef>
              <a:spcAft>
                <a:spcPct val="0"/>
              </a:spcAft>
              <a:defRPr sz="1200">
                <a:solidFill>
                  <a:srgbClr val="00213B"/>
                </a:solidFill>
                <a:latin typeface="+mn-lt"/>
                <a:ea typeface="+mn-ea"/>
                <a:cs typeface="ＭＳ Ｐゴシック" charset="0"/>
              </a:defRPr>
            </a:lvl5pPr>
            <a:lvl6pPr marL="2514684" indent="-228608" algn="l" rtl="0" eaLnBrk="1" fontAlgn="base" hangingPunct="1">
              <a:spcBef>
                <a:spcPct val="20000"/>
              </a:spcBef>
              <a:spcAft>
                <a:spcPct val="0"/>
              </a:spcAft>
              <a:buChar char="»"/>
              <a:defRPr sz="1600">
                <a:solidFill>
                  <a:srgbClr val="00213B"/>
                </a:solidFill>
                <a:latin typeface="+mn-lt"/>
                <a:ea typeface="+mn-ea"/>
              </a:defRPr>
            </a:lvl6pPr>
            <a:lvl7pPr marL="2971899" indent="-228608" algn="l" rtl="0" eaLnBrk="1" fontAlgn="base" hangingPunct="1">
              <a:spcBef>
                <a:spcPct val="20000"/>
              </a:spcBef>
              <a:spcAft>
                <a:spcPct val="0"/>
              </a:spcAft>
              <a:buChar char="»"/>
              <a:defRPr sz="1600">
                <a:solidFill>
                  <a:srgbClr val="00213B"/>
                </a:solidFill>
                <a:latin typeface="+mn-lt"/>
                <a:ea typeface="+mn-ea"/>
              </a:defRPr>
            </a:lvl7pPr>
            <a:lvl8pPr marL="3429114" indent="-228608" algn="l" rtl="0" eaLnBrk="1" fontAlgn="base" hangingPunct="1">
              <a:spcBef>
                <a:spcPct val="20000"/>
              </a:spcBef>
              <a:spcAft>
                <a:spcPct val="0"/>
              </a:spcAft>
              <a:buChar char="»"/>
              <a:defRPr sz="1600">
                <a:solidFill>
                  <a:srgbClr val="00213B"/>
                </a:solidFill>
                <a:latin typeface="+mn-lt"/>
                <a:ea typeface="+mn-ea"/>
              </a:defRPr>
            </a:lvl8pPr>
            <a:lvl9pPr marL="3886329" indent="-228608" algn="l" rtl="0" eaLnBrk="1" fontAlgn="base" hangingPunct="1">
              <a:spcBef>
                <a:spcPct val="20000"/>
              </a:spcBef>
              <a:spcAft>
                <a:spcPct val="0"/>
              </a:spcAft>
              <a:buChar char="»"/>
              <a:defRPr sz="1600">
                <a:solidFill>
                  <a:srgbClr val="00213B"/>
                </a:solidFill>
                <a:latin typeface="+mn-lt"/>
                <a:ea typeface="+mn-ea"/>
              </a:defRPr>
            </a:lvl9pPr>
          </a:lstStyle>
          <a:p>
            <a:pPr marL="285750" indent="-285750">
              <a:buFont typeface="Arial" panose="020B0604020202020204" pitchFamily="34" charset="0"/>
              <a:buChar char="•"/>
            </a:pPr>
            <a:r>
              <a:rPr lang="en-US" sz="1800" kern="0" smtClean="0">
                <a:solidFill>
                  <a:srgbClr val="00213B"/>
                </a:solidFill>
                <a:latin typeface="Arial" charset="0"/>
                <a:ea typeface="Arial" charset="0"/>
                <a:cs typeface="Arial" charset="0"/>
              </a:rPr>
              <a:t>Six broad-based, cross-disciplinary themed areas.</a:t>
            </a:r>
          </a:p>
          <a:p>
            <a:pPr marL="285750" indent="-285750">
              <a:buFont typeface="Arial" panose="020B0604020202020204" pitchFamily="34" charset="0"/>
              <a:buChar char="•"/>
            </a:pPr>
            <a:r>
              <a:rPr lang="en-US" sz="1800" kern="0" smtClean="0">
                <a:solidFill>
                  <a:srgbClr val="00213B"/>
                </a:solidFill>
                <a:latin typeface="Arial" charset="0"/>
                <a:ea typeface="Arial" charset="0"/>
                <a:cs typeface="Arial" charset="0"/>
              </a:rPr>
              <a:t>Research excellence and world-changing impact.</a:t>
            </a:r>
          </a:p>
          <a:p>
            <a:pPr marL="285750" indent="-285750">
              <a:buFont typeface="Arial" panose="020B0604020202020204" pitchFamily="34" charset="0"/>
              <a:buChar char="•"/>
            </a:pPr>
            <a:r>
              <a:rPr lang="en-US" sz="1800" kern="0" smtClean="0">
                <a:solidFill>
                  <a:srgbClr val="00213B"/>
                </a:solidFill>
                <a:latin typeface="Arial" charset="0"/>
                <a:ea typeface="Arial" charset="0"/>
                <a:cs typeface="Arial" charset="0"/>
              </a:rPr>
              <a:t>Areas in which we have been successful in attracting major external investment.</a:t>
            </a:r>
          </a:p>
          <a:p>
            <a:pPr marL="285750" indent="-285750">
              <a:buFont typeface="Arial" panose="020B0604020202020204" pitchFamily="34" charset="0"/>
              <a:buChar char="•"/>
            </a:pPr>
            <a:endParaRPr lang="en-US" sz="1800" kern="0" smtClean="0">
              <a:solidFill>
                <a:srgbClr val="394753"/>
              </a:solidFill>
              <a:latin typeface="Arial" charset="0"/>
              <a:ea typeface="Arial" charset="0"/>
              <a:cs typeface="Arial" charset="0"/>
            </a:endParaRPr>
          </a:p>
          <a:p>
            <a:pPr marL="285750" indent="-285750">
              <a:buFont typeface="Arial" panose="020B0604020202020204" pitchFamily="34" charset="0"/>
              <a:buChar char="•"/>
            </a:pPr>
            <a:endParaRPr lang="en-US" sz="1800" kern="0" dirty="0">
              <a:solidFill>
                <a:srgbClr val="394753"/>
              </a:solidFill>
              <a:latin typeface="Arial" charset="0"/>
              <a:ea typeface="Arial" charset="0"/>
              <a:cs typeface="Arial" charset="0"/>
            </a:endParaRPr>
          </a:p>
        </p:txBody>
      </p:sp>
      <p:sp>
        <p:nvSpPr>
          <p:cNvPr id="8" name="TextBox 7"/>
          <p:cNvSpPr txBox="1"/>
          <p:nvPr/>
        </p:nvSpPr>
        <p:spPr>
          <a:xfrm>
            <a:off x="171128" y="5183826"/>
            <a:ext cx="6624736" cy="461665"/>
          </a:xfrm>
          <a:prstGeom prst="rect">
            <a:avLst/>
          </a:prstGeom>
          <a:noFill/>
        </p:spPr>
        <p:txBody>
          <a:bodyPr wrap="square" rtlCol="0">
            <a:spAutoFit/>
          </a:bodyPr>
          <a:lstStyle/>
          <a:p>
            <a:r>
              <a:rPr lang="en-GB" b="1" dirty="0" smtClean="0">
                <a:solidFill>
                  <a:srgbClr val="002D4A"/>
                </a:solidFill>
              </a:rPr>
              <a:t>www.gla.ac.uk/research/worldchanging</a:t>
            </a:r>
            <a:r>
              <a:rPr lang="en-GB" b="1" dirty="0">
                <a:solidFill>
                  <a:srgbClr val="002D4A"/>
                </a:solidFill>
              </a:rPr>
              <a:t>/</a:t>
            </a:r>
          </a:p>
        </p:txBody>
      </p:sp>
      <p:pic>
        <p:nvPicPr>
          <p:cNvPr id="9" name="Picture 8">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8870" y="1857491"/>
            <a:ext cx="5999268" cy="3168000"/>
          </a:xfrm>
          <a:prstGeom prst="rect">
            <a:avLst/>
          </a:prstGeom>
        </p:spPr>
      </p:pic>
    </p:spTree>
    <p:extLst>
      <p:ext uri="{BB962C8B-B14F-4D97-AF65-F5344CB8AC3E}">
        <p14:creationId xmlns:p14="http://schemas.microsoft.com/office/powerpoint/2010/main" val="1154165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6639"/>
          <a:stretch/>
        </p:blipFill>
        <p:spPr>
          <a:xfrm>
            <a:off x="0" y="0"/>
            <a:ext cx="9143999" cy="701121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39333"/>
          </a:xfrm>
          <a:prstGeom prst="rect">
            <a:avLst/>
          </a:prstGeom>
        </p:spPr>
      </p:pic>
      <p:sp>
        <p:nvSpPr>
          <p:cNvPr id="10" name="Rectangle 9"/>
          <p:cNvSpPr/>
          <p:nvPr/>
        </p:nvSpPr>
        <p:spPr bwMode="auto">
          <a:xfrm>
            <a:off x="169604" y="1668385"/>
            <a:ext cx="6455314" cy="4248321"/>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 name="Title 1"/>
          <p:cNvSpPr txBox="1">
            <a:spLocks/>
          </p:cNvSpPr>
          <p:nvPr/>
        </p:nvSpPr>
        <p:spPr>
          <a:xfrm>
            <a:off x="235911" y="1763730"/>
            <a:ext cx="3744417" cy="504055"/>
          </a:xfrm>
          <a:prstGeom prst="rect">
            <a:avLst/>
          </a:prstGeom>
        </p:spPr>
        <p:txBody>
          <a:bodyPr/>
          <a:lstStyle>
            <a:lvl1pPr algn="l" rtl="0" eaLnBrk="1" fontAlgn="base" hangingPunct="1">
              <a:lnSpc>
                <a:spcPct val="90000"/>
              </a:lnSpc>
              <a:spcBef>
                <a:spcPct val="0"/>
              </a:spcBef>
              <a:spcAft>
                <a:spcPct val="0"/>
              </a:spcAft>
              <a:defRPr sz="2400" b="1" spc="-10" baseline="0">
                <a:solidFill>
                  <a:srgbClr val="002D4A"/>
                </a:solidFill>
                <a:latin typeface="Arial" charset="0"/>
                <a:ea typeface="+mj-ea"/>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5pPr>
            <a:lvl6pPr marL="45721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3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4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6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GB" dirty="0"/>
              <a:t>Addressing Inequalities</a:t>
            </a:r>
            <a:r>
              <a:rPr lang="en-US" dirty="0"/>
              <a:t> </a:t>
            </a:r>
            <a:endParaRPr lang="en-US" kern="0" dirty="0"/>
          </a:p>
        </p:txBody>
      </p:sp>
      <p:sp>
        <p:nvSpPr>
          <p:cNvPr id="8" name="Content Placeholder 2"/>
          <p:cNvSpPr txBox="1">
            <a:spLocks/>
          </p:cNvSpPr>
          <p:nvPr/>
        </p:nvSpPr>
        <p:spPr>
          <a:xfrm>
            <a:off x="289884" y="2363130"/>
            <a:ext cx="6335034" cy="3075776"/>
          </a:xfrm>
          <a:prstGeom prst="rect">
            <a:avLst/>
          </a:prstGeom>
        </p:spPr>
        <p:txBody>
          <a:bodyPr vert="horz" lIns="91440" tIns="45720" rIns="91440" bIns="45720" rtlCol="0">
            <a:normAutofit fontScale="2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43" indent="-285743" fontAlgn="auto">
              <a:lnSpc>
                <a:spcPct val="120000"/>
              </a:lnSpc>
              <a:spcAft>
                <a:spcPts val="0"/>
              </a:spcAft>
            </a:pPr>
            <a:r>
              <a:rPr lang="en-US" sz="6400" dirty="0" smtClean="0">
                <a:solidFill>
                  <a:srgbClr val="032952"/>
                </a:solidFill>
                <a:latin typeface="Arial" panose="020B0604020202020204" pitchFamily="34" charset="0"/>
                <a:ea typeface="Arial" charset="0"/>
                <a:cs typeface="Arial" panose="020B0604020202020204" pitchFamily="34" charset="0"/>
              </a:rPr>
              <a:t>Working collaboratively with communities, governments and international organisations to understand the causes of inequality across the world.</a:t>
            </a:r>
          </a:p>
          <a:p>
            <a:pPr marL="285743" indent="-285743" fontAlgn="auto">
              <a:lnSpc>
                <a:spcPct val="120000"/>
              </a:lnSpc>
              <a:spcAft>
                <a:spcPts val="0"/>
              </a:spcAft>
            </a:pPr>
            <a:r>
              <a:rPr lang="en-US" sz="6400" dirty="0" smtClean="0">
                <a:solidFill>
                  <a:srgbClr val="032952"/>
                </a:solidFill>
                <a:latin typeface="Arial" panose="020B0604020202020204" pitchFamily="34" charset="0"/>
                <a:ea typeface="Arial" charset="0"/>
                <a:cs typeface="Arial" panose="020B0604020202020204" pitchFamily="34" charset="0"/>
              </a:rPr>
              <a:t>Supporting real</a:t>
            </a:r>
            <a:r>
              <a:rPr lang="en-US" sz="6400" dirty="0" smtClean="0">
                <a:latin typeface="Arial" panose="020B0604020202020204" pitchFamily="34" charset="0"/>
                <a:ea typeface="Arial" charset="0"/>
                <a:cs typeface="Arial" panose="020B0604020202020204" pitchFamily="34" charset="0"/>
              </a:rPr>
              <a:t>-</a:t>
            </a:r>
            <a:r>
              <a:rPr lang="en-US" sz="6400" dirty="0" smtClean="0">
                <a:solidFill>
                  <a:srgbClr val="032952"/>
                </a:solidFill>
                <a:latin typeface="Arial" panose="020B0604020202020204" pitchFamily="34" charset="0"/>
                <a:ea typeface="Arial" charset="0"/>
                <a:cs typeface="Arial" panose="020B0604020202020204" pitchFamily="34" charset="0"/>
              </a:rPr>
              <a:t>world change by evaluating and developing policies to:</a:t>
            </a:r>
          </a:p>
          <a:p>
            <a:pPr marL="627063" lvl="1" indent="-284163">
              <a:lnSpc>
                <a:spcPct val="120000"/>
              </a:lnSpc>
            </a:pPr>
            <a:r>
              <a:rPr lang="en-US" sz="6400" dirty="0">
                <a:solidFill>
                  <a:srgbClr val="032952"/>
                </a:solidFill>
                <a:latin typeface="Arial" panose="020B0604020202020204" pitchFamily="34" charset="0"/>
                <a:ea typeface="Arial" charset="0"/>
                <a:cs typeface="Arial" panose="020B0604020202020204" pitchFamily="34" charset="0"/>
              </a:rPr>
              <a:t>Improve social regeneration and the physical environment in deprived neighbourhoods and communities.</a:t>
            </a:r>
          </a:p>
          <a:p>
            <a:pPr marL="628643" lvl="1" indent="-285743" fontAlgn="auto">
              <a:lnSpc>
                <a:spcPct val="120000"/>
              </a:lnSpc>
              <a:spcAft>
                <a:spcPts val="0"/>
              </a:spcAft>
            </a:pPr>
            <a:r>
              <a:rPr lang="en-GB" sz="6400" dirty="0" smtClean="0">
                <a:solidFill>
                  <a:srgbClr val="032952"/>
                </a:solidFill>
                <a:latin typeface="Arial" panose="020B0604020202020204" pitchFamily="34" charset="0"/>
                <a:cs typeface="Arial" panose="020B0604020202020204" pitchFamily="34" charset="0"/>
              </a:rPr>
              <a:t>Reduce or mitigate </a:t>
            </a:r>
            <a:r>
              <a:rPr lang="en-GB" sz="6400" dirty="0" smtClean="0">
                <a:solidFill>
                  <a:srgbClr val="032952"/>
                </a:solidFill>
                <a:latin typeface="Arial" panose="020B0604020202020204" pitchFamily="34" charset="0"/>
                <a:cs typeface="Arial" panose="020B0604020202020204" pitchFamily="34" charset="0"/>
              </a:rPr>
              <a:t>health inequalities.</a:t>
            </a:r>
          </a:p>
          <a:p>
            <a:pPr marL="628643" lvl="1" indent="-285743">
              <a:lnSpc>
                <a:spcPct val="120000"/>
              </a:lnSpc>
            </a:pPr>
            <a:r>
              <a:rPr lang="en-GB" sz="6400" dirty="0">
                <a:solidFill>
                  <a:srgbClr val="032952"/>
                </a:solidFill>
                <a:latin typeface="Arial" panose="020B0604020202020204" pitchFamily="34" charset="0"/>
                <a:cs typeface="Arial" panose="020B0604020202020204" pitchFamily="34" charset="0"/>
              </a:rPr>
              <a:t>Support marginalised groups such as refugees and asylum seekers</a:t>
            </a:r>
            <a:r>
              <a:rPr lang="en-GB" sz="6400" dirty="0" smtClean="0">
                <a:solidFill>
                  <a:srgbClr val="032952"/>
                </a:solidFill>
                <a:latin typeface="Arial" panose="020B0604020202020204" pitchFamily="34" charset="0"/>
                <a:cs typeface="Arial" panose="020B0604020202020204" pitchFamily="34" charset="0"/>
              </a:rPr>
              <a:t>.</a:t>
            </a:r>
          </a:p>
          <a:p>
            <a:pPr marL="628643" lvl="1" indent="-285743">
              <a:lnSpc>
                <a:spcPct val="120000"/>
              </a:lnSpc>
            </a:pPr>
            <a:r>
              <a:rPr lang="en-GB" sz="6400" dirty="0">
                <a:solidFill>
                  <a:srgbClr val="032952"/>
                </a:solidFill>
                <a:latin typeface="Arial" panose="020B0604020202020204" pitchFamily="34" charset="0"/>
                <a:cs typeface="Arial" panose="020B0604020202020204" pitchFamily="34" charset="0"/>
              </a:rPr>
              <a:t>Empower poor, marginalized groups globally</a:t>
            </a:r>
            <a:r>
              <a:rPr lang="en-GB" sz="6400" dirty="0" smtClean="0">
                <a:solidFill>
                  <a:srgbClr val="032952"/>
                </a:solidFill>
                <a:latin typeface="Arial" panose="020B0604020202020204" pitchFamily="34" charset="0"/>
                <a:cs typeface="Arial" panose="020B0604020202020204" pitchFamily="34" charset="0"/>
              </a:rPr>
              <a:t>.</a:t>
            </a:r>
            <a:endParaRPr lang="en-GB" sz="6400" dirty="0">
              <a:solidFill>
                <a:srgbClr val="032952"/>
              </a:solidFill>
              <a:latin typeface="Arial" panose="020B0604020202020204" pitchFamily="34" charset="0"/>
              <a:cs typeface="Arial" panose="020B0604020202020204" pitchFamily="34" charset="0"/>
            </a:endParaRPr>
          </a:p>
          <a:p>
            <a:pPr marL="285743" indent="-285743" fontAlgn="auto">
              <a:lnSpc>
                <a:spcPct val="120000"/>
              </a:lnSpc>
              <a:spcAft>
                <a:spcPts val="0"/>
              </a:spcAft>
            </a:pPr>
            <a:r>
              <a:rPr lang="en-GB" sz="6400" b="1" u="sng" dirty="0" smtClean="0">
                <a:solidFill>
                  <a:srgbClr val="032952"/>
                </a:solidFill>
                <a:latin typeface="Arial" panose="020B0604020202020204" pitchFamily="34" charset="0"/>
                <a:cs typeface="Arial" panose="020B0604020202020204" pitchFamily="34" charset="0"/>
              </a:rPr>
              <a:t>www.gla.ac.uk/inequalities</a:t>
            </a:r>
            <a:endParaRPr lang="en-GB" sz="6400" b="1" dirty="0" smtClean="0">
              <a:solidFill>
                <a:srgbClr val="032952"/>
              </a:solidFill>
              <a:latin typeface="Arial" panose="020B0604020202020204" pitchFamily="34" charset="0"/>
              <a:cs typeface="Arial" panose="020B0604020202020204" pitchFamily="34" charset="0"/>
            </a:endParaRPr>
          </a:p>
          <a:p>
            <a:pPr marL="0" indent="0" fontAlgn="auto">
              <a:spcAft>
                <a:spcPts val="0"/>
              </a:spcAft>
            </a:pPr>
            <a:endParaRPr lang="en-US" sz="1800" dirty="0">
              <a:solidFill>
                <a:srgbClr val="394753"/>
              </a:solidFill>
              <a:latin typeface="Arial" charset="0"/>
              <a:ea typeface="Arial" charset="0"/>
              <a:cs typeface="Arial" charset="0"/>
            </a:endParaRPr>
          </a:p>
        </p:txBody>
      </p:sp>
    </p:spTree>
    <p:extLst>
      <p:ext uri="{BB962C8B-B14F-4D97-AF65-F5344CB8AC3E}">
        <p14:creationId xmlns:p14="http://schemas.microsoft.com/office/powerpoint/2010/main" val="1040230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 y="7296"/>
            <a:ext cx="9134272" cy="685070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39333"/>
          </a:xfrm>
          <a:prstGeom prst="rect">
            <a:avLst/>
          </a:prstGeom>
        </p:spPr>
      </p:pic>
      <p:sp>
        <p:nvSpPr>
          <p:cNvPr id="16" name="Rectangle 15"/>
          <p:cNvSpPr/>
          <p:nvPr/>
        </p:nvSpPr>
        <p:spPr bwMode="auto">
          <a:xfrm>
            <a:off x="304800" y="1687785"/>
            <a:ext cx="5178868" cy="4237885"/>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Font typeface="Arial" panose="020B0604020202020204" pitchFamily="34" charset="0"/>
              <a:buChar char="•"/>
            </a:pPr>
            <a:endParaRPr lang="en-US" sz="1800" dirty="0">
              <a:solidFill>
                <a:srgbClr val="002060"/>
              </a:solidFill>
              <a:ea typeface="Arial" charset="0"/>
              <a:cs typeface="Arial" charset="0"/>
            </a:endParaRPr>
          </a:p>
        </p:txBody>
      </p:sp>
      <p:sp>
        <p:nvSpPr>
          <p:cNvPr id="8" name="Title 1"/>
          <p:cNvSpPr txBox="1">
            <a:spLocks/>
          </p:cNvSpPr>
          <p:nvPr/>
        </p:nvSpPr>
        <p:spPr>
          <a:xfrm>
            <a:off x="304800" y="1705589"/>
            <a:ext cx="4719778" cy="504055"/>
          </a:xfrm>
          <a:prstGeom prst="rect">
            <a:avLst/>
          </a:prstGeom>
        </p:spPr>
        <p:txBody>
          <a:bodyPr/>
          <a:lstStyle>
            <a:lvl1pPr algn="l" rtl="0" eaLnBrk="1" fontAlgn="base" hangingPunct="1">
              <a:lnSpc>
                <a:spcPct val="90000"/>
              </a:lnSpc>
              <a:spcBef>
                <a:spcPct val="0"/>
              </a:spcBef>
              <a:spcAft>
                <a:spcPct val="0"/>
              </a:spcAft>
              <a:defRPr sz="2400" b="1" spc="-10" baseline="0">
                <a:solidFill>
                  <a:srgbClr val="002D4A"/>
                </a:solidFill>
                <a:latin typeface="Arial" charset="0"/>
                <a:ea typeface="+mj-ea"/>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5pPr>
            <a:lvl6pPr marL="45721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3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4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6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GB" kern="0" dirty="0" smtClean="0"/>
              <a:t>Cultural &amp; Creative Economies</a:t>
            </a:r>
            <a:r>
              <a:rPr lang="en-US" kern="0" dirty="0" smtClean="0"/>
              <a:t> </a:t>
            </a:r>
            <a:endParaRPr lang="en-US" kern="0" dirty="0"/>
          </a:p>
        </p:txBody>
      </p:sp>
      <p:sp>
        <p:nvSpPr>
          <p:cNvPr id="9" name="Content Placeholder 2"/>
          <p:cNvSpPr txBox="1">
            <a:spLocks/>
          </p:cNvSpPr>
          <p:nvPr/>
        </p:nvSpPr>
        <p:spPr>
          <a:xfrm>
            <a:off x="609868" y="2352638"/>
            <a:ext cx="4563023" cy="3096343"/>
          </a:xfrm>
          <a:prstGeom prst="rect">
            <a:avLst/>
          </a:prstGeom>
        </p:spPr>
        <p:txBody>
          <a:bodyPr/>
          <a:lstStyle>
            <a:lvl1pPr marL="342900" indent="-342900" algn="l" rtl="0" eaLnBrk="1" fontAlgn="base" hangingPunct="1">
              <a:spcBef>
                <a:spcPct val="20000"/>
              </a:spcBef>
              <a:spcAft>
                <a:spcPct val="0"/>
              </a:spcAft>
              <a:defRPr sz="1600">
                <a:solidFill>
                  <a:srgbClr val="4F5961"/>
                </a:solidFill>
                <a:latin typeface="+mn-lt"/>
                <a:ea typeface="ヒラギノ角ゴ Pro W3" charset="0"/>
                <a:cs typeface="ヒラギノ角ゴ Pro W3" charset="0"/>
              </a:defRPr>
            </a:lvl1pPr>
            <a:lvl2pPr marL="457200" algn="l" rtl="0" eaLnBrk="1" fontAlgn="base" hangingPunct="1">
              <a:spcBef>
                <a:spcPct val="20000"/>
              </a:spcBef>
              <a:spcAft>
                <a:spcPct val="0"/>
              </a:spcAft>
              <a:defRPr sz="1200">
                <a:solidFill>
                  <a:srgbClr val="00213B"/>
                </a:solidFill>
                <a:latin typeface="+mn-lt"/>
                <a:ea typeface="ヒラギノ角ゴ Pro W3" charset="0"/>
                <a:cs typeface="ＭＳ Ｐゴシック" charset="0"/>
              </a:defRPr>
            </a:lvl2pPr>
            <a:lvl3pPr marL="914400" algn="l" rtl="0" eaLnBrk="1" fontAlgn="base" hangingPunct="1">
              <a:spcBef>
                <a:spcPct val="20000"/>
              </a:spcBef>
              <a:spcAft>
                <a:spcPct val="0"/>
              </a:spcAft>
              <a:defRPr sz="1200" b="1">
                <a:solidFill>
                  <a:srgbClr val="00213B"/>
                </a:solidFill>
                <a:latin typeface="+mn-lt"/>
                <a:ea typeface="ＭＳ Ｐゴシック" charset="0"/>
                <a:cs typeface="ＭＳ Ｐゴシック" charset="0"/>
              </a:defRPr>
            </a:lvl3pPr>
            <a:lvl4pPr marL="13716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4pPr>
            <a:lvl5pPr marL="18288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5pPr>
            <a:lvl6pPr marL="2514600" indent="-228600" algn="l" rtl="0" eaLnBrk="1" fontAlgn="base" hangingPunct="1">
              <a:spcBef>
                <a:spcPct val="20000"/>
              </a:spcBef>
              <a:spcAft>
                <a:spcPct val="0"/>
              </a:spcAft>
              <a:buChar char="»"/>
              <a:defRPr sz="1600">
                <a:solidFill>
                  <a:srgbClr val="00213B"/>
                </a:solidFill>
                <a:latin typeface="+mn-lt"/>
                <a:ea typeface="+mn-ea"/>
              </a:defRPr>
            </a:lvl6pPr>
            <a:lvl7pPr marL="2971800" indent="-228600" algn="l" rtl="0" eaLnBrk="1" fontAlgn="base" hangingPunct="1">
              <a:spcBef>
                <a:spcPct val="20000"/>
              </a:spcBef>
              <a:spcAft>
                <a:spcPct val="0"/>
              </a:spcAft>
              <a:buChar char="»"/>
              <a:defRPr sz="1600">
                <a:solidFill>
                  <a:srgbClr val="00213B"/>
                </a:solidFill>
                <a:latin typeface="+mn-lt"/>
                <a:ea typeface="+mn-ea"/>
              </a:defRPr>
            </a:lvl7pPr>
            <a:lvl8pPr marL="3429000" indent="-228600" algn="l" rtl="0" eaLnBrk="1" fontAlgn="base" hangingPunct="1">
              <a:spcBef>
                <a:spcPct val="20000"/>
              </a:spcBef>
              <a:spcAft>
                <a:spcPct val="0"/>
              </a:spcAft>
              <a:buChar char="»"/>
              <a:defRPr sz="1600">
                <a:solidFill>
                  <a:srgbClr val="00213B"/>
                </a:solidFill>
                <a:latin typeface="+mn-lt"/>
                <a:ea typeface="+mn-ea"/>
              </a:defRPr>
            </a:lvl8pPr>
            <a:lvl9pPr marL="3886200" indent="-228600" algn="l" rtl="0" eaLnBrk="1" fontAlgn="base" hangingPunct="1">
              <a:spcBef>
                <a:spcPct val="20000"/>
              </a:spcBef>
              <a:spcAft>
                <a:spcPct val="0"/>
              </a:spcAft>
              <a:buChar char="»"/>
              <a:defRPr sz="1600">
                <a:solidFill>
                  <a:srgbClr val="00213B"/>
                </a:solidFill>
                <a:latin typeface="+mn-lt"/>
                <a:ea typeface="+mn-ea"/>
              </a:defRPr>
            </a:lvl9pPr>
          </a:lstStyle>
          <a:p>
            <a:pPr>
              <a:buFont typeface="Arial" panose="020B0604020202020204" pitchFamily="34" charset="0"/>
              <a:buChar char="•"/>
            </a:pPr>
            <a:endParaRPr lang="en-GB" dirty="0">
              <a:solidFill>
                <a:srgbClr val="002D4A"/>
              </a:solidFill>
              <a:latin typeface="Arial" charset="0"/>
              <a:ea typeface="Arial" charset="0"/>
              <a:cs typeface="Arial" charset="0"/>
            </a:endParaRPr>
          </a:p>
        </p:txBody>
      </p:sp>
      <p:sp>
        <p:nvSpPr>
          <p:cNvPr id="11" name="Content Placeholder 2"/>
          <p:cNvSpPr txBox="1">
            <a:spLocks/>
          </p:cNvSpPr>
          <p:nvPr/>
        </p:nvSpPr>
        <p:spPr>
          <a:xfrm>
            <a:off x="299090" y="2216940"/>
            <a:ext cx="5184578" cy="1868078"/>
          </a:xfrm>
          <a:prstGeom prst="rect">
            <a:avLst/>
          </a:prstGeom>
        </p:spPr>
        <p:txBody>
          <a:bodyPr/>
          <a:lstStyle>
            <a:lvl1pPr marL="342912" indent="-342912" algn="l" rtl="0" eaLnBrk="1" fontAlgn="base" hangingPunct="1">
              <a:spcBef>
                <a:spcPct val="20000"/>
              </a:spcBef>
              <a:spcAft>
                <a:spcPct val="0"/>
              </a:spcAft>
              <a:defRPr sz="1600">
                <a:solidFill>
                  <a:srgbClr val="4F5961"/>
                </a:solidFill>
                <a:latin typeface="+mn-lt"/>
                <a:ea typeface="+mn-ea"/>
                <a:cs typeface="+mn-cs"/>
              </a:defRPr>
            </a:lvl1pPr>
            <a:lvl2pPr marL="457215" algn="l" rtl="0" eaLnBrk="1" fontAlgn="base" hangingPunct="1">
              <a:spcBef>
                <a:spcPct val="20000"/>
              </a:spcBef>
              <a:spcAft>
                <a:spcPct val="0"/>
              </a:spcAft>
              <a:defRPr sz="1200">
                <a:solidFill>
                  <a:srgbClr val="00213B"/>
                </a:solidFill>
                <a:latin typeface="+mn-lt"/>
                <a:ea typeface="+mn-ea"/>
                <a:cs typeface="ＭＳ Ｐゴシック" charset="0"/>
              </a:defRPr>
            </a:lvl2pPr>
            <a:lvl3pPr marL="914431" algn="l" rtl="0" eaLnBrk="1" fontAlgn="base" hangingPunct="1">
              <a:spcBef>
                <a:spcPct val="20000"/>
              </a:spcBef>
              <a:spcAft>
                <a:spcPct val="0"/>
              </a:spcAft>
              <a:defRPr sz="1200" b="1">
                <a:solidFill>
                  <a:srgbClr val="00213B"/>
                </a:solidFill>
                <a:latin typeface="+mn-lt"/>
                <a:ea typeface="+mn-ea"/>
                <a:cs typeface="ＭＳ Ｐゴシック" charset="0"/>
              </a:defRPr>
            </a:lvl3pPr>
            <a:lvl4pPr marL="1371645" algn="l" rtl="0" eaLnBrk="1" fontAlgn="base" hangingPunct="1">
              <a:spcBef>
                <a:spcPct val="20000"/>
              </a:spcBef>
              <a:spcAft>
                <a:spcPct val="0"/>
              </a:spcAft>
              <a:defRPr sz="1200">
                <a:solidFill>
                  <a:srgbClr val="00213B"/>
                </a:solidFill>
                <a:latin typeface="+mn-lt"/>
                <a:ea typeface="+mn-ea"/>
                <a:cs typeface="ＭＳ Ｐゴシック" charset="0"/>
              </a:defRPr>
            </a:lvl4pPr>
            <a:lvl5pPr marL="1828861" algn="l" rtl="0" eaLnBrk="1" fontAlgn="base" hangingPunct="1">
              <a:spcBef>
                <a:spcPct val="20000"/>
              </a:spcBef>
              <a:spcAft>
                <a:spcPct val="0"/>
              </a:spcAft>
              <a:defRPr sz="1200">
                <a:solidFill>
                  <a:srgbClr val="00213B"/>
                </a:solidFill>
                <a:latin typeface="+mn-lt"/>
                <a:ea typeface="+mn-ea"/>
                <a:cs typeface="ＭＳ Ｐゴシック" charset="0"/>
              </a:defRPr>
            </a:lvl5pPr>
            <a:lvl6pPr marL="2514684" indent="-228608" algn="l" rtl="0" eaLnBrk="1" fontAlgn="base" hangingPunct="1">
              <a:spcBef>
                <a:spcPct val="20000"/>
              </a:spcBef>
              <a:spcAft>
                <a:spcPct val="0"/>
              </a:spcAft>
              <a:buChar char="»"/>
              <a:defRPr sz="1600">
                <a:solidFill>
                  <a:srgbClr val="00213B"/>
                </a:solidFill>
                <a:latin typeface="+mn-lt"/>
                <a:ea typeface="+mn-ea"/>
              </a:defRPr>
            </a:lvl6pPr>
            <a:lvl7pPr marL="2971899" indent="-228608" algn="l" rtl="0" eaLnBrk="1" fontAlgn="base" hangingPunct="1">
              <a:spcBef>
                <a:spcPct val="20000"/>
              </a:spcBef>
              <a:spcAft>
                <a:spcPct val="0"/>
              </a:spcAft>
              <a:buChar char="»"/>
              <a:defRPr sz="1600">
                <a:solidFill>
                  <a:srgbClr val="00213B"/>
                </a:solidFill>
                <a:latin typeface="+mn-lt"/>
                <a:ea typeface="+mn-ea"/>
              </a:defRPr>
            </a:lvl7pPr>
            <a:lvl8pPr marL="3429114" indent="-228608" algn="l" rtl="0" eaLnBrk="1" fontAlgn="base" hangingPunct="1">
              <a:spcBef>
                <a:spcPct val="20000"/>
              </a:spcBef>
              <a:spcAft>
                <a:spcPct val="0"/>
              </a:spcAft>
              <a:buChar char="»"/>
              <a:defRPr sz="1600">
                <a:solidFill>
                  <a:srgbClr val="00213B"/>
                </a:solidFill>
                <a:latin typeface="+mn-lt"/>
                <a:ea typeface="+mn-ea"/>
              </a:defRPr>
            </a:lvl8pPr>
            <a:lvl9pPr marL="3886329" indent="-228608" algn="l" rtl="0" eaLnBrk="1" fontAlgn="base" hangingPunct="1">
              <a:spcBef>
                <a:spcPct val="20000"/>
              </a:spcBef>
              <a:spcAft>
                <a:spcPct val="0"/>
              </a:spcAft>
              <a:buChar char="»"/>
              <a:defRPr sz="1600">
                <a:solidFill>
                  <a:srgbClr val="00213B"/>
                </a:solidFill>
                <a:latin typeface="+mn-lt"/>
                <a:ea typeface="+mn-ea"/>
              </a:defRPr>
            </a:lvl9pPr>
          </a:lstStyle>
          <a:p>
            <a:pPr marL="285750" indent="-285750">
              <a:buFont typeface="Arial" panose="020B0604020202020204" pitchFamily="34" charset="0"/>
              <a:buChar char="•"/>
            </a:pPr>
            <a:r>
              <a:rPr lang="en-GB" kern="0" dirty="0" smtClean="0">
                <a:solidFill>
                  <a:srgbClr val="032952"/>
                </a:solidFill>
                <a:latin typeface="Arial" panose="020B0604020202020204" pitchFamily="34" charset="0"/>
                <a:cs typeface="Arial" panose="020B0604020202020204" pitchFamily="34" charset="0"/>
              </a:rPr>
              <a:t>Our research has impacts on all aspects of creativity, cultural life and the creative economy:</a:t>
            </a:r>
          </a:p>
          <a:p>
            <a:pPr marL="625475" lvl="1" indent="-268288">
              <a:buFont typeface="Arial" panose="020B0604020202020204" pitchFamily="34" charset="0"/>
              <a:buChar char="•"/>
            </a:pPr>
            <a:r>
              <a:rPr lang="en-US" sz="1600" kern="0" dirty="0" smtClean="0">
                <a:solidFill>
                  <a:srgbClr val="032952"/>
                </a:solidFill>
                <a:latin typeface="Arial" panose="020B0604020202020204" pitchFamily="34" charset="0"/>
                <a:ea typeface="Arial" charset="0"/>
                <a:cs typeface="Arial" panose="020B0604020202020204" pitchFamily="34" charset="0"/>
              </a:rPr>
              <a:t>We are creating unique digital tools &amp; resources to generate and share research.</a:t>
            </a:r>
          </a:p>
          <a:p>
            <a:pPr marL="625475" lvl="1" indent="-268288">
              <a:buFont typeface="Arial" panose="020B0604020202020204" pitchFamily="34" charset="0"/>
              <a:buChar char="•"/>
              <a:tabLst>
                <a:tab pos="357188" algn="l"/>
              </a:tabLst>
            </a:pPr>
            <a:r>
              <a:rPr lang="en-US" sz="1600" kern="0" dirty="0" smtClean="0">
                <a:solidFill>
                  <a:srgbClr val="032952"/>
                </a:solidFill>
                <a:latin typeface="Arial" panose="020B0604020202020204" pitchFamily="34" charset="0"/>
                <a:ea typeface="Arial" charset="0"/>
                <a:cs typeface="Arial" panose="020B0604020202020204" pitchFamily="34" charset="0"/>
              </a:rPr>
              <a:t>Our Centre for Cultural Policy Research informs policy development throughout the world.</a:t>
            </a:r>
          </a:p>
          <a:p>
            <a:pPr marL="625475" lvl="1" indent="-268288">
              <a:buFont typeface="Arial" panose="020B0604020202020204" pitchFamily="34" charset="0"/>
              <a:buChar char="•"/>
              <a:tabLst>
                <a:tab pos="357188" algn="l"/>
              </a:tabLst>
            </a:pPr>
            <a:r>
              <a:rPr lang="en-US" sz="1600" kern="0" dirty="0" err="1" smtClean="0">
                <a:solidFill>
                  <a:srgbClr val="032952"/>
                </a:solidFill>
                <a:latin typeface="Arial" panose="020B0604020202020204" pitchFamily="34" charset="0"/>
                <a:ea typeface="Arial" charset="0"/>
                <a:cs typeface="Arial" panose="020B0604020202020204" pitchFamily="34" charset="0"/>
              </a:rPr>
              <a:t>CREATe</a:t>
            </a:r>
            <a:r>
              <a:rPr lang="en-US" sz="1600" kern="0" dirty="0" smtClean="0">
                <a:solidFill>
                  <a:srgbClr val="032952"/>
                </a:solidFill>
                <a:latin typeface="Arial" panose="020B0604020202020204" pitchFamily="34" charset="0"/>
                <a:ea typeface="Arial" charset="0"/>
                <a:cs typeface="Arial" panose="020B0604020202020204" pitchFamily="34" charset="0"/>
              </a:rPr>
              <a:t>, </a:t>
            </a:r>
            <a:r>
              <a:rPr lang="en-GB" sz="1600" kern="0" dirty="0" smtClean="0">
                <a:solidFill>
                  <a:srgbClr val="032952"/>
                </a:solidFill>
                <a:latin typeface="Arial" panose="020B0604020202020204" pitchFamily="34" charset="0"/>
                <a:cs typeface="Arial" panose="020B0604020202020204" pitchFamily="34" charset="0"/>
              </a:rPr>
              <a:t>our international research centre specialising in copyright and information law, focuses on innovation in the creative economy.</a:t>
            </a:r>
          </a:p>
          <a:p>
            <a:pPr marL="625475" lvl="1" indent="-268288">
              <a:buFont typeface="Arial" panose="020B0604020202020204" pitchFamily="34" charset="0"/>
              <a:buChar char="•"/>
              <a:tabLst>
                <a:tab pos="357188" algn="l"/>
              </a:tabLst>
            </a:pPr>
            <a:r>
              <a:rPr lang="en-GB" sz="1600" kern="0" dirty="0" smtClean="0">
                <a:solidFill>
                  <a:srgbClr val="032952"/>
                </a:solidFill>
                <a:latin typeface="Arial" panose="020B0604020202020204" pitchFamily="34" charset="0"/>
                <a:cs typeface="Arial" panose="020B0604020202020204" pitchFamily="34" charset="0"/>
              </a:rPr>
              <a:t>Our research engages, informs and connects the public and policymakers with their heritage.</a:t>
            </a:r>
          </a:p>
          <a:p>
            <a:pPr marL="268288" lvl="1" indent="-268288">
              <a:buFont typeface="Arial" panose="020B0604020202020204" pitchFamily="34" charset="0"/>
              <a:buChar char="•"/>
              <a:tabLst>
                <a:tab pos="357188" algn="l"/>
              </a:tabLst>
            </a:pPr>
            <a:r>
              <a:rPr lang="en-GB" sz="1600" b="1" u="sng" kern="0" dirty="0" smtClean="0">
                <a:solidFill>
                  <a:srgbClr val="032952"/>
                </a:solidFill>
                <a:latin typeface="Arial" panose="020B0604020202020204" pitchFamily="34" charset="0"/>
                <a:cs typeface="Arial" panose="020B0604020202020204" pitchFamily="34" charset="0"/>
              </a:rPr>
              <a:t>www.gla.ac.uk/creativeeconomies </a:t>
            </a:r>
            <a:endParaRPr lang="en-GB" sz="1600" b="1" kern="0" dirty="0" smtClean="0">
              <a:solidFill>
                <a:srgbClr val="032952"/>
              </a:solidFill>
              <a:latin typeface="Arial" panose="020B0604020202020204" pitchFamily="34" charset="0"/>
              <a:cs typeface="Arial" panose="020B0604020202020204" pitchFamily="34" charset="0"/>
            </a:endParaRPr>
          </a:p>
          <a:p>
            <a:pPr marL="114300" lvl="1"/>
            <a:endParaRPr lang="en-US" kern="0" dirty="0">
              <a:solidFill>
                <a:srgbClr val="032952"/>
              </a:solidFill>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58985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4"/>
            <a:ext cx="9144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39333"/>
          </a:xfrm>
          <a:prstGeom prst="rect">
            <a:avLst/>
          </a:prstGeom>
        </p:spPr>
      </p:pic>
      <p:sp>
        <p:nvSpPr>
          <p:cNvPr id="16" name="Rectangle 15"/>
          <p:cNvSpPr/>
          <p:nvPr/>
        </p:nvSpPr>
        <p:spPr bwMode="auto">
          <a:xfrm>
            <a:off x="245932" y="1698548"/>
            <a:ext cx="4343997" cy="4603639"/>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 name="Title 1"/>
          <p:cNvSpPr txBox="1">
            <a:spLocks/>
          </p:cNvSpPr>
          <p:nvPr/>
        </p:nvSpPr>
        <p:spPr>
          <a:xfrm>
            <a:off x="238269" y="1820929"/>
            <a:ext cx="3744417" cy="504055"/>
          </a:xfrm>
          <a:prstGeom prst="rect">
            <a:avLst/>
          </a:prstGeom>
        </p:spPr>
        <p:txBody>
          <a:bodyPr/>
          <a:lstStyle>
            <a:lvl1pPr algn="l" rtl="0" eaLnBrk="1" fontAlgn="base" hangingPunct="1">
              <a:lnSpc>
                <a:spcPct val="90000"/>
              </a:lnSpc>
              <a:spcBef>
                <a:spcPct val="0"/>
              </a:spcBef>
              <a:spcAft>
                <a:spcPct val="0"/>
              </a:spcAft>
              <a:defRPr sz="2400" b="1" spc="-10" baseline="0">
                <a:solidFill>
                  <a:srgbClr val="002D4A"/>
                </a:solidFill>
                <a:latin typeface="Arial" charset="0"/>
                <a:ea typeface="+mj-ea"/>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5pPr>
            <a:lvl6pPr marL="45721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3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4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6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GB" kern="0" dirty="0" smtClean="0"/>
              <a:t>Future Life</a:t>
            </a:r>
            <a:r>
              <a:rPr lang="en-US" kern="0" dirty="0" smtClean="0"/>
              <a:t> </a:t>
            </a:r>
            <a:endParaRPr lang="en-US" kern="0" dirty="0"/>
          </a:p>
        </p:txBody>
      </p:sp>
      <p:sp>
        <p:nvSpPr>
          <p:cNvPr id="10" name="Content Placeholder 2"/>
          <p:cNvSpPr txBox="1">
            <a:spLocks/>
          </p:cNvSpPr>
          <p:nvPr/>
        </p:nvSpPr>
        <p:spPr>
          <a:xfrm>
            <a:off x="238270" y="2222547"/>
            <a:ext cx="4190296" cy="3837593"/>
          </a:xfrm>
          <a:prstGeom prst="rect">
            <a:avLst/>
          </a:prstGeom>
        </p:spPr>
        <p:txBody>
          <a:bodyPr/>
          <a:lstStyle>
            <a:lvl1pPr marL="342912" indent="-342912" algn="l" rtl="0" eaLnBrk="1" fontAlgn="base" hangingPunct="1">
              <a:spcBef>
                <a:spcPct val="20000"/>
              </a:spcBef>
              <a:spcAft>
                <a:spcPct val="0"/>
              </a:spcAft>
              <a:defRPr sz="1600">
                <a:solidFill>
                  <a:srgbClr val="4F5961"/>
                </a:solidFill>
                <a:latin typeface="+mn-lt"/>
                <a:ea typeface="+mn-ea"/>
                <a:cs typeface="+mn-cs"/>
              </a:defRPr>
            </a:lvl1pPr>
            <a:lvl2pPr marL="457215" algn="l" rtl="0" eaLnBrk="1" fontAlgn="base" hangingPunct="1">
              <a:spcBef>
                <a:spcPct val="20000"/>
              </a:spcBef>
              <a:spcAft>
                <a:spcPct val="0"/>
              </a:spcAft>
              <a:defRPr sz="1200">
                <a:solidFill>
                  <a:srgbClr val="00213B"/>
                </a:solidFill>
                <a:latin typeface="+mn-lt"/>
                <a:ea typeface="+mn-ea"/>
                <a:cs typeface="ＭＳ Ｐゴシック" charset="0"/>
              </a:defRPr>
            </a:lvl2pPr>
            <a:lvl3pPr marL="914431" algn="l" rtl="0" eaLnBrk="1" fontAlgn="base" hangingPunct="1">
              <a:spcBef>
                <a:spcPct val="20000"/>
              </a:spcBef>
              <a:spcAft>
                <a:spcPct val="0"/>
              </a:spcAft>
              <a:defRPr sz="1200" b="1">
                <a:solidFill>
                  <a:srgbClr val="00213B"/>
                </a:solidFill>
                <a:latin typeface="+mn-lt"/>
                <a:ea typeface="+mn-ea"/>
                <a:cs typeface="ＭＳ Ｐゴシック" charset="0"/>
              </a:defRPr>
            </a:lvl3pPr>
            <a:lvl4pPr marL="1371645" algn="l" rtl="0" eaLnBrk="1" fontAlgn="base" hangingPunct="1">
              <a:spcBef>
                <a:spcPct val="20000"/>
              </a:spcBef>
              <a:spcAft>
                <a:spcPct val="0"/>
              </a:spcAft>
              <a:defRPr sz="1200">
                <a:solidFill>
                  <a:srgbClr val="00213B"/>
                </a:solidFill>
                <a:latin typeface="+mn-lt"/>
                <a:ea typeface="+mn-ea"/>
                <a:cs typeface="ＭＳ Ｐゴシック" charset="0"/>
              </a:defRPr>
            </a:lvl4pPr>
            <a:lvl5pPr marL="1828861" algn="l" rtl="0" eaLnBrk="1" fontAlgn="base" hangingPunct="1">
              <a:spcBef>
                <a:spcPct val="20000"/>
              </a:spcBef>
              <a:spcAft>
                <a:spcPct val="0"/>
              </a:spcAft>
              <a:defRPr sz="1200">
                <a:solidFill>
                  <a:srgbClr val="00213B"/>
                </a:solidFill>
                <a:latin typeface="+mn-lt"/>
                <a:ea typeface="+mn-ea"/>
                <a:cs typeface="ＭＳ Ｐゴシック" charset="0"/>
              </a:defRPr>
            </a:lvl5pPr>
            <a:lvl6pPr marL="2514684" indent="-228608" algn="l" rtl="0" eaLnBrk="1" fontAlgn="base" hangingPunct="1">
              <a:spcBef>
                <a:spcPct val="20000"/>
              </a:spcBef>
              <a:spcAft>
                <a:spcPct val="0"/>
              </a:spcAft>
              <a:buChar char="»"/>
              <a:defRPr sz="1600">
                <a:solidFill>
                  <a:srgbClr val="00213B"/>
                </a:solidFill>
                <a:latin typeface="+mn-lt"/>
                <a:ea typeface="+mn-ea"/>
              </a:defRPr>
            </a:lvl6pPr>
            <a:lvl7pPr marL="2971899" indent="-228608" algn="l" rtl="0" eaLnBrk="1" fontAlgn="base" hangingPunct="1">
              <a:spcBef>
                <a:spcPct val="20000"/>
              </a:spcBef>
              <a:spcAft>
                <a:spcPct val="0"/>
              </a:spcAft>
              <a:buChar char="»"/>
              <a:defRPr sz="1600">
                <a:solidFill>
                  <a:srgbClr val="00213B"/>
                </a:solidFill>
                <a:latin typeface="+mn-lt"/>
                <a:ea typeface="+mn-ea"/>
              </a:defRPr>
            </a:lvl7pPr>
            <a:lvl8pPr marL="3429114" indent="-228608" algn="l" rtl="0" eaLnBrk="1" fontAlgn="base" hangingPunct="1">
              <a:spcBef>
                <a:spcPct val="20000"/>
              </a:spcBef>
              <a:spcAft>
                <a:spcPct val="0"/>
              </a:spcAft>
              <a:buChar char="»"/>
              <a:defRPr sz="1600">
                <a:solidFill>
                  <a:srgbClr val="00213B"/>
                </a:solidFill>
                <a:latin typeface="+mn-lt"/>
                <a:ea typeface="+mn-ea"/>
              </a:defRPr>
            </a:lvl8pPr>
            <a:lvl9pPr marL="3886329" indent="-228608" algn="l" rtl="0" eaLnBrk="1" fontAlgn="base" hangingPunct="1">
              <a:spcBef>
                <a:spcPct val="20000"/>
              </a:spcBef>
              <a:spcAft>
                <a:spcPct val="0"/>
              </a:spcAft>
              <a:buChar char="»"/>
              <a:defRPr sz="1600">
                <a:solidFill>
                  <a:srgbClr val="00213B"/>
                </a:solidFill>
                <a:latin typeface="+mn-lt"/>
                <a:ea typeface="+mn-ea"/>
              </a:defRPr>
            </a:lvl9pPr>
          </a:lstStyle>
          <a:p>
            <a:pPr>
              <a:buFont typeface="Arial" panose="020B0604020202020204" pitchFamily="34" charset="0"/>
              <a:buChar char="•"/>
            </a:pPr>
            <a:r>
              <a:rPr lang="en-GB" kern="0" dirty="0" smtClean="0">
                <a:solidFill>
                  <a:srgbClr val="032952"/>
                </a:solidFill>
                <a:latin typeface="Arial" panose="020B0604020202020204" pitchFamily="34" charset="0"/>
                <a:cs typeface="Arial" panose="020B0604020202020204" pitchFamily="34" charset="0"/>
              </a:rPr>
              <a:t>We </a:t>
            </a:r>
            <a:r>
              <a:rPr lang="en-GB" kern="0" dirty="0" smtClean="0">
                <a:solidFill>
                  <a:srgbClr val="032952"/>
                </a:solidFill>
                <a:latin typeface="Arial" panose="020B0604020202020204" pitchFamily="34" charset="0"/>
                <a:cs typeface="Arial" panose="020B0604020202020204" pitchFamily="34" charset="0"/>
              </a:rPr>
              <a:t>have developed ground-breaking methods to reverse-engineer human cognitive processes – with the aim of giving robots flexible cognitive abilities.</a:t>
            </a:r>
          </a:p>
          <a:p>
            <a:pPr>
              <a:buFont typeface="Arial" panose="020B0604020202020204" pitchFamily="34" charset="0"/>
              <a:buChar char="•"/>
            </a:pPr>
            <a:r>
              <a:rPr lang="en-GB" dirty="0">
                <a:solidFill>
                  <a:srgbClr val="032952"/>
                </a:solidFill>
                <a:latin typeface="Arial" panose="020B0604020202020204" pitchFamily="34" charset="0"/>
                <a:cs typeface="Arial" panose="020B0604020202020204" pitchFamily="34" charset="0"/>
              </a:rPr>
              <a:t>We are exploring the digital control of chemistry by using robotic systems to control complex chemical systems from the discovery of life-like reaction networks to new drugs.</a:t>
            </a:r>
          </a:p>
          <a:p>
            <a:pPr>
              <a:buFont typeface="Arial" panose="020B0604020202020204" pitchFamily="34" charset="0"/>
              <a:buChar char="•"/>
            </a:pPr>
            <a:r>
              <a:rPr lang="en-GB" kern="0" dirty="0" smtClean="0">
                <a:solidFill>
                  <a:srgbClr val="032952"/>
                </a:solidFill>
                <a:latin typeface="Arial" panose="020B0604020202020204" pitchFamily="34" charset="0"/>
                <a:cs typeface="Arial" panose="020B0604020202020204" pitchFamily="34" charset="0"/>
              </a:rPr>
              <a:t>We </a:t>
            </a:r>
            <a:r>
              <a:rPr lang="en-GB" kern="0" dirty="0" smtClean="0">
                <a:solidFill>
                  <a:srgbClr val="032952"/>
                </a:solidFill>
                <a:latin typeface="Arial" panose="020B0604020202020204" pitchFamily="34" charset="0"/>
                <a:cs typeface="Arial" panose="020B0604020202020204" pitchFamily="34" charset="0"/>
              </a:rPr>
              <a:t>are developing diagnostic tools and novel stem-cell based engineering solutions to target disease before symptoms are evident.</a:t>
            </a:r>
          </a:p>
          <a:p>
            <a:pPr>
              <a:buFont typeface="Arial" panose="020B0604020202020204" pitchFamily="34" charset="0"/>
              <a:buChar char="•"/>
            </a:pPr>
            <a:r>
              <a:rPr lang="en-GB" b="1" u="sng" kern="0" dirty="0" smtClean="0">
                <a:solidFill>
                  <a:srgbClr val="032952"/>
                </a:solidFill>
                <a:latin typeface="Arial" panose="020B0604020202020204" pitchFamily="34" charset="0"/>
                <a:cs typeface="Arial" panose="020B0604020202020204" pitchFamily="34" charset="0"/>
              </a:rPr>
              <a:t>www.gla.ac.uk/futurelife</a:t>
            </a:r>
            <a:r>
              <a:rPr lang="en-GB" u="sng" kern="0" dirty="0" smtClean="0">
                <a:solidFill>
                  <a:srgbClr val="032952"/>
                </a:solidFill>
                <a:latin typeface="Arial" panose="020B0604020202020204" pitchFamily="34" charset="0"/>
                <a:cs typeface="Arial" panose="020B0604020202020204" pitchFamily="34" charset="0"/>
              </a:rPr>
              <a:t> </a:t>
            </a:r>
            <a:endParaRPr lang="en-GB" kern="0" dirty="0" smtClean="0">
              <a:solidFill>
                <a:srgbClr val="032952"/>
              </a:solidFill>
              <a:latin typeface="Arial" panose="020B0604020202020204" pitchFamily="34" charset="0"/>
              <a:cs typeface="Arial" panose="020B0604020202020204" pitchFamily="34" charset="0"/>
            </a:endParaRPr>
          </a:p>
          <a:p>
            <a:pPr marL="0" indent="0"/>
            <a:endParaRPr lang="en-US" sz="1800" kern="0" dirty="0" smtClean="0">
              <a:solidFill>
                <a:srgbClr val="032952"/>
              </a:solidFill>
              <a:latin typeface="Arial" charset="0"/>
              <a:ea typeface="Arial" charset="0"/>
              <a:cs typeface="Arial" charset="0"/>
            </a:endParaRPr>
          </a:p>
        </p:txBody>
      </p:sp>
    </p:spTree>
    <p:extLst>
      <p:ext uri="{BB962C8B-B14F-4D97-AF65-F5344CB8AC3E}">
        <p14:creationId xmlns:p14="http://schemas.microsoft.com/office/powerpoint/2010/main" val="483912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23"/>
            <a:ext cx="9143999" cy="685799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39333"/>
          </a:xfrm>
          <a:prstGeom prst="rect">
            <a:avLst/>
          </a:prstGeom>
        </p:spPr>
      </p:pic>
      <p:sp>
        <p:nvSpPr>
          <p:cNvPr id="16" name="Rectangle 15"/>
          <p:cNvSpPr/>
          <p:nvPr/>
        </p:nvSpPr>
        <p:spPr bwMode="auto">
          <a:xfrm>
            <a:off x="339933" y="1663234"/>
            <a:ext cx="5818820" cy="410663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 name="Title 1"/>
          <p:cNvSpPr txBox="1">
            <a:spLocks/>
          </p:cNvSpPr>
          <p:nvPr/>
        </p:nvSpPr>
        <p:spPr>
          <a:xfrm>
            <a:off x="432990" y="1730460"/>
            <a:ext cx="3744417" cy="504055"/>
          </a:xfrm>
          <a:prstGeom prst="rect">
            <a:avLst/>
          </a:prstGeom>
        </p:spPr>
        <p:txBody>
          <a:bodyPr/>
          <a:lstStyle>
            <a:lvl1pPr algn="l" rtl="0" eaLnBrk="1" fontAlgn="base" hangingPunct="1">
              <a:lnSpc>
                <a:spcPct val="90000"/>
              </a:lnSpc>
              <a:spcBef>
                <a:spcPct val="0"/>
              </a:spcBef>
              <a:spcAft>
                <a:spcPct val="0"/>
              </a:spcAft>
              <a:defRPr sz="2400" b="1" spc="-10" baseline="0">
                <a:solidFill>
                  <a:srgbClr val="002D4A"/>
                </a:solidFill>
                <a:latin typeface="Arial" charset="0"/>
                <a:ea typeface="+mj-ea"/>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5pPr>
            <a:lvl6pPr marL="45721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3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4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6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US" kern="0" dirty="0" smtClean="0"/>
              <a:t>One Health</a:t>
            </a:r>
            <a:endParaRPr lang="en-US" kern="0" dirty="0"/>
          </a:p>
        </p:txBody>
      </p:sp>
      <p:sp>
        <p:nvSpPr>
          <p:cNvPr id="10" name="Content Placeholder 2"/>
          <p:cNvSpPr txBox="1">
            <a:spLocks/>
          </p:cNvSpPr>
          <p:nvPr/>
        </p:nvSpPr>
        <p:spPr>
          <a:xfrm>
            <a:off x="339933" y="2096345"/>
            <a:ext cx="5886039" cy="3113817"/>
          </a:xfrm>
          <a:prstGeom prst="rect">
            <a:avLst/>
          </a:prstGeom>
        </p:spPr>
        <p:txBody>
          <a:bodyPr/>
          <a:lstStyle>
            <a:lvl1pPr marL="342912" indent="-342912" algn="l" rtl="0" eaLnBrk="1" fontAlgn="base" hangingPunct="1">
              <a:spcBef>
                <a:spcPct val="20000"/>
              </a:spcBef>
              <a:spcAft>
                <a:spcPct val="0"/>
              </a:spcAft>
              <a:defRPr sz="1600">
                <a:solidFill>
                  <a:srgbClr val="4F5961"/>
                </a:solidFill>
                <a:latin typeface="+mn-lt"/>
                <a:ea typeface="+mn-ea"/>
                <a:cs typeface="+mn-cs"/>
              </a:defRPr>
            </a:lvl1pPr>
            <a:lvl2pPr marL="457215" algn="l" rtl="0" eaLnBrk="1" fontAlgn="base" hangingPunct="1">
              <a:spcBef>
                <a:spcPct val="20000"/>
              </a:spcBef>
              <a:spcAft>
                <a:spcPct val="0"/>
              </a:spcAft>
              <a:defRPr sz="1200">
                <a:solidFill>
                  <a:srgbClr val="00213B"/>
                </a:solidFill>
                <a:latin typeface="+mn-lt"/>
                <a:ea typeface="+mn-ea"/>
                <a:cs typeface="ＭＳ Ｐゴシック" charset="0"/>
              </a:defRPr>
            </a:lvl2pPr>
            <a:lvl3pPr marL="914431" algn="l" rtl="0" eaLnBrk="1" fontAlgn="base" hangingPunct="1">
              <a:spcBef>
                <a:spcPct val="20000"/>
              </a:spcBef>
              <a:spcAft>
                <a:spcPct val="0"/>
              </a:spcAft>
              <a:defRPr sz="1200" b="1">
                <a:solidFill>
                  <a:srgbClr val="00213B"/>
                </a:solidFill>
                <a:latin typeface="+mn-lt"/>
                <a:ea typeface="+mn-ea"/>
                <a:cs typeface="ＭＳ Ｐゴシック" charset="0"/>
              </a:defRPr>
            </a:lvl3pPr>
            <a:lvl4pPr marL="1371645" algn="l" rtl="0" eaLnBrk="1" fontAlgn="base" hangingPunct="1">
              <a:spcBef>
                <a:spcPct val="20000"/>
              </a:spcBef>
              <a:spcAft>
                <a:spcPct val="0"/>
              </a:spcAft>
              <a:defRPr sz="1200">
                <a:solidFill>
                  <a:srgbClr val="00213B"/>
                </a:solidFill>
                <a:latin typeface="+mn-lt"/>
                <a:ea typeface="+mn-ea"/>
                <a:cs typeface="ＭＳ Ｐゴシック" charset="0"/>
              </a:defRPr>
            </a:lvl4pPr>
            <a:lvl5pPr marL="1828861" algn="l" rtl="0" eaLnBrk="1" fontAlgn="base" hangingPunct="1">
              <a:spcBef>
                <a:spcPct val="20000"/>
              </a:spcBef>
              <a:spcAft>
                <a:spcPct val="0"/>
              </a:spcAft>
              <a:defRPr sz="1200">
                <a:solidFill>
                  <a:srgbClr val="00213B"/>
                </a:solidFill>
                <a:latin typeface="+mn-lt"/>
                <a:ea typeface="+mn-ea"/>
                <a:cs typeface="ＭＳ Ｐゴシック" charset="0"/>
              </a:defRPr>
            </a:lvl5pPr>
            <a:lvl6pPr marL="2514684" indent="-228608" algn="l" rtl="0" eaLnBrk="1" fontAlgn="base" hangingPunct="1">
              <a:spcBef>
                <a:spcPct val="20000"/>
              </a:spcBef>
              <a:spcAft>
                <a:spcPct val="0"/>
              </a:spcAft>
              <a:buChar char="»"/>
              <a:defRPr sz="1600">
                <a:solidFill>
                  <a:srgbClr val="00213B"/>
                </a:solidFill>
                <a:latin typeface="+mn-lt"/>
                <a:ea typeface="+mn-ea"/>
              </a:defRPr>
            </a:lvl6pPr>
            <a:lvl7pPr marL="2971899" indent="-228608" algn="l" rtl="0" eaLnBrk="1" fontAlgn="base" hangingPunct="1">
              <a:spcBef>
                <a:spcPct val="20000"/>
              </a:spcBef>
              <a:spcAft>
                <a:spcPct val="0"/>
              </a:spcAft>
              <a:buChar char="»"/>
              <a:defRPr sz="1600">
                <a:solidFill>
                  <a:srgbClr val="00213B"/>
                </a:solidFill>
                <a:latin typeface="+mn-lt"/>
                <a:ea typeface="+mn-ea"/>
              </a:defRPr>
            </a:lvl7pPr>
            <a:lvl8pPr marL="3429114" indent="-228608" algn="l" rtl="0" eaLnBrk="1" fontAlgn="base" hangingPunct="1">
              <a:spcBef>
                <a:spcPct val="20000"/>
              </a:spcBef>
              <a:spcAft>
                <a:spcPct val="0"/>
              </a:spcAft>
              <a:buChar char="»"/>
              <a:defRPr sz="1600">
                <a:solidFill>
                  <a:srgbClr val="00213B"/>
                </a:solidFill>
                <a:latin typeface="+mn-lt"/>
                <a:ea typeface="+mn-ea"/>
              </a:defRPr>
            </a:lvl8pPr>
            <a:lvl9pPr marL="3886329" indent="-228608" algn="l" rtl="0" eaLnBrk="1" fontAlgn="base" hangingPunct="1">
              <a:spcBef>
                <a:spcPct val="20000"/>
              </a:spcBef>
              <a:spcAft>
                <a:spcPct val="0"/>
              </a:spcAft>
              <a:buChar char="»"/>
              <a:defRPr sz="1600">
                <a:solidFill>
                  <a:srgbClr val="00213B"/>
                </a:solidFill>
                <a:latin typeface="+mn-lt"/>
                <a:ea typeface="+mn-ea"/>
              </a:defRPr>
            </a:lvl9pPr>
          </a:lstStyle>
          <a:p>
            <a:pPr marL="285750" indent="-285750">
              <a:buFont typeface="Arial" charset="0"/>
              <a:buChar char="•"/>
            </a:pPr>
            <a:r>
              <a:rPr lang="en-GB" kern="0" dirty="0" smtClean="0">
                <a:solidFill>
                  <a:srgbClr val="032952"/>
                </a:solidFill>
                <a:uFill>
                  <a:solidFill>
                    <a:srgbClr val="000000"/>
                  </a:solidFill>
                </a:uFill>
                <a:latin typeface="Arial" panose="020B0604020202020204" pitchFamily="34" charset="0"/>
                <a:cs typeface="Arial" panose="020B0604020202020204" pitchFamily="34" charset="0"/>
              </a:rPr>
              <a:t>Glasgow is an international leader in One Health research.</a:t>
            </a:r>
          </a:p>
          <a:p>
            <a:pPr marL="285750" indent="-285750">
              <a:buFont typeface="Arial" charset="0"/>
              <a:buChar char="•"/>
            </a:pPr>
            <a:r>
              <a:rPr lang="en-GB" dirty="0">
                <a:solidFill>
                  <a:srgbClr val="032952"/>
                </a:solidFill>
                <a:latin typeface="Arial" charset="0"/>
                <a:ea typeface="Arial" charset="0"/>
                <a:cs typeface="Arial" charset="0"/>
              </a:rPr>
              <a:t>Researchers from human and veterinary clinical medicine are closely integrated with life-scientists, social scientists and physical scientists to deliver world-changing research</a:t>
            </a:r>
            <a:r>
              <a:rPr lang="en-GB" dirty="0">
                <a:solidFill>
                  <a:srgbClr val="032952"/>
                </a:solidFill>
                <a:uFill>
                  <a:solidFill>
                    <a:srgbClr val="000000"/>
                  </a:solidFill>
                </a:uFill>
                <a:latin typeface="Arial" charset="0"/>
                <a:ea typeface="Arial" charset="0"/>
                <a:cs typeface="Arial" charset="0"/>
              </a:rPr>
              <a:t>:</a:t>
            </a:r>
          </a:p>
          <a:p>
            <a:pPr marL="625475" lvl="1" indent="-268288">
              <a:buFont typeface="Arial" charset="0"/>
              <a:buChar char="•"/>
            </a:pPr>
            <a:r>
              <a:rPr lang="en-GB" sz="1600" kern="0" dirty="0" smtClean="0">
                <a:solidFill>
                  <a:srgbClr val="032952"/>
                </a:solidFill>
                <a:uFill>
                  <a:solidFill>
                    <a:srgbClr val="000000"/>
                  </a:solidFill>
                </a:uFill>
                <a:latin typeface="Arial" panose="020B0604020202020204" pitchFamily="34" charset="0"/>
                <a:cs typeface="Arial" panose="020B0604020202020204" pitchFamily="34" charset="0"/>
              </a:rPr>
              <a:t>Our </a:t>
            </a:r>
            <a:r>
              <a:rPr lang="en-GB" sz="1600" kern="0" dirty="0" smtClean="0">
                <a:solidFill>
                  <a:srgbClr val="032952"/>
                </a:solidFill>
                <a:uFill>
                  <a:solidFill>
                    <a:srgbClr val="000000"/>
                  </a:solidFill>
                </a:uFill>
                <a:latin typeface="Arial" panose="020B0604020202020204" pitchFamily="34" charset="0"/>
                <a:cs typeface="Arial" panose="020B0604020202020204" pitchFamily="34" charset="0"/>
              </a:rPr>
              <a:t>scientists are at the forefront of rabies elimination.</a:t>
            </a:r>
          </a:p>
          <a:p>
            <a:pPr marL="625475" lvl="1" indent="-268288">
              <a:buFont typeface="Arial" charset="0"/>
              <a:buChar char="•"/>
            </a:pPr>
            <a:r>
              <a:rPr lang="en-GB" sz="1600" dirty="0">
                <a:solidFill>
                  <a:srgbClr val="032952"/>
                </a:solidFill>
                <a:latin typeface="Arial" charset="0"/>
                <a:ea typeface="Arial" charset="0"/>
                <a:cs typeface="Arial" charset="0"/>
              </a:rPr>
              <a:t>With partners in Malawi we investigate the interface between non-communicable and infectious disease</a:t>
            </a:r>
            <a:r>
              <a:rPr lang="en-GB" sz="1600" dirty="0" smtClean="0">
                <a:solidFill>
                  <a:srgbClr val="032952"/>
                </a:solidFill>
                <a:latin typeface="Arial" charset="0"/>
                <a:ea typeface="Arial" charset="0"/>
                <a:cs typeface="Arial" charset="0"/>
              </a:rPr>
              <a:t>.</a:t>
            </a:r>
          </a:p>
          <a:p>
            <a:pPr marL="625475" lvl="1" indent="-268288">
              <a:buFont typeface="Arial" charset="0"/>
              <a:buChar char="•"/>
            </a:pPr>
            <a:r>
              <a:rPr lang="en-GB" sz="1600" dirty="0">
                <a:solidFill>
                  <a:srgbClr val="032952"/>
                </a:solidFill>
                <a:latin typeface="Arial" charset="0"/>
                <a:ea typeface="Arial" charset="0"/>
                <a:cs typeface="Arial" charset="0"/>
              </a:rPr>
              <a:t>We are leading research into a number of neglected zoonotic diseases, such as the </a:t>
            </a:r>
            <a:r>
              <a:rPr lang="en-GB" sz="1600" dirty="0" err="1">
                <a:solidFill>
                  <a:srgbClr val="032952"/>
                </a:solidFill>
                <a:latin typeface="Arial" charset="0"/>
                <a:ea typeface="Arial" charset="0"/>
                <a:cs typeface="Arial" charset="0"/>
              </a:rPr>
              <a:t>Zika</a:t>
            </a:r>
            <a:r>
              <a:rPr lang="en-GB" sz="1600" dirty="0">
                <a:solidFill>
                  <a:srgbClr val="032952"/>
                </a:solidFill>
                <a:latin typeface="Arial" charset="0"/>
                <a:ea typeface="Arial" charset="0"/>
                <a:cs typeface="Arial" charset="0"/>
              </a:rPr>
              <a:t> virus and brucellosis</a:t>
            </a:r>
            <a:r>
              <a:rPr lang="en-GB" sz="1600" dirty="0" smtClean="0">
                <a:solidFill>
                  <a:srgbClr val="032952"/>
                </a:solidFill>
                <a:latin typeface="Arial" charset="0"/>
                <a:ea typeface="Arial" charset="0"/>
                <a:cs typeface="Arial" charset="0"/>
              </a:rPr>
              <a:t>.</a:t>
            </a:r>
            <a:endParaRPr lang="en-GB" sz="1600" dirty="0">
              <a:solidFill>
                <a:srgbClr val="032952"/>
              </a:solidFill>
              <a:latin typeface="Arial" charset="0"/>
              <a:ea typeface="Arial" charset="0"/>
              <a:cs typeface="Arial" charset="0"/>
            </a:endParaRPr>
          </a:p>
          <a:p>
            <a:pPr marL="285750" indent="-285750">
              <a:buFont typeface="Arial" charset="0"/>
              <a:buChar char="•"/>
            </a:pPr>
            <a:r>
              <a:rPr lang="en-GB" kern="0" dirty="0" smtClean="0">
                <a:solidFill>
                  <a:srgbClr val="032952"/>
                </a:solidFill>
                <a:latin typeface="Arial" panose="020B0604020202020204" pitchFamily="34" charset="0"/>
                <a:cs typeface="Arial" panose="020B0604020202020204" pitchFamily="34" charset="0"/>
              </a:rPr>
              <a:t>Our </a:t>
            </a:r>
            <a:r>
              <a:rPr lang="en-GB" kern="0" dirty="0" smtClean="0">
                <a:solidFill>
                  <a:srgbClr val="032952"/>
                </a:solidFill>
                <a:latin typeface="Arial" panose="020B0604020202020204" pitchFamily="34" charset="0"/>
                <a:cs typeface="Arial" panose="020B0604020202020204" pitchFamily="34" charset="0"/>
              </a:rPr>
              <a:t>collaborations have made a significant impact on key national, global health and veterinary agendas.</a:t>
            </a:r>
            <a:endParaRPr lang="en-GB" kern="0" dirty="0">
              <a:solidFill>
                <a:srgbClr val="032952"/>
              </a:solidFill>
              <a:uFill>
                <a:solidFill>
                  <a:srgbClr val="000000"/>
                </a:solidFill>
              </a:uFill>
              <a:latin typeface="Arial" panose="020B0604020202020204" pitchFamily="34" charset="0"/>
              <a:cs typeface="Arial" panose="020B0604020202020204" pitchFamily="34" charset="0"/>
            </a:endParaRPr>
          </a:p>
          <a:p>
            <a:pPr marL="285750" indent="-285750">
              <a:buFont typeface="Arial" charset="0"/>
              <a:buChar char="•"/>
            </a:pPr>
            <a:r>
              <a:rPr lang="en-GB" b="1" u="sng" kern="0" dirty="0" smtClean="0">
                <a:solidFill>
                  <a:srgbClr val="032952"/>
                </a:solidFill>
                <a:latin typeface="Arial" panose="020B0604020202020204" pitchFamily="34" charset="0"/>
                <a:cs typeface="Arial" panose="020B0604020202020204" pitchFamily="34" charset="0"/>
              </a:rPr>
              <a:t>www.gla.ac.uk/onehealth </a:t>
            </a:r>
            <a:endParaRPr lang="en-GB" kern="0" dirty="0" smtClean="0">
              <a:solidFill>
                <a:srgbClr val="032952"/>
              </a:solidFill>
              <a:uFill>
                <a:solidFill>
                  <a:srgbClr val="000000"/>
                </a:solidFill>
              </a:u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8965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bwMode="auto">
          <a:xfrm>
            <a:off x="707486" y="1698549"/>
            <a:ext cx="3864513" cy="4559637"/>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Title 1"/>
          <p:cNvSpPr>
            <a:spLocks noGrp="1"/>
          </p:cNvSpPr>
          <p:nvPr>
            <p:ph type="ctrTitle"/>
          </p:nvPr>
        </p:nvSpPr>
        <p:spPr>
          <a:xfrm>
            <a:off x="647206" y="1696190"/>
            <a:ext cx="3924793" cy="728228"/>
          </a:xfrm>
        </p:spPr>
        <p:txBody>
          <a:bodyPr/>
          <a:lstStyle/>
          <a:p>
            <a:endParaRPr lang="en-US"/>
          </a:p>
        </p:txBody>
      </p:sp>
      <p:sp>
        <p:nvSpPr>
          <p:cNvPr id="5" name="Subtitle 2"/>
          <p:cNvSpPr>
            <a:spLocks noGrp="1"/>
          </p:cNvSpPr>
          <p:nvPr>
            <p:ph type="subTitle" idx="1"/>
          </p:nvPr>
        </p:nvSpPr>
        <p:spPr>
          <a:xfrm>
            <a:off x="647206" y="2516696"/>
            <a:ext cx="3924793" cy="3741489"/>
          </a:xfrm>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p:nvSpPr>
        <p:spPr bwMode="auto">
          <a:xfrm>
            <a:off x="306892" y="1724004"/>
            <a:ext cx="6050365" cy="402237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 name="Title 1"/>
          <p:cNvSpPr txBox="1">
            <a:spLocks/>
          </p:cNvSpPr>
          <p:nvPr/>
        </p:nvSpPr>
        <p:spPr>
          <a:xfrm>
            <a:off x="306892" y="1802331"/>
            <a:ext cx="5876194" cy="504055"/>
          </a:xfrm>
          <a:prstGeom prst="rect">
            <a:avLst/>
          </a:prstGeom>
        </p:spPr>
        <p:txBody>
          <a:bodyPr/>
          <a:lstStyle>
            <a:lvl1pPr algn="l" rtl="0" eaLnBrk="1" fontAlgn="base" hangingPunct="1">
              <a:lnSpc>
                <a:spcPct val="90000"/>
              </a:lnSpc>
              <a:spcBef>
                <a:spcPct val="0"/>
              </a:spcBef>
              <a:spcAft>
                <a:spcPct val="0"/>
              </a:spcAft>
              <a:defRPr sz="2400" b="1" spc="-10" baseline="0">
                <a:solidFill>
                  <a:srgbClr val="002D4A"/>
                </a:solidFill>
                <a:latin typeface="Arial" charset="0"/>
                <a:ea typeface="+mj-ea"/>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5pPr>
            <a:lvl6pPr marL="45721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3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4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6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GB" kern="0" dirty="0" smtClean="0"/>
              <a:t>Precision Medicine &amp; Chronic Diseases</a:t>
            </a:r>
            <a:r>
              <a:rPr lang="en-US" kern="0" dirty="0" smtClean="0"/>
              <a:t> </a:t>
            </a:r>
            <a:endParaRPr lang="en-US" kern="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439333"/>
          </a:xfrm>
          <a:prstGeom prst="rect">
            <a:avLst/>
          </a:prstGeom>
        </p:spPr>
      </p:pic>
      <p:sp>
        <p:nvSpPr>
          <p:cNvPr id="12" name="Content Placeholder 2"/>
          <p:cNvSpPr txBox="1">
            <a:spLocks/>
          </p:cNvSpPr>
          <p:nvPr/>
        </p:nvSpPr>
        <p:spPr>
          <a:xfrm>
            <a:off x="306892" y="2207646"/>
            <a:ext cx="5968402" cy="3312368"/>
          </a:xfrm>
          <a:prstGeom prst="rect">
            <a:avLst/>
          </a:prstGeom>
        </p:spPr>
        <p:txBody>
          <a:bodyPr/>
          <a:lstStyle>
            <a:lvl1pPr marL="342912" indent="-342912" algn="l" rtl="0" eaLnBrk="1" fontAlgn="base" hangingPunct="1">
              <a:spcBef>
                <a:spcPct val="20000"/>
              </a:spcBef>
              <a:spcAft>
                <a:spcPct val="0"/>
              </a:spcAft>
              <a:defRPr sz="1600">
                <a:solidFill>
                  <a:srgbClr val="4F5961"/>
                </a:solidFill>
                <a:latin typeface="+mn-lt"/>
                <a:ea typeface="+mn-ea"/>
                <a:cs typeface="+mn-cs"/>
              </a:defRPr>
            </a:lvl1pPr>
            <a:lvl2pPr marL="457215" algn="l" rtl="0" eaLnBrk="1" fontAlgn="base" hangingPunct="1">
              <a:spcBef>
                <a:spcPct val="20000"/>
              </a:spcBef>
              <a:spcAft>
                <a:spcPct val="0"/>
              </a:spcAft>
              <a:defRPr sz="1200">
                <a:solidFill>
                  <a:srgbClr val="00213B"/>
                </a:solidFill>
                <a:latin typeface="+mn-lt"/>
                <a:ea typeface="+mn-ea"/>
                <a:cs typeface="ＭＳ Ｐゴシック" charset="0"/>
              </a:defRPr>
            </a:lvl2pPr>
            <a:lvl3pPr marL="914431" algn="l" rtl="0" eaLnBrk="1" fontAlgn="base" hangingPunct="1">
              <a:spcBef>
                <a:spcPct val="20000"/>
              </a:spcBef>
              <a:spcAft>
                <a:spcPct val="0"/>
              </a:spcAft>
              <a:defRPr sz="1200" b="1">
                <a:solidFill>
                  <a:srgbClr val="00213B"/>
                </a:solidFill>
                <a:latin typeface="+mn-lt"/>
                <a:ea typeface="+mn-ea"/>
                <a:cs typeface="ＭＳ Ｐゴシック" charset="0"/>
              </a:defRPr>
            </a:lvl3pPr>
            <a:lvl4pPr marL="1371645" algn="l" rtl="0" eaLnBrk="1" fontAlgn="base" hangingPunct="1">
              <a:spcBef>
                <a:spcPct val="20000"/>
              </a:spcBef>
              <a:spcAft>
                <a:spcPct val="0"/>
              </a:spcAft>
              <a:defRPr sz="1200">
                <a:solidFill>
                  <a:srgbClr val="00213B"/>
                </a:solidFill>
                <a:latin typeface="+mn-lt"/>
                <a:ea typeface="+mn-ea"/>
                <a:cs typeface="ＭＳ Ｐゴシック" charset="0"/>
              </a:defRPr>
            </a:lvl4pPr>
            <a:lvl5pPr marL="1828861" algn="l" rtl="0" eaLnBrk="1" fontAlgn="base" hangingPunct="1">
              <a:spcBef>
                <a:spcPct val="20000"/>
              </a:spcBef>
              <a:spcAft>
                <a:spcPct val="0"/>
              </a:spcAft>
              <a:defRPr sz="1200">
                <a:solidFill>
                  <a:srgbClr val="00213B"/>
                </a:solidFill>
                <a:latin typeface="+mn-lt"/>
                <a:ea typeface="+mn-ea"/>
                <a:cs typeface="ＭＳ Ｐゴシック" charset="0"/>
              </a:defRPr>
            </a:lvl5pPr>
            <a:lvl6pPr marL="2514684" indent="-228608" algn="l" rtl="0" eaLnBrk="1" fontAlgn="base" hangingPunct="1">
              <a:spcBef>
                <a:spcPct val="20000"/>
              </a:spcBef>
              <a:spcAft>
                <a:spcPct val="0"/>
              </a:spcAft>
              <a:buChar char="»"/>
              <a:defRPr sz="1600">
                <a:solidFill>
                  <a:srgbClr val="00213B"/>
                </a:solidFill>
                <a:latin typeface="+mn-lt"/>
                <a:ea typeface="+mn-ea"/>
              </a:defRPr>
            </a:lvl6pPr>
            <a:lvl7pPr marL="2971899" indent="-228608" algn="l" rtl="0" eaLnBrk="1" fontAlgn="base" hangingPunct="1">
              <a:spcBef>
                <a:spcPct val="20000"/>
              </a:spcBef>
              <a:spcAft>
                <a:spcPct val="0"/>
              </a:spcAft>
              <a:buChar char="»"/>
              <a:defRPr sz="1600">
                <a:solidFill>
                  <a:srgbClr val="00213B"/>
                </a:solidFill>
                <a:latin typeface="+mn-lt"/>
                <a:ea typeface="+mn-ea"/>
              </a:defRPr>
            </a:lvl7pPr>
            <a:lvl8pPr marL="3429114" indent="-228608" algn="l" rtl="0" eaLnBrk="1" fontAlgn="base" hangingPunct="1">
              <a:spcBef>
                <a:spcPct val="20000"/>
              </a:spcBef>
              <a:spcAft>
                <a:spcPct val="0"/>
              </a:spcAft>
              <a:buChar char="»"/>
              <a:defRPr sz="1600">
                <a:solidFill>
                  <a:srgbClr val="00213B"/>
                </a:solidFill>
                <a:latin typeface="+mn-lt"/>
                <a:ea typeface="+mn-ea"/>
              </a:defRPr>
            </a:lvl8pPr>
            <a:lvl9pPr marL="3886329" indent="-228608" algn="l" rtl="0" eaLnBrk="1" fontAlgn="base" hangingPunct="1">
              <a:spcBef>
                <a:spcPct val="20000"/>
              </a:spcBef>
              <a:spcAft>
                <a:spcPct val="0"/>
              </a:spcAft>
              <a:buChar char="»"/>
              <a:defRPr sz="1600">
                <a:solidFill>
                  <a:srgbClr val="00213B"/>
                </a:solidFill>
                <a:latin typeface="+mn-lt"/>
                <a:ea typeface="+mn-ea"/>
              </a:defRPr>
            </a:lvl9pPr>
          </a:lstStyle>
          <a:p>
            <a:pPr marL="285750" indent="-285750">
              <a:buFont typeface="Arial" panose="020B0604020202020204" pitchFamily="34" charset="0"/>
              <a:buChar char="•"/>
            </a:pPr>
            <a:r>
              <a:rPr lang="en-GB" kern="0" dirty="0" smtClean="0">
                <a:solidFill>
                  <a:srgbClr val="032952"/>
                </a:solidFill>
                <a:latin typeface="Arial" panose="020B0604020202020204" pitchFamily="34" charset="0"/>
                <a:cs typeface="Arial" panose="020B0604020202020204" pitchFamily="34" charset="0"/>
              </a:rPr>
              <a:t>Our researchers are leading the world in the development of new treatments and diagnostics for chronic diseases. </a:t>
            </a:r>
          </a:p>
          <a:p>
            <a:pPr marL="285750" indent="-285750">
              <a:buFont typeface="Arial" panose="020B0604020202020204" pitchFamily="34" charset="0"/>
              <a:buChar char="•"/>
            </a:pPr>
            <a:r>
              <a:rPr lang="en-GB" kern="0" dirty="0" smtClean="0">
                <a:solidFill>
                  <a:srgbClr val="032952"/>
                </a:solidFill>
                <a:latin typeface="Arial" panose="020B0604020202020204" pitchFamily="34" charset="0"/>
                <a:cs typeface="Arial" panose="020B0604020202020204" pitchFamily="34" charset="0"/>
              </a:rPr>
              <a:t>Precision Medicine uses advanced genomic, imaging and information technologies to generate treatments that are tailored for particular groups of patients. </a:t>
            </a:r>
          </a:p>
          <a:p>
            <a:pPr marL="285750" indent="-285750">
              <a:buFont typeface="Arial" panose="020B0604020202020204" pitchFamily="34" charset="0"/>
              <a:buChar char="•"/>
            </a:pPr>
            <a:r>
              <a:rPr lang="en-GB" kern="0" dirty="0" smtClean="0">
                <a:solidFill>
                  <a:srgbClr val="032952"/>
                </a:solidFill>
                <a:latin typeface="Arial" panose="020B0604020202020204" pitchFamily="34" charset="0"/>
                <a:cs typeface="Arial" panose="020B0604020202020204" pitchFamily="34" charset="0"/>
              </a:rPr>
              <a:t>Our new £</a:t>
            </a:r>
            <a:r>
              <a:rPr lang="en-GB" kern="0" dirty="0" err="1" smtClean="0">
                <a:solidFill>
                  <a:srgbClr val="032952"/>
                </a:solidFill>
                <a:latin typeface="Arial" panose="020B0604020202020204" pitchFamily="34" charset="0"/>
                <a:cs typeface="Arial" panose="020B0604020202020204" pitchFamily="34" charset="0"/>
              </a:rPr>
              <a:t>32m</a:t>
            </a:r>
            <a:r>
              <a:rPr lang="en-GB" kern="0" dirty="0" smtClean="0">
                <a:solidFill>
                  <a:srgbClr val="032952"/>
                </a:solidFill>
                <a:latin typeface="Arial" panose="020B0604020202020204" pitchFamily="34" charset="0"/>
                <a:cs typeface="Arial" panose="020B0604020202020204" pitchFamily="34" charset="0"/>
              </a:rPr>
              <a:t> Imaging Centre of Excellence (ICE) includes Scotland’s only 7 Tesla MRI scanner. By using this ultra-high resolution scanner, ICE will drive the development of imaging technology to understand and benefit diseases such as stroke, brain tumours and multiple sclerosis.</a:t>
            </a:r>
          </a:p>
          <a:p>
            <a:pPr marL="285750" indent="-285750">
              <a:buFont typeface="Arial" panose="020B0604020202020204" pitchFamily="34" charset="0"/>
              <a:buChar char="•"/>
            </a:pPr>
            <a:r>
              <a:rPr lang="en-GB" kern="0" dirty="0" smtClean="0">
                <a:solidFill>
                  <a:srgbClr val="032952"/>
                </a:solidFill>
                <a:latin typeface="Arial" panose="020B0604020202020204" pitchFamily="34" charset="0"/>
                <a:cs typeface="Arial" panose="020B0604020202020204" pitchFamily="34" charset="0"/>
              </a:rPr>
              <a:t>Our ambition is to be a global centre of excellence for chronic disease, precision medicine and imaging.</a:t>
            </a:r>
          </a:p>
          <a:p>
            <a:pPr marL="285750" indent="-285750">
              <a:buFont typeface="Arial" panose="020B0604020202020204" pitchFamily="34" charset="0"/>
              <a:buChar char="•"/>
            </a:pPr>
            <a:r>
              <a:rPr lang="en-GB" b="1" u="sng" kern="0" dirty="0" smtClean="0">
                <a:solidFill>
                  <a:srgbClr val="032952"/>
                </a:solidFill>
                <a:latin typeface="Arial" panose="020B0604020202020204" pitchFamily="34" charset="0"/>
                <a:cs typeface="Arial" panose="020B0604020202020204" pitchFamily="34" charset="0"/>
              </a:rPr>
              <a:t>www.gla.ac.uk/precisionmedicine  </a:t>
            </a:r>
            <a:endParaRPr lang="en-GB" kern="0" dirty="0" smtClean="0">
              <a:solidFill>
                <a:srgbClr val="032952"/>
              </a:solidFill>
              <a:uFill>
                <a:solidFill>
                  <a:srgbClr val="000000"/>
                </a:solidFill>
              </a:u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800" kern="0" dirty="0">
              <a:solidFill>
                <a:srgbClr val="032952"/>
              </a:solidFill>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83257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239"/>
            <a:ext cx="9143999" cy="685799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39333"/>
          </a:xfrm>
          <a:prstGeom prst="rect">
            <a:avLst/>
          </a:prstGeom>
        </p:spPr>
      </p:pic>
      <p:sp>
        <p:nvSpPr>
          <p:cNvPr id="16" name="Rectangle 15"/>
          <p:cNvSpPr/>
          <p:nvPr/>
        </p:nvSpPr>
        <p:spPr bwMode="auto">
          <a:xfrm>
            <a:off x="280765" y="1698550"/>
            <a:ext cx="6613094" cy="449606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 name="Title 1"/>
          <p:cNvSpPr txBox="1">
            <a:spLocks/>
          </p:cNvSpPr>
          <p:nvPr/>
        </p:nvSpPr>
        <p:spPr>
          <a:xfrm>
            <a:off x="371293" y="1823148"/>
            <a:ext cx="4261667" cy="504055"/>
          </a:xfrm>
          <a:prstGeom prst="rect">
            <a:avLst/>
          </a:prstGeom>
        </p:spPr>
        <p:txBody>
          <a:bodyPr/>
          <a:lstStyle>
            <a:lvl1pPr algn="l" rtl="0" eaLnBrk="1" fontAlgn="base" hangingPunct="1">
              <a:lnSpc>
                <a:spcPct val="90000"/>
              </a:lnSpc>
              <a:spcBef>
                <a:spcPct val="0"/>
              </a:spcBef>
              <a:spcAft>
                <a:spcPct val="0"/>
              </a:spcAft>
              <a:defRPr sz="2400" b="1" spc="-10" baseline="0">
                <a:solidFill>
                  <a:srgbClr val="002D4A"/>
                </a:solidFill>
                <a:latin typeface="Arial" charset="0"/>
                <a:ea typeface="+mj-ea"/>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5pPr>
            <a:lvl6pPr marL="45721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3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4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6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GB" dirty="0"/>
              <a:t>The Nano &amp; Quantum World</a:t>
            </a:r>
            <a:r>
              <a:rPr lang="en-US" dirty="0"/>
              <a:t> </a:t>
            </a:r>
            <a:endParaRPr lang="en-US" kern="0" dirty="0"/>
          </a:p>
        </p:txBody>
      </p:sp>
      <p:sp>
        <p:nvSpPr>
          <p:cNvPr id="10" name="Content Placeholder 2"/>
          <p:cNvSpPr txBox="1">
            <a:spLocks/>
          </p:cNvSpPr>
          <p:nvPr/>
        </p:nvSpPr>
        <p:spPr>
          <a:xfrm>
            <a:off x="249030" y="2208155"/>
            <a:ext cx="6546217" cy="3923704"/>
          </a:xfrm>
          <a:prstGeom prst="rect">
            <a:avLst/>
          </a:prstGeom>
        </p:spPr>
        <p:txBody>
          <a:bodyPr/>
          <a:lstStyle>
            <a:lvl1pPr marL="342912" indent="-342912" algn="l" rtl="0" eaLnBrk="1" fontAlgn="base" hangingPunct="1">
              <a:spcBef>
                <a:spcPct val="20000"/>
              </a:spcBef>
              <a:spcAft>
                <a:spcPct val="0"/>
              </a:spcAft>
              <a:defRPr sz="1600">
                <a:solidFill>
                  <a:srgbClr val="4F5961"/>
                </a:solidFill>
                <a:latin typeface="+mn-lt"/>
                <a:ea typeface="+mn-ea"/>
                <a:cs typeface="+mn-cs"/>
              </a:defRPr>
            </a:lvl1pPr>
            <a:lvl2pPr marL="457215" algn="l" rtl="0" eaLnBrk="1" fontAlgn="base" hangingPunct="1">
              <a:spcBef>
                <a:spcPct val="20000"/>
              </a:spcBef>
              <a:spcAft>
                <a:spcPct val="0"/>
              </a:spcAft>
              <a:defRPr sz="1200">
                <a:solidFill>
                  <a:srgbClr val="00213B"/>
                </a:solidFill>
                <a:latin typeface="+mn-lt"/>
                <a:ea typeface="+mn-ea"/>
                <a:cs typeface="ＭＳ Ｐゴシック" charset="0"/>
              </a:defRPr>
            </a:lvl2pPr>
            <a:lvl3pPr marL="914431" algn="l" rtl="0" eaLnBrk="1" fontAlgn="base" hangingPunct="1">
              <a:spcBef>
                <a:spcPct val="20000"/>
              </a:spcBef>
              <a:spcAft>
                <a:spcPct val="0"/>
              </a:spcAft>
              <a:defRPr sz="1200" b="1">
                <a:solidFill>
                  <a:srgbClr val="00213B"/>
                </a:solidFill>
                <a:latin typeface="+mn-lt"/>
                <a:ea typeface="+mn-ea"/>
                <a:cs typeface="ＭＳ Ｐゴシック" charset="0"/>
              </a:defRPr>
            </a:lvl3pPr>
            <a:lvl4pPr marL="1371645" algn="l" rtl="0" eaLnBrk="1" fontAlgn="base" hangingPunct="1">
              <a:spcBef>
                <a:spcPct val="20000"/>
              </a:spcBef>
              <a:spcAft>
                <a:spcPct val="0"/>
              </a:spcAft>
              <a:defRPr sz="1200">
                <a:solidFill>
                  <a:srgbClr val="00213B"/>
                </a:solidFill>
                <a:latin typeface="+mn-lt"/>
                <a:ea typeface="+mn-ea"/>
                <a:cs typeface="ＭＳ Ｐゴシック" charset="0"/>
              </a:defRPr>
            </a:lvl4pPr>
            <a:lvl5pPr marL="1828861" algn="l" rtl="0" eaLnBrk="1" fontAlgn="base" hangingPunct="1">
              <a:spcBef>
                <a:spcPct val="20000"/>
              </a:spcBef>
              <a:spcAft>
                <a:spcPct val="0"/>
              </a:spcAft>
              <a:defRPr sz="1200">
                <a:solidFill>
                  <a:srgbClr val="00213B"/>
                </a:solidFill>
                <a:latin typeface="+mn-lt"/>
                <a:ea typeface="+mn-ea"/>
                <a:cs typeface="ＭＳ Ｐゴシック" charset="0"/>
              </a:defRPr>
            </a:lvl5pPr>
            <a:lvl6pPr marL="2514684" indent="-228608" algn="l" rtl="0" eaLnBrk="1" fontAlgn="base" hangingPunct="1">
              <a:spcBef>
                <a:spcPct val="20000"/>
              </a:spcBef>
              <a:spcAft>
                <a:spcPct val="0"/>
              </a:spcAft>
              <a:buChar char="»"/>
              <a:defRPr sz="1600">
                <a:solidFill>
                  <a:srgbClr val="00213B"/>
                </a:solidFill>
                <a:latin typeface="+mn-lt"/>
                <a:ea typeface="+mn-ea"/>
              </a:defRPr>
            </a:lvl6pPr>
            <a:lvl7pPr marL="2971899" indent="-228608" algn="l" rtl="0" eaLnBrk="1" fontAlgn="base" hangingPunct="1">
              <a:spcBef>
                <a:spcPct val="20000"/>
              </a:spcBef>
              <a:spcAft>
                <a:spcPct val="0"/>
              </a:spcAft>
              <a:buChar char="»"/>
              <a:defRPr sz="1600">
                <a:solidFill>
                  <a:srgbClr val="00213B"/>
                </a:solidFill>
                <a:latin typeface="+mn-lt"/>
                <a:ea typeface="+mn-ea"/>
              </a:defRPr>
            </a:lvl7pPr>
            <a:lvl8pPr marL="3429114" indent="-228608" algn="l" rtl="0" eaLnBrk="1" fontAlgn="base" hangingPunct="1">
              <a:spcBef>
                <a:spcPct val="20000"/>
              </a:spcBef>
              <a:spcAft>
                <a:spcPct val="0"/>
              </a:spcAft>
              <a:buChar char="»"/>
              <a:defRPr sz="1600">
                <a:solidFill>
                  <a:srgbClr val="00213B"/>
                </a:solidFill>
                <a:latin typeface="+mn-lt"/>
                <a:ea typeface="+mn-ea"/>
              </a:defRPr>
            </a:lvl8pPr>
            <a:lvl9pPr marL="3886329" indent="-228608" algn="l" rtl="0" eaLnBrk="1" fontAlgn="base" hangingPunct="1">
              <a:spcBef>
                <a:spcPct val="20000"/>
              </a:spcBef>
              <a:spcAft>
                <a:spcPct val="0"/>
              </a:spcAft>
              <a:buChar char="»"/>
              <a:defRPr sz="1600">
                <a:solidFill>
                  <a:srgbClr val="00213B"/>
                </a:solidFill>
                <a:latin typeface="+mn-lt"/>
                <a:ea typeface="+mn-ea"/>
              </a:defRPr>
            </a:lvl9pPr>
          </a:lstStyle>
          <a:p>
            <a:pPr marL="285750" indent="-285750">
              <a:buFont typeface="Arial" panose="020B0604020202020204" pitchFamily="34" charset="0"/>
              <a:buChar char="•"/>
            </a:pPr>
            <a:r>
              <a:rPr lang="en-US" kern="0" dirty="0" smtClean="0">
                <a:solidFill>
                  <a:srgbClr val="032952"/>
                </a:solidFill>
                <a:latin typeface="Arial" charset="0"/>
                <a:ea typeface="Arial" charset="0"/>
                <a:cs typeface="Arial" charset="0"/>
              </a:rPr>
              <a:t>Glasgow is an International centre of excellence in quantum and </a:t>
            </a:r>
            <a:r>
              <a:rPr lang="en-US" kern="0" dirty="0" err="1" smtClean="0">
                <a:solidFill>
                  <a:srgbClr val="032952"/>
                </a:solidFill>
                <a:latin typeface="Arial" charset="0"/>
                <a:ea typeface="Arial" charset="0"/>
                <a:cs typeface="Arial" charset="0"/>
              </a:rPr>
              <a:t>nano</a:t>
            </a:r>
            <a:r>
              <a:rPr lang="en-US" kern="0" dirty="0" smtClean="0">
                <a:solidFill>
                  <a:srgbClr val="032952"/>
                </a:solidFill>
                <a:latin typeface="Arial" charset="0"/>
                <a:ea typeface="Arial" charset="0"/>
                <a:cs typeface="Arial" charset="0"/>
              </a:rPr>
              <a:t>-science.</a:t>
            </a:r>
          </a:p>
          <a:p>
            <a:pPr marL="285750" indent="-285750">
              <a:buFont typeface="Arial" panose="020B0604020202020204" pitchFamily="34" charset="0"/>
              <a:buChar char="•"/>
            </a:pPr>
            <a:r>
              <a:rPr lang="en-US" dirty="0">
                <a:solidFill>
                  <a:srgbClr val="032952"/>
                </a:solidFill>
                <a:latin typeface="Arial" charset="0"/>
                <a:ea typeface="Arial" charset="0"/>
                <a:cs typeface="Arial" charset="0"/>
              </a:rPr>
              <a:t>We are home to QuantIC, the UK’s Quantum Technology Hub in imaging, the James Watt Nanofabrication Centre, the Centre for Doctoral Training in Sensing and Measurement, and the Institute for Gravitational </a:t>
            </a:r>
            <a:r>
              <a:rPr lang="en-US" dirty="0" smtClean="0">
                <a:solidFill>
                  <a:srgbClr val="032952"/>
                </a:solidFill>
                <a:latin typeface="Arial" charset="0"/>
                <a:ea typeface="Arial" charset="0"/>
                <a:cs typeface="Arial" charset="0"/>
              </a:rPr>
              <a:t>Research. </a:t>
            </a:r>
          </a:p>
          <a:p>
            <a:pPr marL="285750" indent="-285750">
              <a:buFont typeface="Arial" panose="020B0604020202020204" pitchFamily="34" charset="0"/>
              <a:buChar char="•"/>
            </a:pPr>
            <a:r>
              <a:rPr lang="en-GB" dirty="0">
                <a:solidFill>
                  <a:srgbClr val="032952"/>
                </a:solidFill>
                <a:latin typeface="Arial" panose="020B0604020202020204" pitchFamily="34" charset="0"/>
                <a:cs typeface="Arial" panose="020B0604020202020204" pitchFamily="34" charset="0"/>
              </a:rPr>
              <a:t>On the smallest possible scale, we study and control particles of matter and light to understand the building blocks of the universe, and apply this understanding to make new types of sensor and imaging systems.</a:t>
            </a:r>
          </a:p>
          <a:p>
            <a:pPr marL="285750" indent="-285750">
              <a:buFont typeface="Arial" panose="020B0604020202020204" pitchFamily="34" charset="0"/>
              <a:buChar char="•"/>
            </a:pPr>
            <a:r>
              <a:rPr lang="en-GB" kern="0" dirty="0" smtClean="0">
                <a:solidFill>
                  <a:srgbClr val="032952"/>
                </a:solidFill>
                <a:latin typeface="Arial" panose="020B0604020202020204" pitchFamily="34" charset="0"/>
                <a:cs typeface="Arial" panose="020B0604020202020204" pitchFamily="34" charset="0"/>
              </a:rPr>
              <a:t>On </a:t>
            </a:r>
            <a:r>
              <a:rPr lang="en-GB" kern="0" dirty="0" smtClean="0">
                <a:solidFill>
                  <a:srgbClr val="032952"/>
                </a:solidFill>
                <a:latin typeface="Arial" panose="020B0604020202020204" pitchFamily="34" charset="0"/>
                <a:cs typeface="Arial" panose="020B0604020202020204" pitchFamily="34" charset="0"/>
              </a:rPr>
              <a:t>the largest scale, we use our expertise to open new windows to the universe through the detection of gravitational waves.</a:t>
            </a:r>
            <a:endParaRPr lang="en-US" kern="0" dirty="0">
              <a:solidFill>
                <a:srgbClr val="03295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u="sng" kern="0" dirty="0" smtClean="0">
                <a:solidFill>
                  <a:srgbClr val="032952"/>
                </a:solidFill>
                <a:latin typeface="Arial" panose="020B0604020202020204" pitchFamily="34" charset="0"/>
                <a:cs typeface="Arial" panose="020B0604020202020204" pitchFamily="34" charset="0"/>
              </a:rPr>
              <a:t>www.gla.ac.uk/nanoquantum</a:t>
            </a:r>
            <a:r>
              <a:rPr lang="en-GB" u="sng" kern="0" dirty="0" smtClean="0">
                <a:solidFill>
                  <a:srgbClr val="032952"/>
                </a:solidFill>
                <a:latin typeface="Arial" panose="020B0604020202020204" pitchFamily="34" charset="0"/>
                <a:cs typeface="Arial" panose="020B0604020202020204" pitchFamily="34" charset="0"/>
              </a:rPr>
              <a:t> </a:t>
            </a:r>
            <a:endParaRPr lang="en-GB" kern="0" dirty="0" smtClean="0">
              <a:solidFill>
                <a:srgbClr val="032952"/>
              </a:solidFill>
              <a:latin typeface="Arial" panose="020B0604020202020204" pitchFamily="34" charset="0"/>
              <a:cs typeface="Arial" panose="020B0604020202020204" pitchFamily="34" charset="0"/>
            </a:endParaRPr>
          </a:p>
          <a:p>
            <a:pPr marL="0" indent="0"/>
            <a:endParaRPr lang="en-US" sz="1800" kern="0" dirty="0" smtClean="0">
              <a:solidFill>
                <a:srgbClr val="032952"/>
              </a:solidFill>
              <a:latin typeface="Arial" charset="0"/>
              <a:ea typeface="Arial" charset="0"/>
              <a:cs typeface="Arial" charset="0"/>
            </a:endParaRPr>
          </a:p>
        </p:txBody>
      </p:sp>
    </p:spTree>
    <p:extLst>
      <p:ext uri="{BB962C8B-B14F-4D97-AF65-F5344CB8AC3E}">
        <p14:creationId xmlns:p14="http://schemas.microsoft.com/office/powerpoint/2010/main" val="962471339"/>
      </p:ext>
    </p:extLst>
  </p:cSld>
  <p:clrMapOvr>
    <a:masterClrMapping/>
  </p:clrMapOvr>
</p:sld>
</file>

<file path=ppt/theme/theme1.xml><?xml version="1.0" encoding="utf-8"?>
<a:theme xmlns:a="http://schemas.openxmlformats.org/drawingml/2006/main" name="Default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904</TotalTime>
  <Words>524</Words>
  <Application>Microsoft Office PowerPoint</Application>
  <PresentationFormat>On-screen Show (4:3)</PresentationFormat>
  <Paragraphs>50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ＭＳ Ｐゴシック</vt:lpstr>
      <vt:lpstr>Arial</vt:lpstr>
      <vt:lpstr>Calibri</vt:lpstr>
      <vt:lpstr>Times New Roman</vt:lpstr>
      <vt:lpstr>ヒラギノ角ゴ Pro W3</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Howard</dc:creator>
  <cp:lastModifiedBy>Laura Tyler</cp:lastModifiedBy>
  <cp:revision>48</cp:revision>
  <dcterms:created xsi:type="dcterms:W3CDTF">2016-06-14T09:54:37Z</dcterms:created>
  <dcterms:modified xsi:type="dcterms:W3CDTF">2017-07-07T10:22:12Z</dcterms:modified>
</cp:coreProperties>
</file>