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x="10693400" cy="7556500"/>
  <p:notesSz cx="10693400" cy="75565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79" cy="18891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62577" y="1080655"/>
            <a:ext cx="7768244" cy="49245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7995"/>
            <a:ext cx="9624059" cy="49872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7027545"/>
            <a:ext cx="3421887" cy="377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../media/image31.pn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7" Type="http://schemas.openxmlformats.org/officeDocument/2006/relationships/image" Target="../media/image35.jpg"/><Relationship Id="rId8" Type="http://schemas.openxmlformats.org/officeDocument/2006/relationships/image" Target="../media/image36.jpg"/><Relationship Id="rId9" Type="http://schemas.openxmlformats.org/officeDocument/2006/relationships/image" Target="../media/image37.jpg"/><Relationship Id="rId10" Type="http://schemas.openxmlformats.org/officeDocument/2006/relationships/image" Target="../media/image38.jpg"/><Relationship Id="rId11" Type="http://schemas.openxmlformats.org/officeDocument/2006/relationships/image" Target="../media/image39.jp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image" Target="../media/image43.png"/><Relationship Id="rId16" Type="http://schemas.openxmlformats.org/officeDocument/2006/relationships/image" Target="../media/image44.png"/><Relationship Id="rId17" Type="http://schemas.openxmlformats.org/officeDocument/2006/relationships/image" Target="../media/image45.png"/><Relationship Id="rId18" Type="http://schemas.openxmlformats.org/officeDocument/2006/relationships/image" Target="../media/image46.png"/><Relationship Id="rId19" Type="http://schemas.openxmlformats.org/officeDocument/2006/relationships/image" Target="../media/image47.png"/><Relationship Id="rId20" Type="http://schemas.openxmlformats.org/officeDocument/2006/relationships/image" Target="../media/image48.png"/><Relationship Id="rId21" Type="http://schemas.openxmlformats.org/officeDocument/2006/relationships/image" Target="../media/image49.png"/><Relationship Id="rId22" Type="http://schemas.openxmlformats.org/officeDocument/2006/relationships/image" Target="../media/image50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Relationship Id="rId3" Type="http://schemas.openxmlformats.org/officeDocument/2006/relationships/image" Target="../media/image58.png"/><Relationship Id="rId4" Type="http://schemas.openxmlformats.org/officeDocument/2006/relationships/image" Target="../media/image59.jpg"/><Relationship Id="rId5" Type="http://schemas.openxmlformats.org/officeDocument/2006/relationships/image" Target="../media/image60.jpg"/><Relationship Id="rId6" Type="http://schemas.openxmlformats.org/officeDocument/2006/relationships/image" Target="../media/image61.jpg"/><Relationship Id="rId7" Type="http://schemas.openxmlformats.org/officeDocument/2006/relationships/image" Target="../media/image62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jpg"/><Relationship Id="rId7" Type="http://schemas.openxmlformats.org/officeDocument/2006/relationships/image" Target="../media/image71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Relationship Id="rId3" Type="http://schemas.openxmlformats.org/officeDocument/2006/relationships/image" Target="../media/image76.jpg"/><Relationship Id="rId4" Type="http://schemas.openxmlformats.org/officeDocument/2006/relationships/image" Target="../media/image77.jpg"/><Relationship Id="rId5" Type="http://schemas.openxmlformats.org/officeDocument/2006/relationships/image" Target="../media/image78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jpg"/><Relationship Id="rId3" Type="http://schemas.openxmlformats.org/officeDocument/2006/relationships/image" Target="../media/image86.jpg"/><Relationship Id="rId4" Type="http://schemas.openxmlformats.org/officeDocument/2006/relationships/image" Target="../media/image87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jpg"/><Relationship Id="rId3" Type="http://schemas.openxmlformats.org/officeDocument/2006/relationships/image" Target="../media/image89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0.jpg"/><Relationship Id="rId3" Type="http://schemas.openxmlformats.org/officeDocument/2006/relationships/image" Target="../media/image91.png"/><Relationship Id="rId4" Type="http://schemas.openxmlformats.org/officeDocument/2006/relationships/image" Target="../media/image92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Relationship Id="rId3" Type="http://schemas.openxmlformats.org/officeDocument/2006/relationships/image" Target="../media/image94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g"/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1.png"/><Relationship Id="rId9" Type="http://schemas.openxmlformats.org/officeDocument/2006/relationships/image" Target="../media/image102.png"/><Relationship Id="rId10" Type="http://schemas.openxmlformats.org/officeDocument/2006/relationships/image" Target="../media/image103.png"/><Relationship Id="rId11" Type="http://schemas.openxmlformats.org/officeDocument/2006/relationships/image" Target="../media/image104.png"/><Relationship Id="rId12" Type="http://schemas.openxmlformats.org/officeDocument/2006/relationships/image" Target="../media/image105.png"/><Relationship Id="rId13" Type="http://schemas.openxmlformats.org/officeDocument/2006/relationships/image" Target="../media/image106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Relationship Id="rId4" Type="http://schemas.openxmlformats.org/officeDocument/2006/relationships/image" Target="../media/image109.jpg"/><Relationship Id="rId5" Type="http://schemas.openxmlformats.org/officeDocument/2006/relationships/image" Target="../media/image110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jpg"/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jpg"/><Relationship Id="rId6" Type="http://schemas.openxmlformats.org/officeDocument/2006/relationships/image" Target="../media/image115.jpg"/><Relationship Id="rId7" Type="http://schemas.openxmlformats.org/officeDocument/2006/relationships/image" Target="../media/image116.jpg"/><Relationship Id="rId8" Type="http://schemas.openxmlformats.org/officeDocument/2006/relationships/image" Target="../media/image117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8.jpg"/><Relationship Id="rId3" Type="http://schemas.openxmlformats.org/officeDocument/2006/relationships/image" Target="../media/image119.png"/><Relationship Id="rId4" Type="http://schemas.openxmlformats.org/officeDocument/2006/relationships/image" Target="../media/image120.jpg"/><Relationship Id="rId5" Type="http://schemas.openxmlformats.org/officeDocument/2006/relationships/image" Target="../media/image121.png"/><Relationship Id="rId6" Type="http://schemas.openxmlformats.org/officeDocument/2006/relationships/image" Target="../media/image122.jpg"/><Relationship Id="rId7" Type="http://schemas.openxmlformats.org/officeDocument/2006/relationships/image" Target="../media/image123.png"/><Relationship Id="rId8" Type="http://schemas.openxmlformats.org/officeDocument/2006/relationships/image" Target="../media/image124.jpg"/><Relationship Id="rId9" Type="http://schemas.openxmlformats.org/officeDocument/2006/relationships/image" Target="../media/image125.png"/><Relationship Id="rId10" Type="http://schemas.openxmlformats.org/officeDocument/2006/relationships/image" Target="../media/image126.jpg"/><Relationship Id="rId11" Type="http://schemas.openxmlformats.org/officeDocument/2006/relationships/image" Target="../media/image127.png"/><Relationship Id="rId12" Type="http://schemas.openxmlformats.org/officeDocument/2006/relationships/image" Target="../media/image128.jpg"/><Relationship Id="rId13" Type="http://schemas.openxmlformats.org/officeDocument/2006/relationships/image" Target="../media/image129.png"/><Relationship Id="rId14" Type="http://schemas.openxmlformats.org/officeDocument/2006/relationships/image" Target="../media/image130.png"/><Relationship Id="rId15" Type="http://schemas.openxmlformats.org/officeDocument/2006/relationships/image" Target="../media/image131.png"/><Relationship Id="rId16" Type="http://schemas.openxmlformats.org/officeDocument/2006/relationships/image" Target="../media/image132.png"/><Relationship Id="rId17" Type="http://schemas.openxmlformats.org/officeDocument/2006/relationships/image" Target="../media/image133.png"/><Relationship Id="rId18" Type="http://schemas.openxmlformats.org/officeDocument/2006/relationships/image" Target="../media/image134.png"/><Relationship Id="rId19" Type="http://schemas.openxmlformats.org/officeDocument/2006/relationships/image" Target="../media/image135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6.png"/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8" Type="http://schemas.openxmlformats.org/officeDocument/2006/relationships/image" Target="../media/image142.png"/><Relationship Id="rId9" Type="http://schemas.openxmlformats.org/officeDocument/2006/relationships/image" Target="../media/image143.png"/><Relationship Id="rId10" Type="http://schemas.openxmlformats.org/officeDocument/2006/relationships/image" Target="../media/image144.png"/><Relationship Id="rId11" Type="http://schemas.openxmlformats.org/officeDocument/2006/relationships/image" Target="../media/image145.png"/><Relationship Id="rId12" Type="http://schemas.openxmlformats.org/officeDocument/2006/relationships/image" Target="../media/image146.png"/><Relationship Id="rId13" Type="http://schemas.openxmlformats.org/officeDocument/2006/relationships/image" Target="../media/image147.png"/><Relationship Id="rId14" Type="http://schemas.openxmlformats.org/officeDocument/2006/relationships/image" Target="../media/image148.png"/><Relationship Id="rId15" Type="http://schemas.openxmlformats.org/officeDocument/2006/relationships/image" Target="../media/image149.png"/><Relationship Id="rId16" Type="http://schemas.openxmlformats.org/officeDocument/2006/relationships/image" Target="../media/image150.png"/><Relationship Id="rId17" Type="http://schemas.openxmlformats.org/officeDocument/2006/relationships/image" Target="../media/image151.png"/><Relationship Id="rId18" Type="http://schemas.openxmlformats.org/officeDocument/2006/relationships/image" Target="../media/image152.png"/><Relationship Id="rId19" Type="http://schemas.openxmlformats.org/officeDocument/2006/relationships/image" Target="../media/image153.png"/><Relationship Id="rId20" Type="http://schemas.openxmlformats.org/officeDocument/2006/relationships/image" Target="../media/image154.png"/><Relationship Id="rId21" Type="http://schemas.openxmlformats.org/officeDocument/2006/relationships/image" Target="../media/image155.png"/><Relationship Id="rId22" Type="http://schemas.openxmlformats.org/officeDocument/2006/relationships/image" Target="../media/image156.png"/><Relationship Id="rId23" Type="http://schemas.openxmlformats.org/officeDocument/2006/relationships/image" Target="../media/image157.png"/><Relationship Id="rId24" Type="http://schemas.openxmlformats.org/officeDocument/2006/relationships/image" Target="../media/image158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jpg"/><Relationship Id="rId3" Type="http://schemas.openxmlformats.org/officeDocument/2006/relationships/image" Target="../media/image160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1.png"/><Relationship Id="rId3" Type="http://schemas.openxmlformats.org/officeDocument/2006/relationships/image" Target="../media/image162.jpg"/><Relationship Id="rId4" Type="http://schemas.openxmlformats.org/officeDocument/2006/relationships/image" Target="../media/image163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4.png"/><Relationship Id="rId3" Type="http://schemas.openxmlformats.org/officeDocument/2006/relationships/image" Target="../media/image165.jpg"/><Relationship Id="rId4" Type="http://schemas.openxmlformats.org/officeDocument/2006/relationships/image" Target="../media/image166.png"/><Relationship Id="rId5" Type="http://schemas.openxmlformats.org/officeDocument/2006/relationships/image" Target="../media/image167.png"/><Relationship Id="rId6" Type="http://schemas.openxmlformats.org/officeDocument/2006/relationships/image" Target="../media/image168.jpg"/><Relationship Id="rId7" Type="http://schemas.openxmlformats.org/officeDocument/2006/relationships/image" Target="../media/image169.jpg"/><Relationship Id="rId8" Type="http://schemas.openxmlformats.org/officeDocument/2006/relationships/image" Target="../media/image170.jpg"/><Relationship Id="rId9" Type="http://schemas.openxmlformats.org/officeDocument/2006/relationships/image" Target="../media/image171.jpg"/><Relationship Id="rId10" Type="http://schemas.openxmlformats.org/officeDocument/2006/relationships/image" Target="../media/image172.png"/><Relationship Id="rId11" Type="http://schemas.openxmlformats.org/officeDocument/2006/relationships/image" Target="../media/image173.jpg"/><Relationship Id="rId12" Type="http://schemas.openxmlformats.org/officeDocument/2006/relationships/image" Target="../media/image174.jpg"/><Relationship Id="rId13" Type="http://schemas.openxmlformats.org/officeDocument/2006/relationships/image" Target="../media/image175.jpg"/><Relationship Id="rId14" Type="http://schemas.openxmlformats.org/officeDocument/2006/relationships/image" Target="../media/image176.jpg"/><Relationship Id="rId15" Type="http://schemas.openxmlformats.org/officeDocument/2006/relationships/image" Target="../media/image177.jpg"/><Relationship Id="rId16" Type="http://schemas.openxmlformats.org/officeDocument/2006/relationships/image" Target="../media/image178.png"/><Relationship Id="rId17" Type="http://schemas.openxmlformats.org/officeDocument/2006/relationships/image" Target="../media/image179.png"/><Relationship Id="rId18" Type="http://schemas.openxmlformats.org/officeDocument/2006/relationships/image" Target="../media/image180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1.jpg"/><Relationship Id="rId3" Type="http://schemas.openxmlformats.org/officeDocument/2006/relationships/image" Target="../media/image182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3.png"/><Relationship Id="rId3" Type="http://schemas.openxmlformats.org/officeDocument/2006/relationships/image" Target="../media/image184.png"/><Relationship Id="rId4" Type="http://schemas.openxmlformats.org/officeDocument/2006/relationships/image" Target="../media/image185.png"/><Relationship Id="rId5" Type="http://schemas.openxmlformats.org/officeDocument/2006/relationships/image" Target="../media/image186.png"/><Relationship Id="rId6" Type="http://schemas.openxmlformats.org/officeDocument/2006/relationships/image" Target="../media/image187.png"/><Relationship Id="rId7" Type="http://schemas.openxmlformats.org/officeDocument/2006/relationships/image" Target="../media/image188.png"/><Relationship Id="rId8" Type="http://schemas.openxmlformats.org/officeDocument/2006/relationships/image" Target="../media/image189.png"/><Relationship Id="rId9" Type="http://schemas.openxmlformats.org/officeDocument/2006/relationships/image" Target="../media/image190.png"/><Relationship Id="rId10" Type="http://schemas.openxmlformats.org/officeDocument/2006/relationships/image" Target="../media/image191.jpg"/><Relationship Id="rId11" Type="http://schemas.openxmlformats.org/officeDocument/2006/relationships/image" Target="../media/image192.png"/><Relationship Id="rId12" Type="http://schemas.openxmlformats.org/officeDocument/2006/relationships/image" Target="../media/image193.png"/><Relationship Id="rId13" Type="http://schemas.openxmlformats.org/officeDocument/2006/relationships/image" Target="../media/image194.png"/><Relationship Id="rId14" Type="http://schemas.openxmlformats.org/officeDocument/2006/relationships/image" Target="../media/image195.jpg"/><Relationship Id="rId15" Type="http://schemas.openxmlformats.org/officeDocument/2006/relationships/image" Target="../media/image196.jpg"/><Relationship Id="rId16" Type="http://schemas.openxmlformats.org/officeDocument/2006/relationships/image" Target="../media/image197.jp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jpg"/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image" Target="../media/image202.png"/><Relationship Id="rId7" Type="http://schemas.openxmlformats.org/officeDocument/2006/relationships/image" Target="../media/image203.png"/><Relationship Id="rId8" Type="http://schemas.openxmlformats.org/officeDocument/2006/relationships/image" Target="../media/image204.png"/><Relationship Id="rId9" Type="http://schemas.openxmlformats.org/officeDocument/2006/relationships/image" Target="../media/image205.png"/><Relationship Id="rId10" Type="http://schemas.openxmlformats.org/officeDocument/2006/relationships/image" Target="../media/image206.png"/><Relationship Id="rId11" Type="http://schemas.openxmlformats.org/officeDocument/2006/relationships/image" Target="../media/image207.png"/><Relationship Id="rId12" Type="http://schemas.openxmlformats.org/officeDocument/2006/relationships/image" Target="../media/image208.png"/><Relationship Id="rId13" Type="http://schemas.openxmlformats.org/officeDocument/2006/relationships/image" Target="../media/image209.png"/><Relationship Id="rId14" Type="http://schemas.openxmlformats.org/officeDocument/2006/relationships/image" Target="../media/image210.png"/><Relationship Id="rId15" Type="http://schemas.openxmlformats.org/officeDocument/2006/relationships/image" Target="../media/image211.png"/><Relationship Id="rId16" Type="http://schemas.openxmlformats.org/officeDocument/2006/relationships/image" Target="../media/image212.png"/><Relationship Id="rId17" Type="http://schemas.openxmlformats.org/officeDocument/2006/relationships/image" Target="../media/image213.png"/><Relationship Id="rId18" Type="http://schemas.openxmlformats.org/officeDocument/2006/relationships/image" Target="../media/image214.png"/><Relationship Id="rId19" Type="http://schemas.openxmlformats.org/officeDocument/2006/relationships/image" Target="../media/image215.png"/><Relationship Id="rId20" Type="http://schemas.openxmlformats.org/officeDocument/2006/relationships/image" Target="../media/image216.png"/><Relationship Id="rId21" Type="http://schemas.openxmlformats.org/officeDocument/2006/relationships/image" Target="../media/image217.png"/><Relationship Id="rId22" Type="http://schemas.openxmlformats.org/officeDocument/2006/relationships/image" Target="../media/image218.png"/><Relationship Id="rId23" Type="http://schemas.openxmlformats.org/officeDocument/2006/relationships/image" Target="../media/image219.png"/><Relationship Id="rId24" Type="http://schemas.openxmlformats.org/officeDocument/2006/relationships/image" Target="../media/image220.png"/><Relationship Id="rId25" Type="http://schemas.openxmlformats.org/officeDocument/2006/relationships/image" Target="../media/image221.png"/><Relationship Id="rId26" Type="http://schemas.openxmlformats.org/officeDocument/2006/relationships/image" Target="../media/image222.png"/><Relationship Id="rId27" Type="http://schemas.openxmlformats.org/officeDocument/2006/relationships/image" Target="../media/image223.png"/><Relationship Id="rId28" Type="http://schemas.openxmlformats.org/officeDocument/2006/relationships/image" Target="../media/image224.png"/><Relationship Id="rId29" Type="http://schemas.openxmlformats.org/officeDocument/2006/relationships/image" Target="../media/image225.png"/><Relationship Id="rId30" Type="http://schemas.openxmlformats.org/officeDocument/2006/relationships/image" Target="../media/image226.png"/><Relationship Id="rId31" Type="http://schemas.openxmlformats.org/officeDocument/2006/relationships/image" Target="../media/image227.png"/><Relationship Id="rId32" Type="http://schemas.openxmlformats.org/officeDocument/2006/relationships/image" Target="../media/image228.png"/><Relationship Id="rId33" Type="http://schemas.openxmlformats.org/officeDocument/2006/relationships/image" Target="../media/image229.png"/><Relationship Id="rId34" Type="http://schemas.openxmlformats.org/officeDocument/2006/relationships/image" Target="../media/image230.png"/><Relationship Id="rId35" Type="http://schemas.openxmlformats.org/officeDocument/2006/relationships/image" Target="../media/image231.png"/><Relationship Id="rId36" Type="http://schemas.openxmlformats.org/officeDocument/2006/relationships/image" Target="../media/image232.png"/><Relationship Id="rId37" Type="http://schemas.openxmlformats.org/officeDocument/2006/relationships/image" Target="../media/image233.png"/><Relationship Id="rId38" Type="http://schemas.openxmlformats.org/officeDocument/2006/relationships/image" Target="../media/image234.png"/><Relationship Id="rId39" Type="http://schemas.openxmlformats.org/officeDocument/2006/relationships/image" Target="../media/image235.png"/><Relationship Id="rId40" Type="http://schemas.openxmlformats.org/officeDocument/2006/relationships/image" Target="../media/image236.png"/><Relationship Id="rId41" Type="http://schemas.openxmlformats.org/officeDocument/2006/relationships/image" Target="../media/image237.png"/><Relationship Id="rId42" Type="http://schemas.openxmlformats.org/officeDocument/2006/relationships/image" Target="../media/image238.png"/><Relationship Id="rId43" Type="http://schemas.openxmlformats.org/officeDocument/2006/relationships/image" Target="../media/image239.png"/><Relationship Id="rId44" Type="http://schemas.openxmlformats.org/officeDocument/2006/relationships/image" Target="../media/image240.png"/><Relationship Id="rId45" Type="http://schemas.openxmlformats.org/officeDocument/2006/relationships/image" Target="../media/image241.png"/><Relationship Id="rId46" Type="http://schemas.openxmlformats.org/officeDocument/2006/relationships/image" Target="../media/image242.png"/><Relationship Id="rId47" Type="http://schemas.openxmlformats.org/officeDocument/2006/relationships/image" Target="../media/image243.png"/><Relationship Id="rId48" Type="http://schemas.openxmlformats.org/officeDocument/2006/relationships/image" Target="../media/image244.png"/><Relationship Id="rId49" Type="http://schemas.openxmlformats.org/officeDocument/2006/relationships/image" Target="../media/image245.png"/><Relationship Id="rId50" Type="http://schemas.openxmlformats.org/officeDocument/2006/relationships/image" Target="../media/image246.png"/><Relationship Id="rId51" Type="http://schemas.openxmlformats.org/officeDocument/2006/relationships/image" Target="../media/image247.png"/><Relationship Id="rId52" Type="http://schemas.openxmlformats.org/officeDocument/2006/relationships/image" Target="../media/image248.png"/><Relationship Id="rId53" Type="http://schemas.openxmlformats.org/officeDocument/2006/relationships/image" Target="../media/image249.png"/><Relationship Id="rId54" Type="http://schemas.openxmlformats.org/officeDocument/2006/relationships/image" Target="../media/image250.png"/><Relationship Id="rId55" Type="http://schemas.openxmlformats.org/officeDocument/2006/relationships/image" Target="../media/image251.png"/><Relationship Id="rId56" Type="http://schemas.openxmlformats.org/officeDocument/2006/relationships/image" Target="../media/image252.png"/><Relationship Id="rId57" Type="http://schemas.openxmlformats.org/officeDocument/2006/relationships/image" Target="../media/image253.png"/><Relationship Id="rId58" Type="http://schemas.openxmlformats.org/officeDocument/2006/relationships/image" Target="../media/image254.png"/><Relationship Id="rId59" Type="http://schemas.openxmlformats.org/officeDocument/2006/relationships/image" Target="../media/image255.png"/><Relationship Id="rId60" Type="http://schemas.openxmlformats.org/officeDocument/2006/relationships/image" Target="../media/image256.png"/><Relationship Id="rId61" Type="http://schemas.openxmlformats.org/officeDocument/2006/relationships/image" Target="../media/image257.png"/><Relationship Id="rId62" Type="http://schemas.openxmlformats.org/officeDocument/2006/relationships/image" Target="../media/image258.png"/><Relationship Id="rId63" Type="http://schemas.openxmlformats.org/officeDocument/2006/relationships/image" Target="../media/image259.png"/><Relationship Id="rId64" Type="http://schemas.openxmlformats.org/officeDocument/2006/relationships/image" Target="../media/image260.png"/><Relationship Id="rId65" Type="http://schemas.openxmlformats.org/officeDocument/2006/relationships/image" Target="../media/image261.png"/><Relationship Id="rId66" Type="http://schemas.openxmlformats.org/officeDocument/2006/relationships/image" Target="../media/image262.png"/><Relationship Id="rId67" Type="http://schemas.openxmlformats.org/officeDocument/2006/relationships/image" Target="../media/image263.png"/><Relationship Id="rId68" Type="http://schemas.openxmlformats.org/officeDocument/2006/relationships/image" Target="../media/image264.png"/><Relationship Id="rId69" Type="http://schemas.openxmlformats.org/officeDocument/2006/relationships/image" Target="../media/image265.png"/><Relationship Id="rId70" Type="http://schemas.openxmlformats.org/officeDocument/2006/relationships/image" Target="../media/image266.png"/><Relationship Id="rId71" Type="http://schemas.openxmlformats.org/officeDocument/2006/relationships/image" Target="../media/image267.png"/><Relationship Id="rId72" Type="http://schemas.openxmlformats.org/officeDocument/2006/relationships/image" Target="../media/image268.png"/><Relationship Id="rId73" Type="http://schemas.openxmlformats.org/officeDocument/2006/relationships/image" Target="../media/image269.png"/><Relationship Id="rId74" Type="http://schemas.openxmlformats.org/officeDocument/2006/relationships/image" Target="../media/image270.png"/><Relationship Id="rId75" Type="http://schemas.openxmlformats.org/officeDocument/2006/relationships/image" Target="../media/image271.png"/><Relationship Id="rId76" Type="http://schemas.openxmlformats.org/officeDocument/2006/relationships/image" Target="../media/image272.png"/><Relationship Id="rId77" Type="http://schemas.openxmlformats.org/officeDocument/2006/relationships/image" Target="../media/image273.png"/><Relationship Id="rId78" Type="http://schemas.openxmlformats.org/officeDocument/2006/relationships/image" Target="../media/image274.png"/><Relationship Id="rId79" Type="http://schemas.openxmlformats.org/officeDocument/2006/relationships/image" Target="../media/image275.png"/><Relationship Id="rId80" Type="http://schemas.openxmlformats.org/officeDocument/2006/relationships/image" Target="../media/image276.png"/><Relationship Id="rId81" Type="http://schemas.openxmlformats.org/officeDocument/2006/relationships/image" Target="../media/image277.png"/><Relationship Id="rId82" Type="http://schemas.openxmlformats.org/officeDocument/2006/relationships/image" Target="../media/image278.png"/><Relationship Id="rId83" Type="http://schemas.openxmlformats.org/officeDocument/2006/relationships/image" Target="../media/image279.png"/><Relationship Id="rId84" Type="http://schemas.openxmlformats.org/officeDocument/2006/relationships/image" Target="../media/image280.png"/><Relationship Id="rId85" Type="http://schemas.openxmlformats.org/officeDocument/2006/relationships/image" Target="../media/image281.png"/><Relationship Id="rId86" Type="http://schemas.openxmlformats.org/officeDocument/2006/relationships/image" Target="../media/image282.png"/><Relationship Id="rId87" Type="http://schemas.openxmlformats.org/officeDocument/2006/relationships/image" Target="../media/image283.png"/><Relationship Id="rId88" Type="http://schemas.openxmlformats.org/officeDocument/2006/relationships/image" Target="../media/image284.png"/><Relationship Id="rId89" Type="http://schemas.openxmlformats.org/officeDocument/2006/relationships/image" Target="../media/image285.png"/><Relationship Id="rId90" Type="http://schemas.openxmlformats.org/officeDocument/2006/relationships/image" Target="../media/image286.png"/><Relationship Id="rId91" Type="http://schemas.openxmlformats.org/officeDocument/2006/relationships/image" Target="../media/image287.png"/><Relationship Id="rId92" Type="http://schemas.openxmlformats.org/officeDocument/2006/relationships/image" Target="../media/image288.png"/><Relationship Id="rId93" Type="http://schemas.openxmlformats.org/officeDocument/2006/relationships/image" Target="../media/image289.png"/><Relationship Id="rId94" Type="http://schemas.openxmlformats.org/officeDocument/2006/relationships/image" Target="../media/image290.png"/><Relationship Id="rId95" Type="http://schemas.openxmlformats.org/officeDocument/2006/relationships/image" Target="../media/image291.png"/><Relationship Id="rId96" Type="http://schemas.openxmlformats.org/officeDocument/2006/relationships/image" Target="../media/image292.png"/><Relationship Id="rId97" Type="http://schemas.openxmlformats.org/officeDocument/2006/relationships/image" Target="../media/image293.png"/><Relationship Id="rId98" Type="http://schemas.openxmlformats.org/officeDocument/2006/relationships/image" Target="../media/image294.png"/><Relationship Id="rId99" Type="http://schemas.openxmlformats.org/officeDocument/2006/relationships/image" Target="../media/image295.png"/><Relationship Id="rId100" Type="http://schemas.openxmlformats.org/officeDocument/2006/relationships/image" Target="../media/image296.png"/><Relationship Id="rId101" Type="http://schemas.openxmlformats.org/officeDocument/2006/relationships/image" Target="../media/image297.png"/><Relationship Id="rId102" Type="http://schemas.openxmlformats.org/officeDocument/2006/relationships/image" Target="../media/image298.png"/><Relationship Id="rId103" Type="http://schemas.openxmlformats.org/officeDocument/2006/relationships/image" Target="../media/image299.png"/><Relationship Id="rId104" Type="http://schemas.openxmlformats.org/officeDocument/2006/relationships/image" Target="../media/image300.png"/><Relationship Id="rId105" Type="http://schemas.openxmlformats.org/officeDocument/2006/relationships/image" Target="../media/image301.png"/><Relationship Id="rId106" Type="http://schemas.openxmlformats.org/officeDocument/2006/relationships/image" Target="../media/image302.png"/><Relationship Id="rId107" Type="http://schemas.openxmlformats.org/officeDocument/2006/relationships/image" Target="../media/image303.png"/><Relationship Id="rId108" Type="http://schemas.openxmlformats.org/officeDocument/2006/relationships/image" Target="../media/image304.png"/><Relationship Id="rId109" Type="http://schemas.openxmlformats.org/officeDocument/2006/relationships/image" Target="../media/image305.png"/><Relationship Id="rId110" Type="http://schemas.openxmlformats.org/officeDocument/2006/relationships/image" Target="../media/image306.png"/><Relationship Id="rId111" Type="http://schemas.openxmlformats.org/officeDocument/2006/relationships/image" Target="../media/image307.png"/><Relationship Id="rId112" Type="http://schemas.openxmlformats.org/officeDocument/2006/relationships/image" Target="../media/image308.png"/><Relationship Id="rId113" Type="http://schemas.openxmlformats.org/officeDocument/2006/relationships/image" Target="../media/image309.png"/><Relationship Id="rId114" Type="http://schemas.openxmlformats.org/officeDocument/2006/relationships/image" Target="../media/image310.png"/><Relationship Id="rId115" Type="http://schemas.openxmlformats.org/officeDocument/2006/relationships/image" Target="../media/image311.png"/><Relationship Id="rId116" Type="http://schemas.openxmlformats.org/officeDocument/2006/relationships/image" Target="../media/image312.png"/><Relationship Id="rId117" Type="http://schemas.openxmlformats.org/officeDocument/2006/relationships/image" Target="../media/image313.png"/><Relationship Id="rId118" Type="http://schemas.openxmlformats.org/officeDocument/2006/relationships/image" Target="../media/image314.png"/><Relationship Id="rId119" Type="http://schemas.openxmlformats.org/officeDocument/2006/relationships/image" Target="../media/image315.png"/><Relationship Id="rId120" Type="http://schemas.openxmlformats.org/officeDocument/2006/relationships/image" Target="../media/image316.png"/><Relationship Id="rId121" Type="http://schemas.openxmlformats.org/officeDocument/2006/relationships/image" Target="../media/image317.png"/><Relationship Id="rId122" Type="http://schemas.openxmlformats.org/officeDocument/2006/relationships/image" Target="../media/image318.png"/><Relationship Id="rId123" Type="http://schemas.openxmlformats.org/officeDocument/2006/relationships/image" Target="../media/image319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0.jpg"/><Relationship Id="rId3" Type="http://schemas.openxmlformats.org/officeDocument/2006/relationships/image" Target="../media/image321.jpg"/><Relationship Id="rId4" Type="http://schemas.openxmlformats.org/officeDocument/2006/relationships/image" Target="../media/image322.jpg"/><Relationship Id="rId5" Type="http://schemas.openxmlformats.org/officeDocument/2006/relationships/image" Target="../media/image323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jpg"/><Relationship Id="rId10" Type="http://schemas.openxmlformats.org/officeDocument/2006/relationships/image" Target="../media/image18.jpg"/><Relationship Id="rId11" Type="http://schemas.openxmlformats.org/officeDocument/2006/relationships/image" Target="../media/image19.png"/><Relationship Id="rId12" Type="http://schemas.openxmlformats.org/officeDocument/2006/relationships/image" Target="../media/image20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238" y="2357001"/>
            <a:ext cx="9143998" cy="48501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774238" y="349135"/>
            <a:ext cx="9143998" cy="39115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774238" y="1450025"/>
            <a:ext cx="9143998" cy="41430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4208877" y="3633673"/>
            <a:ext cx="4329370" cy="15665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266897" y="6111297"/>
            <a:ext cx="4458970" cy="93471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30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mtClean="0" sz="3000" spc="-1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mtClean="0" sz="3000" spc="-15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dirty="0" smtClean="0" sz="3000" spc="-15">
                <a:solidFill>
                  <a:srgbClr val="FFFFFF"/>
                </a:solidFill>
                <a:latin typeface="Calibri"/>
                <a:cs typeface="Calibri"/>
              </a:rPr>
              <a:t>ce</a:t>
            </a:r>
            <a:r>
              <a:rPr dirty="0" smtClean="0" sz="3000" spc="-1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mtClean="0" sz="30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mtClean="0" sz="3000" spc="-15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dirty="0" smtClean="0" sz="3000" spc="-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mtClean="0" sz="3000" spc="-1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dirty="0" smtClean="0" sz="3000" spc="-1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mtClean="0" sz="3000" spc="-1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mtClean="0" sz="3000" spc="-15">
                <a:solidFill>
                  <a:srgbClr val="FFFFFF"/>
                </a:solidFill>
                <a:latin typeface="Calibri"/>
                <a:cs typeface="Calibri"/>
              </a:rPr>
              <a:t>azi</a:t>
            </a:r>
            <a:r>
              <a:rPr dirty="0" smtClean="0" sz="3000" spc="-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mtClean="0" sz="3000" spc="-1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mtClean="0" sz="3000" spc="-10">
                <a:solidFill>
                  <a:srgbClr val="FFFFFF"/>
                </a:solidFill>
                <a:latin typeface="Calibri"/>
                <a:cs typeface="Calibri"/>
              </a:rPr>
              <a:t> @a</a:t>
            </a:r>
            <a:r>
              <a:rPr dirty="0" smtClean="0" sz="3000" spc="-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mtClean="0" sz="30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mtClean="0" sz="3000" spc="-25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dirty="0" smtClean="0" sz="3000" spc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3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mtClean="0" sz="3000" spc="-20">
                <a:solidFill>
                  <a:srgbClr val="1F497D"/>
                </a:solidFill>
                <a:latin typeface="Calibri"/>
                <a:cs typeface="Calibri"/>
              </a:rPr>
              <a:t>P</a:t>
            </a:r>
            <a:r>
              <a:rPr dirty="0" smtClean="0" sz="3000" spc="-20">
                <a:solidFill>
                  <a:srgbClr val="1F497D"/>
                </a:solidFill>
                <a:latin typeface="Calibri"/>
                <a:cs typeface="Calibri"/>
              </a:rPr>
              <a:t>uls</a:t>
            </a:r>
            <a:r>
              <a:rPr dirty="0" smtClean="0" sz="3000" spc="-15">
                <a:solidFill>
                  <a:srgbClr val="1F497D"/>
                </a:solidFill>
                <a:latin typeface="Calibri"/>
                <a:cs typeface="Calibri"/>
              </a:rPr>
              <a:t>a</a:t>
            </a:r>
            <a:r>
              <a:rPr dirty="0" smtClean="0" sz="3000" spc="-20">
                <a:solidFill>
                  <a:srgbClr val="1F497D"/>
                </a:solidFill>
                <a:latin typeface="Calibri"/>
                <a:cs typeface="Calibri"/>
              </a:rPr>
              <a:t>r</a:t>
            </a:r>
            <a:r>
              <a:rPr dirty="0" smtClean="0" sz="3000" spc="0">
                <a:solidFill>
                  <a:srgbClr val="1F497D"/>
                </a:solidFill>
                <a:latin typeface="Calibri"/>
                <a:cs typeface="Calibri"/>
              </a:rPr>
              <a:t>pl</a:t>
            </a:r>
            <a:r>
              <a:rPr dirty="0" smtClean="0" sz="3000" spc="145">
                <a:solidFill>
                  <a:srgbClr val="1F497D"/>
                </a:solidFill>
                <a:latin typeface="Calibri"/>
                <a:cs typeface="Calibri"/>
              </a:rPr>
              <a:t>a8</a:t>
            </a:r>
            <a:r>
              <a:rPr dirty="0" smtClean="0" sz="3000" spc="-5">
                <a:solidFill>
                  <a:srgbClr val="1F497D"/>
                </a:solidFill>
                <a:latin typeface="Calibri"/>
                <a:cs typeface="Calibri"/>
              </a:rPr>
              <a:t>o</a:t>
            </a:r>
            <a:r>
              <a:rPr dirty="0" smtClean="0" sz="3000" spc="-20">
                <a:solidFill>
                  <a:srgbClr val="1F497D"/>
                </a:solidFill>
                <a:latin typeface="Calibri"/>
                <a:cs typeface="Calibri"/>
              </a:rPr>
              <a:t>rm</a:t>
            </a:r>
            <a:r>
              <a:rPr dirty="0" smtClean="0" sz="3000" spc="-5">
                <a:solidFill>
                  <a:srgbClr val="1F497D"/>
                </a:solidFill>
                <a:latin typeface="Calibri"/>
                <a:cs typeface="Calibri"/>
              </a:rPr>
              <a:t>.</a:t>
            </a:r>
            <a:r>
              <a:rPr dirty="0" smtClean="0" sz="3000" spc="-15">
                <a:solidFill>
                  <a:srgbClr val="1F497D"/>
                </a:solidFill>
                <a:latin typeface="Calibri"/>
                <a:cs typeface="Calibri"/>
              </a:rPr>
              <a:t>c</a:t>
            </a:r>
            <a:r>
              <a:rPr dirty="0" smtClean="0" sz="3000" spc="-5">
                <a:solidFill>
                  <a:srgbClr val="1F497D"/>
                </a:solidFill>
                <a:latin typeface="Calibri"/>
                <a:cs typeface="Calibri"/>
              </a:rPr>
              <a:t>o</a:t>
            </a:r>
            <a:r>
              <a:rPr dirty="0" smtClean="0" sz="3000" spc="-25">
                <a:solidFill>
                  <a:srgbClr val="1F497D"/>
                </a:solidFill>
                <a:latin typeface="Calibri"/>
                <a:cs typeface="Calibri"/>
              </a:rPr>
              <a:t>m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90537" y="819035"/>
            <a:ext cx="5669028" cy="279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196985" y="2727128"/>
            <a:ext cx="3798570" cy="13957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dirty="0" smtClean="0" sz="4500" spc="-30">
                <a:solidFill>
                  <a:srgbClr val="FFFFFF"/>
                </a:solidFill>
                <a:latin typeface="Calibri"/>
                <a:cs typeface="Calibri"/>
              </a:rPr>
              <a:t>Mak</a:t>
            </a:r>
            <a:r>
              <a:rPr dirty="0" smtClean="0" sz="4500" spc="-3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mtClean="0" sz="45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mtClean="0" sz="4500" spc="-25">
                <a:solidFill>
                  <a:srgbClr val="FFFFFF"/>
                </a:solidFill>
                <a:latin typeface="Calibri"/>
                <a:cs typeface="Calibri"/>
              </a:rPr>
              <a:t> s</a:t>
            </a:r>
            <a:r>
              <a:rPr dirty="0" smtClean="0" sz="4500" spc="-2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mtClean="0" sz="4500" spc="-25">
                <a:solidFill>
                  <a:srgbClr val="FFFFFF"/>
                </a:solidFill>
                <a:latin typeface="Calibri"/>
                <a:cs typeface="Calibri"/>
              </a:rPr>
              <a:t>ns</a:t>
            </a:r>
            <a:r>
              <a:rPr dirty="0" smtClean="0" sz="4500" spc="-2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mtClean="0" sz="45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4500" spc="-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mtClean="0" sz="4500" spc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mtClean="0" sz="4500" spc="0">
                <a:solidFill>
                  <a:srgbClr val="FFFFFF"/>
                </a:solidFill>
                <a:latin typeface="Calibri"/>
                <a:cs typeface="Calibri"/>
              </a:rPr>
              <a:t> s</a:t>
            </a:r>
            <a:r>
              <a:rPr dirty="0" smtClean="0" sz="4500" spc="-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mtClean="0" sz="4500" spc="-2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mtClean="0" sz="4500" spc="-20">
                <a:solidFill>
                  <a:srgbClr val="FFFFFF"/>
                </a:solidFill>
                <a:latin typeface="Calibri"/>
                <a:cs typeface="Calibri"/>
              </a:rPr>
              <a:t>ial d</a:t>
            </a:r>
            <a:r>
              <a:rPr dirty="0" smtClean="0" sz="4500" spc="-20">
                <a:solidFill>
                  <a:srgbClr val="FFFFFF"/>
                </a:solidFill>
                <a:latin typeface="Calibri"/>
                <a:cs typeface="Calibri"/>
              </a:rPr>
              <a:t>ata</a:t>
            </a:r>
            <a:endParaRPr sz="4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0033" y="624069"/>
            <a:ext cx="7698105" cy="61468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12700" marR="12700" indent="0">
              <a:lnSpc>
                <a:spcPct val="100000"/>
              </a:lnSpc>
            </a:pPr>
            <a:r>
              <a:rPr dirty="0" smtClean="0" sz="10000" spc="-35">
                <a:solidFill>
                  <a:srgbClr val="4F81BD"/>
                </a:solidFill>
                <a:latin typeface="Arial"/>
                <a:cs typeface="Arial"/>
              </a:rPr>
              <a:t>I</a:t>
            </a:r>
            <a:r>
              <a:rPr dirty="0" smtClean="0" sz="10000" spc="-35">
                <a:solidFill>
                  <a:srgbClr val="4F81BD"/>
                </a:solidFill>
                <a:latin typeface="Arial"/>
                <a:cs typeface="Arial"/>
              </a:rPr>
              <a:t>t</a:t>
            </a:r>
            <a:r>
              <a:rPr dirty="0" smtClean="0" sz="10000" spc="-180">
                <a:solidFill>
                  <a:srgbClr val="4F81BD"/>
                </a:solidFill>
                <a:latin typeface="Arial"/>
                <a:cs typeface="Arial"/>
              </a:rPr>
              <a:t>’</a:t>
            </a:r>
            <a:r>
              <a:rPr dirty="0" smtClean="0" sz="10000" spc="0">
                <a:solidFill>
                  <a:srgbClr val="4F81BD"/>
                </a:solidFill>
                <a:latin typeface="Arial"/>
                <a:cs typeface="Arial"/>
              </a:rPr>
              <a:t>s</a:t>
            </a:r>
            <a:r>
              <a:rPr dirty="0" smtClean="0" sz="10000" spc="-5">
                <a:solidFill>
                  <a:srgbClr val="4F81BD"/>
                </a:solidFill>
                <a:latin typeface="Arial"/>
                <a:cs typeface="Arial"/>
              </a:rPr>
              <a:t> </a:t>
            </a:r>
            <a:r>
              <a:rPr dirty="0" smtClean="0" sz="10000" spc="0">
                <a:solidFill>
                  <a:srgbClr val="4F81BD"/>
                </a:solidFill>
                <a:latin typeface="Arial"/>
                <a:cs typeface="Arial"/>
              </a:rPr>
              <a:t>quali</a:t>
            </a:r>
            <a:r>
              <a:rPr dirty="0" smtClean="0" sz="10000" spc="-35">
                <a:solidFill>
                  <a:srgbClr val="4F81BD"/>
                </a:solidFill>
                <a:latin typeface="Arial"/>
                <a:cs typeface="Arial"/>
              </a:rPr>
              <a:t>t</a:t>
            </a:r>
            <a:r>
              <a:rPr dirty="0" smtClean="0" sz="10000" spc="0">
                <a:solidFill>
                  <a:srgbClr val="4F81BD"/>
                </a:solidFill>
                <a:latin typeface="Arial"/>
                <a:cs typeface="Arial"/>
              </a:rPr>
              <a:t>a</a:t>
            </a:r>
            <a:r>
              <a:rPr dirty="0" smtClean="0" sz="10000" spc="-35">
                <a:solidFill>
                  <a:srgbClr val="4F81BD"/>
                </a:solidFill>
                <a:latin typeface="Arial"/>
                <a:cs typeface="Arial"/>
              </a:rPr>
              <a:t>t</a:t>
            </a:r>
            <a:r>
              <a:rPr dirty="0" smtClean="0" sz="10000" spc="0">
                <a:solidFill>
                  <a:srgbClr val="4F81BD"/>
                </a:solidFill>
                <a:latin typeface="Arial"/>
                <a:cs typeface="Arial"/>
              </a:rPr>
              <a:t>ive</a:t>
            </a:r>
            <a:r>
              <a:rPr dirty="0" smtClean="0" sz="10000" spc="0">
                <a:solidFill>
                  <a:srgbClr val="4F81BD"/>
                </a:solidFill>
                <a:latin typeface="Arial"/>
                <a:cs typeface="Arial"/>
              </a:rPr>
              <a:t> data on a</a:t>
            </a:r>
            <a:r>
              <a:rPr dirty="0" smtClean="0" sz="10000" spc="0">
                <a:solidFill>
                  <a:srgbClr val="4F81BD"/>
                </a:solidFill>
                <a:latin typeface="Arial"/>
                <a:cs typeface="Arial"/>
              </a:rPr>
              <a:t> quan</a:t>
            </a:r>
            <a:r>
              <a:rPr dirty="0" smtClean="0" sz="10000" spc="-35">
                <a:solidFill>
                  <a:srgbClr val="4F81BD"/>
                </a:solidFill>
                <a:latin typeface="Arial"/>
                <a:cs typeface="Arial"/>
              </a:rPr>
              <a:t>t</a:t>
            </a:r>
            <a:r>
              <a:rPr dirty="0" smtClean="0" sz="10000" spc="0">
                <a:solidFill>
                  <a:srgbClr val="4F81BD"/>
                </a:solidFill>
                <a:latin typeface="Arial"/>
                <a:cs typeface="Arial"/>
              </a:rPr>
              <a:t>i</a:t>
            </a:r>
            <a:r>
              <a:rPr dirty="0" smtClean="0" sz="10000" spc="-35">
                <a:solidFill>
                  <a:srgbClr val="4F81BD"/>
                </a:solidFill>
                <a:latin typeface="Arial"/>
                <a:cs typeface="Arial"/>
              </a:rPr>
              <a:t>t</a:t>
            </a:r>
            <a:r>
              <a:rPr dirty="0" smtClean="0" sz="10000" spc="0">
                <a:solidFill>
                  <a:srgbClr val="4F81BD"/>
                </a:solidFill>
                <a:latin typeface="Arial"/>
                <a:cs typeface="Arial"/>
              </a:rPr>
              <a:t>a</a:t>
            </a:r>
            <a:r>
              <a:rPr dirty="0" smtClean="0" sz="10000" spc="-35">
                <a:solidFill>
                  <a:srgbClr val="4F81BD"/>
                </a:solidFill>
                <a:latin typeface="Arial"/>
                <a:cs typeface="Arial"/>
              </a:rPr>
              <a:t>t</a:t>
            </a:r>
            <a:r>
              <a:rPr dirty="0" smtClean="0" sz="10000" spc="0">
                <a:solidFill>
                  <a:srgbClr val="4F81BD"/>
                </a:solidFill>
                <a:latin typeface="Arial"/>
                <a:cs typeface="Arial"/>
              </a:rPr>
              <a:t>ive</a:t>
            </a:r>
            <a:r>
              <a:rPr dirty="0" smtClean="0" sz="10000" spc="0">
                <a:solidFill>
                  <a:srgbClr val="4F81BD"/>
                </a:solidFill>
                <a:latin typeface="Arial"/>
                <a:cs typeface="Arial"/>
              </a:rPr>
              <a:t> scale</a:t>
            </a:r>
            <a:endParaRPr sz="10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13037" y="349135"/>
            <a:ext cx="3505198" cy="6857998"/>
          </a:xfrm>
          <a:custGeom>
            <a:avLst/>
            <a:gdLst/>
            <a:ahLst/>
            <a:cxnLst/>
            <a:rect l="l" t="t" r="r" b="b"/>
            <a:pathLst>
              <a:path w="3505198" h="6857998">
                <a:moveTo>
                  <a:pt x="0" y="0"/>
                </a:moveTo>
                <a:lnTo>
                  <a:pt x="3505198" y="0"/>
                </a:lnTo>
                <a:lnTo>
                  <a:pt x="3505198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6413037" y="349135"/>
            <a:ext cx="3505199" cy="6857998"/>
          </a:xfrm>
          <a:custGeom>
            <a:avLst/>
            <a:gdLst/>
            <a:ahLst/>
            <a:cxnLst/>
            <a:rect l="l" t="t" r="r" b="b"/>
            <a:pathLst>
              <a:path w="3505199" h="6857998">
                <a:moveTo>
                  <a:pt x="0" y="0"/>
                </a:moveTo>
                <a:lnTo>
                  <a:pt x="3505199" y="0"/>
                </a:lnTo>
                <a:lnTo>
                  <a:pt x="3505199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403303" y="2376054"/>
            <a:ext cx="2212975" cy="4203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3304"/>
              </a:lnSpc>
            </a:pPr>
            <a:r>
              <a:rPr dirty="0" smtClean="0" sz="2800" spc="-65">
                <a:solidFill>
                  <a:srgbClr val="A6A6A6"/>
                </a:solidFill>
                <a:latin typeface="Arial"/>
                <a:cs typeface="Arial"/>
              </a:rPr>
              <a:t>Social</a:t>
            </a:r>
            <a:r>
              <a:rPr dirty="0" smtClean="0" sz="2800" spc="-65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mtClean="0" sz="2800" spc="-55">
                <a:solidFill>
                  <a:srgbClr val="A6A6A6"/>
                </a:solidFill>
                <a:latin typeface="Arial"/>
                <a:cs typeface="Arial"/>
              </a:rPr>
              <a:t>science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01732" y="2795154"/>
            <a:ext cx="2014855" cy="17030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r" marR="12700">
              <a:lnSpc>
                <a:spcPct val="100000"/>
              </a:lnSpc>
            </a:pPr>
            <a:r>
              <a:rPr dirty="0" smtClean="0" sz="2800" spc="30">
                <a:solidFill>
                  <a:srgbClr val="A6A6A6"/>
                </a:solidFill>
                <a:latin typeface="Arial"/>
                <a:cs typeface="Arial"/>
              </a:rPr>
              <a:t>+</a:t>
            </a:r>
            <a:endParaRPr sz="2800">
              <a:latin typeface="Arial"/>
              <a:cs typeface="Arial"/>
            </a:endParaRPr>
          </a:p>
          <a:p>
            <a:pPr algn="r" marR="12700">
              <a:lnSpc>
                <a:spcPct val="100000"/>
              </a:lnSpc>
              <a:spcBef>
                <a:spcPts val="40"/>
              </a:spcBef>
            </a:pPr>
            <a:r>
              <a:rPr dirty="0" smtClean="0" sz="2800" spc="-65">
                <a:solidFill>
                  <a:srgbClr val="A6A6A6"/>
                </a:solidFill>
                <a:latin typeface="Arial"/>
                <a:cs typeface="Arial"/>
              </a:rPr>
              <a:t>Social</a:t>
            </a:r>
            <a:r>
              <a:rPr dirty="0" smtClean="0" sz="2800" spc="-65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mtClean="0" sz="2800" spc="-30">
                <a:solidFill>
                  <a:srgbClr val="A6A6A6"/>
                </a:solidFill>
                <a:latin typeface="Arial"/>
                <a:cs typeface="Arial"/>
              </a:rPr>
              <a:t>data</a:t>
            </a:r>
            <a:endParaRPr sz="2800">
              <a:latin typeface="Arial"/>
              <a:cs typeface="Arial"/>
            </a:endParaRPr>
          </a:p>
          <a:p>
            <a:pPr algn="r" marR="12700">
              <a:lnSpc>
                <a:spcPts val="3300"/>
              </a:lnSpc>
            </a:pPr>
            <a:r>
              <a:rPr dirty="0" smtClean="0" sz="2800" spc="30">
                <a:solidFill>
                  <a:srgbClr val="A6A6A6"/>
                </a:solidFill>
                <a:latin typeface="Arial"/>
                <a:cs typeface="Arial"/>
              </a:rPr>
              <a:t>+</a:t>
            </a:r>
            <a:endParaRPr sz="2800">
              <a:latin typeface="Arial"/>
              <a:cs typeface="Arial"/>
            </a:endParaRPr>
          </a:p>
          <a:p>
            <a:pPr algn="r" marR="12700">
              <a:lnSpc>
                <a:spcPts val="3304"/>
              </a:lnSpc>
              <a:spcBef>
                <a:spcPts val="40"/>
              </a:spcBef>
            </a:pPr>
            <a:r>
              <a:rPr dirty="0" smtClean="0" sz="2800" spc="-30">
                <a:solidFill>
                  <a:srgbClr val="A6A6A6"/>
                </a:solidFill>
                <a:latin typeface="Arial"/>
                <a:cs typeface="Arial"/>
              </a:rPr>
              <a:t>Computation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10177" y="2985654"/>
            <a:ext cx="3225800" cy="12223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100000"/>
              </a:lnSpc>
              <a:tabLst>
                <a:tab pos="1471295" algn="l"/>
              </a:tabLst>
            </a:pPr>
            <a:r>
              <a:rPr dirty="0" smtClean="0" sz="4000" spc="-60">
                <a:solidFill>
                  <a:srgbClr val="A6A6A6"/>
                </a:solidFill>
                <a:latin typeface="Arial"/>
                <a:cs typeface="Arial"/>
              </a:rPr>
              <a:t>Computational</a:t>
            </a:r>
            <a:r>
              <a:rPr dirty="0" smtClean="0" sz="4000" spc="-35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dirty="0" smtClean="0" sz="4000" spc="-95">
                <a:solidFill>
                  <a:srgbClr val="A6A6A6"/>
                </a:solidFill>
                <a:latin typeface="Arial"/>
                <a:cs typeface="Arial"/>
              </a:rPr>
              <a:t>Social</a:t>
            </a:r>
            <a:r>
              <a:rPr dirty="0" smtClean="0" sz="4000" spc="-95">
                <a:solidFill>
                  <a:srgbClr val="A6A6A6"/>
                </a:solidFill>
                <a:latin typeface="Arial"/>
                <a:cs typeface="Arial"/>
              </a:rPr>
              <a:t>	</a:t>
            </a:r>
            <a:r>
              <a:rPr dirty="0" smtClean="0" sz="4000" spc="-85">
                <a:solidFill>
                  <a:srgbClr val="A6A6A6"/>
                </a:solidFill>
                <a:latin typeface="Arial"/>
                <a:cs typeface="Arial"/>
              </a:rPr>
              <a:t>Science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94937" y="1079385"/>
            <a:ext cx="2395220" cy="91249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7184"/>
              </a:lnSpc>
            </a:pPr>
            <a:r>
              <a:rPr dirty="0" smtClean="0" sz="6000" spc="-290">
                <a:solidFill>
                  <a:srgbClr val="D71921"/>
                </a:solidFill>
                <a:latin typeface="Arial"/>
                <a:cs typeface="Arial"/>
              </a:rPr>
              <a:t>Sample</a:t>
            </a:r>
            <a:endParaRPr sz="6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4937" y="2806584"/>
            <a:ext cx="3713479" cy="16287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3316604" algn="l"/>
              </a:tabLst>
            </a:pPr>
            <a:r>
              <a:rPr dirty="0" smtClean="0" sz="6000" spc="-204">
                <a:solidFill>
                  <a:srgbClr val="44ABFF"/>
                </a:solidFill>
                <a:latin typeface="Arial"/>
                <a:cs typeface="Arial"/>
              </a:rPr>
              <a:t>Structu</a:t>
            </a:r>
            <a:r>
              <a:rPr dirty="0" smtClean="0" sz="6000" spc="-380">
                <a:solidFill>
                  <a:srgbClr val="44ABFF"/>
                </a:solidFill>
                <a:latin typeface="Arial"/>
                <a:cs typeface="Arial"/>
              </a:rPr>
              <a:t>r</a:t>
            </a:r>
            <a:r>
              <a:rPr dirty="0" smtClean="0" sz="6000" spc="-235">
                <a:solidFill>
                  <a:srgbClr val="44ABFF"/>
                </a:solidFill>
                <a:latin typeface="Arial"/>
                <a:cs typeface="Arial"/>
              </a:rPr>
              <a:t>e</a:t>
            </a:r>
            <a:r>
              <a:rPr dirty="0" smtClean="0" sz="6000" spc="-235">
                <a:solidFill>
                  <a:srgbClr val="44ABFF"/>
                </a:solidFill>
                <a:latin typeface="Arial"/>
                <a:cs typeface="Arial"/>
              </a:rPr>
              <a:t>	</a:t>
            </a:r>
            <a:r>
              <a:rPr dirty="0" smtClean="0" baseline="-5787" sz="14400" spc="-352">
                <a:solidFill>
                  <a:srgbClr val="7F7F7F"/>
                </a:solidFill>
                <a:latin typeface="Calibri"/>
                <a:cs typeface="Calibri"/>
              </a:rPr>
              <a:t>{</a:t>
            </a:r>
            <a:endParaRPr baseline="-5787" sz="14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94937" y="5460884"/>
            <a:ext cx="2686050" cy="91249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7184"/>
              </a:lnSpc>
            </a:pPr>
            <a:r>
              <a:rPr dirty="0" smtClean="0" sz="6000" spc="-640">
                <a:solidFill>
                  <a:srgbClr val="00B459"/>
                </a:solidFill>
                <a:latin typeface="Arial"/>
                <a:cs typeface="Arial"/>
              </a:rPr>
              <a:t>V</a:t>
            </a:r>
            <a:r>
              <a:rPr dirty="0" smtClean="0" sz="6000" spc="-325">
                <a:solidFill>
                  <a:srgbClr val="00B459"/>
                </a:solidFill>
                <a:latin typeface="Arial"/>
                <a:cs typeface="Arial"/>
              </a:rPr>
              <a:t>i</a:t>
            </a:r>
            <a:r>
              <a:rPr dirty="0" smtClean="0" sz="6000" spc="-280">
                <a:solidFill>
                  <a:srgbClr val="00B459"/>
                </a:solidFill>
                <a:latin typeface="Arial"/>
                <a:cs typeface="Arial"/>
              </a:rPr>
              <a:t>su</a:t>
            </a:r>
            <a:r>
              <a:rPr dirty="0" smtClean="0" sz="6000" spc="-385">
                <a:solidFill>
                  <a:srgbClr val="00B459"/>
                </a:solidFill>
                <a:latin typeface="Arial"/>
                <a:cs typeface="Arial"/>
              </a:rPr>
              <a:t>a</a:t>
            </a:r>
            <a:r>
              <a:rPr dirty="0" smtClean="0" sz="6000" spc="-380">
                <a:solidFill>
                  <a:srgbClr val="00B459"/>
                </a:solidFill>
                <a:latin typeface="Arial"/>
                <a:cs typeface="Arial"/>
              </a:rPr>
              <a:t>li</a:t>
            </a:r>
            <a:r>
              <a:rPr dirty="0" smtClean="0" sz="6000" spc="-270">
                <a:solidFill>
                  <a:srgbClr val="00B459"/>
                </a:solidFill>
                <a:latin typeface="Arial"/>
                <a:cs typeface="Arial"/>
              </a:rPr>
              <a:t>s</a:t>
            </a:r>
            <a:r>
              <a:rPr dirty="0" smtClean="0" sz="6000" spc="-235">
                <a:solidFill>
                  <a:srgbClr val="00B459"/>
                </a:solidFill>
                <a:latin typeface="Arial"/>
                <a:cs typeface="Arial"/>
              </a:rPr>
              <a:t>e</a:t>
            </a:r>
            <a:endParaRPr sz="6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37565" y="725054"/>
            <a:ext cx="408940" cy="15005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600">
                <a:solidFill>
                  <a:srgbClr val="7F7F7F"/>
                </a:solidFill>
                <a:latin typeface="Calibri"/>
                <a:cs typeface="Calibri"/>
              </a:rPr>
              <a:t>{</a:t>
            </a:r>
            <a:endParaRPr sz="9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42477" y="704079"/>
            <a:ext cx="2451735" cy="17037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311910">
              <a:lnSpc>
                <a:spcPct val="155100"/>
              </a:lnSpc>
            </a:pPr>
            <a:r>
              <a:rPr dirty="0" smtClean="0" sz="1800" spc="-35">
                <a:solidFill>
                  <a:srgbClr val="D71921"/>
                </a:solidFill>
                <a:latin typeface="Arial"/>
                <a:cs typeface="Arial"/>
              </a:rPr>
              <a:t>Keywo</a:t>
            </a:r>
            <a:r>
              <a:rPr dirty="0" smtClean="0" sz="1800" spc="-55">
                <a:solidFill>
                  <a:srgbClr val="D71921"/>
                </a:solidFill>
                <a:latin typeface="Arial"/>
                <a:cs typeface="Arial"/>
              </a:rPr>
              <a:t>r</a:t>
            </a:r>
            <a:r>
              <a:rPr dirty="0" smtClean="0" sz="1800" spc="-10">
                <a:solidFill>
                  <a:srgbClr val="D71921"/>
                </a:solidFill>
                <a:latin typeface="Arial"/>
                <a:cs typeface="Arial"/>
              </a:rPr>
              <a:t>ds</a:t>
            </a:r>
            <a:r>
              <a:rPr dirty="0" smtClean="0" sz="1800" spc="-5">
                <a:solidFill>
                  <a:srgbClr val="D71921"/>
                </a:solidFill>
                <a:latin typeface="Arial"/>
                <a:cs typeface="Arial"/>
              </a:rPr>
              <a:t> </a:t>
            </a:r>
            <a:r>
              <a:rPr dirty="0" smtClean="0" sz="1800" spc="-40">
                <a:solidFill>
                  <a:srgbClr val="D71921"/>
                </a:solidFill>
                <a:latin typeface="Arial"/>
                <a:cs typeface="Arial"/>
              </a:rPr>
              <a:t>Geofencing</a:t>
            </a:r>
            <a:r>
              <a:rPr dirty="0" smtClean="0" sz="1800" spc="-40">
                <a:solidFill>
                  <a:srgbClr val="D71921"/>
                </a:solidFill>
                <a:latin typeface="Arial"/>
                <a:cs typeface="Arial"/>
              </a:rPr>
              <a:t> Audience</a:t>
            </a:r>
            <a:endParaRPr sz="180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39"/>
              </a:spcBef>
            </a:pPr>
            <a:endParaRPr sz="1100"/>
          </a:p>
          <a:p>
            <a:pPr marL="12700">
              <a:lnSpc>
                <a:spcPct val="100000"/>
              </a:lnSpc>
            </a:pPr>
            <a:r>
              <a:rPr dirty="0" smtClean="0" sz="1800" spc="-20">
                <a:solidFill>
                  <a:srgbClr val="D71921"/>
                </a:solidFill>
                <a:latin typeface="Arial"/>
                <a:cs typeface="Arial"/>
              </a:rPr>
              <a:t>Content</a:t>
            </a:r>
            <a:r>
              <a:rPr dirty="0" smtClean="0" sz="1800" spc="-20">
                <a:solidFill>
                  <a:srgbClr val="D71921"/>
                </a:solidFill>
                <a:latin typeface="Arial"/>
                <a:cs typeface="Arial"/>
              </a:rPr>
              <a:t> </a:t>
            </a:r>
            <a:r>
              <a:rPr dirty="0" smtClean="0" sz="1800" spc="-65">
                <a:solidFill>
                  <a:srgbClr val="D71921"/>
                </a:solidFill>
                <a:latin typeface="Arial"/>
                <a:cs typeface="Arial"/>
              </a:rPr>
              <a:t>(links</a:t>
            </a:r>
            <a:r>
              <a:rPr dirty="0" smtClean="0" sz="1800" spc="-65">
                <a:solidFill>
                  <a:srgbClr val="D71921"/>
                </a:solidFill>
                <a:latin typeface="Arial"/>
                <a:cs typeface="Arial"/>
              </a:rPr>
              <a:t> </a:t>
            </a:r>
            <a:r>
              <a:rPr dirty="0" smtClean="0" sz="1800" spc="-25">
                <a:solidFill>
                  <a:srgbClr val="D71921"/>
                </a:solidFill>
                <a:latin typeface="Arial"/>
                <a:cs typeface="Arial"/>
              </a:rPr>
              <a:t>or</a:t>
            </a:r>
            <a:r>
              <a:rPr dirty="0" smtClean="0" sz="1800" spc="-25">
                <a:solidFill>
                  <a:srgbClr val="D71921"/>
                </a:solidFill>
                <a:latin typeface="Arial"/>
                <a:cs typeface="Arial"/>
              </a:rPr>
              <a:t> </a:t>
            </a:r>
            <a:r>
              <a:rPr dirty="0" smtClean="0" sz="1800" spc="-65">
                <a:solidFill>
                  <a:srgbClr val="D71921"/>
                </a:solidFill>
                <a:latin typeface="Arial"/>
                <a:cs typeface="Arial"/>
              </a:rPr>
              <a:t>images)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17090" y="2701114"/>
            <a:ext cx="2922270" cy="21297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152800"/>
              </a:lnSpc>
            </a:pPr>
            <a:r>
              <a:rPr dirty="0" smtClean="0" sz="1800" spc="-45">
                <a:solidFill>
                  <a:srgbClr val="44ABFF"/>
                </a:solidFill>
                <a:latin typeface="Arial"/>
                <a:cs typeface="Arial"/>
              </a:rPr>
              <a:t>Natural</a:t>
            </a:r>
            <a:r>
              <a:rPr dirty="0" smtClean="0" sz="1800" spc="-45">
                <a:solidFill>
                  <a:srgbClr val="44ABFF"/>
                </a:solidFill>
                <a:latin typeface="Arial"/>
                <a:cs typeface="Arial"/>
              </a:rPr>
              <a:t> </a:t>
            </a:r>
            <a:r>
              <a:rPr dirty="0" smtClean="0" sz="1800" spc="-40">
                <a:solidFill>
                  <a:srgbClr val="44ABFF"/>
                </a:solidFill>
                <a:latin typeface="Arial"/>
                <a:cs typeface="Arial"/>
              </a:rPr>
              <a:t>Language</a:t>
            </a:r>
            <a:r>
              <a:rPr dirty="0" smtClean="0" sz="1800" spc="-40">
                <a:solidFill>
                  <a:srgbClr val="44ABFF"/>
                </a:solidFill>
                <a:latin typeface="Arial"/>
                <a:cs typeface="Arial"/>
              </a:rPr>
              <a:t> </a:t>
            </a:r>
            <a:r>
              <a:rPr dirty="0" smtClean="0" sz="1800" spc="-75">
                <a:solidFill>
                  <a:srgbClr val="44ABFF"/>
                </a:solidFill>
                <a:latin typeface="Arial"/>
                <a:cs typeface="Arial"/>
              </a:rPr>
              <a:t>P</a:t>
            </a:r>
            <a:r>
              <a:rPr dirty="0" smtClean="0" sz="1800" spc="-75">
                <a:solidFill>
                  <a:srgbClr val="44ABFF"/>
                </a:solidFill>
                <a:latin typeface="Arial"/>
                <a:cs typeface="Arial"/>
              </a:rPr>
              <a:t>r</a:t>
            </a:r>
            <a:r>
              <a:rPr dirty="0" smtClean="0" sz="1800" spc="-30">
                <a:solidFill>
                  <a:srgbClr val="44ABFF"/>
                </a:solidFill>
                <a:latin typeface="Arial"/>
                <a:cs typeface="Arial"/>
              </a:rPr>
              <a:t>ocessing</a:t>
            </a:r>
            <a:r>
              <a:rPr dirty="0" smtClean="0" sz="1800" spc="-15">
                <a:solidFill>
                  <a:srgbClr val="44ABFF"/>
                </a:solidFill>
                <a:latin typeface="Arial"/>
                <a:cs typeface="Arial"/>
              </a:rPr>
              <a:t> </a:t>
            </a:r>
            <a:r>
              <a:rPr dirty="0" smtClean="0" sz="1800" spc="-40">
                <a:solidFill>
                  <a:srgbClr val="44ABFF"/>
                </a:solidFill>
                <a:latin typeface="Arial"/>
                <a:cs typeface="Arial"/>
              </a:rPr>
              <a:t>Machine</a:t>
            </a:r>
            <a:r>
              <a:rPr dirty="0" smtClean="0" sz="1800" spc="-40">
                <a:solidFill>
                  <a:srgbClr val="44ABFF"/>
                </a:solidFill>
                <a:latin typeface="Arial"/>
                <a:cs typeface="Arial"/>
              </a:rPr>
              <a:t> </a:t>
            </a:r>
            <a:r>
              <a:rPr dirty="0" smtClean="0" sz="1800" spc="-60">
                <a:solidFill>
                  <a:srgbClr val="44ABFF"/>
                </a:solidFill>
                <a:latin typeface="Arial"/>
                <a:cs typeface="Arial"/>
              </a:rPr>
              <a:t>Lea</a:t>
            </a:r>
            <a:r>
              <a:rPr dirty="0" smtClean="0" sz="1800" spc="-10">
                <a:solidFill>
                  <a:srgbClr val="44ABFF"/>
                </a:solidFill>
                <a:latin typeface="Arial"/>
                <a:cs typeface="Arial"/>
              </a:rPr>
              <a:t>r</a:t>
            </a:r>
            <a:r>
              <a:rPr dirty="0" smtClean="0" sz="1800" spc="-35">
                <a:solidFill>
                  <a:srgbClr val="44ABFF"/>
                </a:solidFill>
                <a:latin typeface="Arial"/>
                <a:cs typeface="Arial"/>
              </a:rPr>
              <a:t>ning</a:t>
            </a:r>
            <a:endParaRPr sz="1800">
              <a:latin typeface="Arial"/>
              <a:cs typeface="Arial"/>
            </a:endParaRPr>
          </a:p>
          <a:p>
            <a:pPr marL="12700" marR="1219835">
              <a:lnSpc>
                <a:spcPct val="155100"/>
              </a:lnSpc>
              <a:spcBef>
                <a:spcPts val="50"/>
              </a:spcBef>
            </a:pPr>
            <a:r>
              <a:rPr dirty="0" smtClean="0" sz="1800" spc="-10">
                <a:solidFill>
                  <a:srgbClr val="44ABFF"/>
                </a:solidFill>
                <a:latin typeface="Arial"/>
                <a:cs typeface="Arial"/>
              </a:rPr>
              <a:t>Network</a:t>
            </a:r>
            <a:r>
              <a:rPr dirty="0" smtClean="0" sz="1800" spc="-10">
                <a:solidFill>
                  <a:srgbClr val="44ABFF"/>
                </a:solidFill>
                <a:latin typeface="Arial"/>
                <a:cs typeface="Arial"/>
              </a:rPr>
              <a:t> </a:t>
            </a:r>
            <a:r>
              <a:rPr dirty="0" smtClean="0" sz="1800" spc="-60">
                <a:solidFill>
                  <a:srgbClr val="44ABFF"/>
                </a:solidFill>
                <a:latin typeface="Arial"/>
                <a:cs typeface="Arial"/>
              </a:rPr>
              <a:t>Analysis</a:t>
            </a:r>
            <a:r>
              <a:rPr dirty="0" smtClean="0" sz="1800" spc="-35">
                <a:solidFill>
                  <a:srgbClr val="44ABFF"/>
                </a:solidFill>
                <a:latin typeface="Arial"/>
                <a:cs typeface="Arial"/>
              </a:rPr>
              <a:t> </a:t>
            </a:r>
            <a:r>
              <a:rPr dirty="0" smtClean="0" sz="1800" spc="-45">
                <a:solidFill>
                  <a:srgbClr val="44ABFF"/>
                </a:solidFill>
                <a:latin typeface="Arial"/>
                <a:cs typeface="Arial"/>
              </a:rPr>
              <a:t>Deep</a:t>
            </a:r>
            <a:r>
              <a:rPr dirty="0" smtClean="0" sz="1800" spc="-45">
                <a:solidFill>
                  <a:srgbClr val="44ABFF"/>
                </a:solidFill>
                <a:latin typeface="Arial"/>
                <a:cs typeface="Arial"/>
              </a:rPr>
              <a:t> </a:t>
            </a:r>
            <a:r>
              <a:rPr dirty="0" smtClean="0" sz="1800" spc="-60">
                <a:solidFill>
                  <a:srgbClr val="44ABFF"/>
                </a:solidFill>
                <a:latin typeface="Arial"/>
                <a:cs typeface="Arial"/>
              </a:rPr>
              <a:t>Lea</a:t>
            </a:r>
            <a:r>
              <a:rPr dirty="0" smtClean="0" sz="1800" spc="-10">
                <a:solidFill>
                  <a:srgbClr val="44ABFF"/>
                </a:solidFill>
                <a:latin typeface="Arial"/>
                <a:cs typeface="Arial"/>
              </a:rPr>
              <a:t>r</a:t>
            </a:r>
            <a:r>
              <a:rPr dirty="0" smtClean="0" sz="1800" spc="-35">
                <a:solidFill>
                  <a:srgbClr val="44ABFF"/>
                </a:solidFill>
                <a:latin typeface="Arial"/>
                <a:cs typeface="Arial"/>
              </a:rPr>
              <a:t>ning</a:t>
            </a:r>
            <a:r>
              <a:rPr dirty="0" smtClean="0" sz="1800" spc="-20">
                <a:solidFill>
                  <a:srgbClr val="44ABFF"/>
                </a:solidFill>
                <a:latin typeface="Arial"/>
                <a:cs typeface="Arial"/>
              </a:rPr>
              <a:t> </a:t>
            </a:r>
            <a:r>
              <a:rPr dirty="0" smtClean="0" sz="1800" spc="-20">
                <a:solidFill>
                  <a:srgbClr val="44ABFF"/>
                </a:solidFill>
                <a:latin typeface="Arial"/>
                <a:cs typeface="Arial"/>
              </a:rPr>
              <a:t>Computer</a:t>
            </a:r>
            <a:r>
              <a:rPr dirty="0" smtClean="0" sz="1800" spc="-20">
                <a:solidFill>
                  <a:srgbClr val="44ABFF"/>
                </a:solidFill>
                <a:latin typeface="Arial"/>
                <a:cs typeface="Arial"/>
              </a:rPr>
              <a:t> </a:t>
            </a:r>
            <a:r>
              <a:rPr dirty="0" smtClean="0" sz="1800" spc="-135">
                <a:solidFill>
                  <a:srgbClr val="44ABFF"/>
                </a:solidFill>
                <a:latin typeface="Arial"/>
                <a:cs typeface="Arial"/>
              </a:rPr>
              <a:t>V</a:t>
            </a:r>
            <a:r>
              <a:rPr dirty="0" smtClean="0" sz="1800" spc="-45">
                <a:solidFill>
                  <a:srgbClr val="44ABFF"/>
                </a:solidFill>
                <a:latin typeface="Arial"/>
                <a:cs typeface="Arial"/>
              </a:rPr>
              <a:t>ision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75677" y="5174816"/>
            <a:ext cx="408940" cy="15005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600">
                <a:solidFill>
                  <a:srgbClr val="7F7F7F"/>
                </a:solidFill>
                <a:latin typeface="Calibri"/>
                <a:cs typeface="Calibri"/>
              </a:rPr>
              <a:t>{</a:t>
            </a:r>
            <a:endParaRPr sz="9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94877" y="5345886"/>
            <a:ext cx="1367790" cy="12788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152800"/>
              </a:lnSpc>
            </a:pPr>
            <a:r>
              <a:rPr dirty="0" smtClean="0" sz="1800" spc="-40">
                <a:solidFill>
                  <a:srgbClr val="00B459"/>
                </a:solidFill>
                <a:latin typeface="Arial"/>
                <a:cs typeface="Arial"/>
              </a:rPr>
              <a:t>Python</a:t>
            </a:r>
            <a:r>
              <a:rPr dirty="0" smtClean="0" sz="1800" spc="-40">
                <a:solidFill>
                  <a:srgbClr val="00B459"/>
                </a:solidFill>
                <a:latin typeface="Arial"/>
                <a:cs typeface="Arial"/>
              </a:rPr>
              <a:t> </a:t>
            </a:r>
            <a:r>
              <a:rPr dirty="0" smtClean="0" sz="1800" spc="-30">
                <a:solidFill>
                  <a:srgbClr val="00B459"/>
                </a:solidFill>
                <a:latin typeface="Arial"/>
                <a:cs typeface="Arial"/>
              </a:rPr>
              <a:t>and</a:t>
            </a:r>
            <a:r>
              <a:rPr dirty="0" smtClean="0" sz="1800" spc="-30">
                <a:solidFill>
                  <a:srgbClr val="00B459"/>
                </a:solidFill>
                <a:latin typeface="Arial"/>
                <a:cs typeface="Arial"/>
              </a:rPr>
              <a:t> </a:t>
            </a:r>
            <a:r>
              <a:rPr dirty="0" smtClean="0" sz="1800" spc="-105">
                <a:solidFill>
                  <a:srgbClr val="00B459"/>
                </a:solidFill>
                <a:latin typeface="Arial"/>
                <a:cs typeface="Arial"/>
              </a:rPr>
              <a:t>R</a:t>
            </a:r>
            <a:r>
              <a:rPr dirty="0" smtClean="0" sz="1800" spc="-40">
                <a:solidFill>
                  <a:srgbClr val="00B459"/>
                </a:solidFill>
                <a:latin typeface="Arial"/>
                <a:cs typeface="Arial"/>
              </a:rPr>
              <a:t> </a:t>
            </a:r>
            <a:r>
              <a:rPr dirty="0" smtClean="0" sz="1800" spc="-45">
                <a:solidFill>
                  <a:srgbClr val="00B459"/>
                </a:solidFill>
                <a:latin typeface="Arial"/>
                <a:cs typeface="Arial"/>
              </a:rPr>
              <a:t>D3.js</a:t>
            </a:r>
            <a:endParaRPr sz="1800">
              <a:latin typeface="Arial"/>
              <a:cs typeface="Arial"/>
            </a:endParaRPr>
          </a:p>
          <a:p>
            <a:pPr>
              <a:lnSpc>
                <a:spcPts val="1200"/>
              </a:lnSpc>
              <a:spcBef>
                <a:spcPts val="40"/>
              </a:spcBef>
            </a:pPr>
            <a:endParaRPr sz="1200"/>
          </a:p>
          <a:p>
            <a:pPr marL="12700">
              <a:lnSpc>
                <a:spcPct val="100000"/>
              </a:lnSpc>
            </a:pPr>
            <a:r>
              <a:rPr dirty="0" smtClean="0" sz="1800" spc="-50">
                <a:solidFill>
                  <a:srgbClr val="00B459"/>
                </a:solidFill>
                <a:latin typeface="Arial"/>
                <a:cs typeface="Arial"/>
              </a:rPr>
              <a:t>Gephi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7078" y="0"/>
            <a:ext cx="7452359" cy="31242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>
              <a:lnSpc>
                <a:spcPct val="100000"/>
              </a:lnSpc>
            </a:pPr>
            <a:r>
              <a:rPr dirty="0" smtClean="0" sz="20000" b="1">
                <a:solidFill>
                  <a:srgbClr val="007DC6"/>
                </a:solidFill>
                <a:latin typeface="Arial"/>
                <a:cs typeface="Arial"/>
              </a:rPr>
              <a:t>1</a:t>
            </a:r>
            <a:endParaRPr sz="20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83837" y="1034935"/>
            <a:ext cx="6705600" cy="584200"/>
          </a:xfrm>
          <a:custGeom>
            <a:avLst/>
            <a:gdLst/>
            <a:ahLst/>
            <a:cxnLst/>
            <a:rect l="l" t="t" r="r" b="b"/>
            <a:pathLst>
              <a:path w="6705600" h="584200">
                <a:moveTo>
                  <a:pt x="0" y="0"/>
                </a:moveTo>
                <a:lnTo>
                  <a:pt x="6705600" y="0"/>
                </a:lnTo>
                <a:lnTo>
                  <a:pt x="6705600" y="584200"/>
                </a:lnTo>
                <a:lnTo>
                  <a:pt x="0" y="5842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3200" spc="-140">
                <a:solidFill>
                  <a:srgbClr val="007DC6"/>
                </a:solidFill>
                <a:latin typeface="Arial"/>
                <a:cs typeface="Arial"/>
              </a:rPr>
              <a:t>TOPIC</a:t>
            </a:r>
            <a:r>
              <a:rPr dirty="0" smtClean="0" sz="3200" spc="-140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105">
                <a:solidFill>
                  <a:srgbClr val="007DC6"/>
                </a:solidFill>
                <a:latin typeface="Arial"/>
                <a:cs typeface="Arial"/>
              </a:rPr>
              <a:t>analysis</a:t>
            </a:r>
            <a:r>
              <a:rPr dirty="0" smtClean="0" sz="3200" spc="-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35">
                <a:solidFill>
                  <a:srgbClr val="7F7F7F"/>
                </a:solidFill>
                <a:latin typeface="Arial"/>
                <a:cs typeface="Arial"/>
              </a:rPr>
              <a:t>&gt;</a:t>
            </a:r>
            <a:r>
              <a:rPr dirty="0" smtClean="0" sz="3200" spc="3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55">
                <a:solidFill>
                  <a:srgbClr val="7F7F7F"/>
                </a:solidFill>
                <a:latin typeface="Arial"/>
                <a:cs typeface="Arial"/>
              </a:rPr>
              <a:t>keywo</a:t>
            </a:r>
            <a:r>
              <a:rPr dirty="0" smtClean="0" sz="3200" spc="-95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3200" spc="50">
                <a:solidFill>
                  <a:srgbClr val="7F7F7F"/>
                </a:solidFill>
                <a:latin typeface="Arial"/>
                <a:cs typeface="Arial"/>
              </a:rPr>
              <a:t>d</a:t>
            </a:r>
            <a:r>
              <a:rPr dirty="0" smtClean="0" sz="3200" spc="5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45">
                <a:solidFill>
                  <a:srgbClr val="7F7F7F"/>
                </a:solidFill>
                <a:latin typeface="Arial"/>
                <a:cs typeface="Arial"/>
              </a:rPr>
              <a:t>tracking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69146" y="6718874"/>
            <a:ext cx="405840" cy="407227"/>
          </a:xfrm>
          <a:custGeom>
            <a:avLst/>
            <a:gdLst/>
            <a:ahLst/>
            <a:cxnLst/>
            <a:rect l="l" t="t" r="r" b="b"/>
            <a:pathLst>
              <a:path w="405840" h="407227">
                <a:moveTo>
                  <a:pt x="190024" y="0"/>
                </a:moveTo>
                <a:lnTo>
                  <a:pt x="151875" y="6003"/>
                </a:lnTo>
                <a:lnTo>
                  <a:pt x="115736" y="19097"/>
                </a:lnTo>
                <a:lnTo>
                  <a:pt x="82344" y="39041"/>
                </a:lnTo>
                <a:lnTo>
                  <a:pt x="46409" y="72762"/>
                </a:lnTo>
                <a:lnTo>
                  <a:pt x="20445" y="112884"/>
                </a:lnTo>
                <a:lnTo>
                  <a:pt x="4844" y="157526"/>
                </a:lnTo>
                <a:lnTo>
                  <a:pt x="0" y="204806"/>
                </a:lnTo>
                <a:lnTo>
                  <a:pt x="843" y="220826"/>
                </a:lnTo>
                <a:lnTo>
                  <a:pt x="10951" y="268694"/>
                </a:lnTo>
                <a:lnTo>
                  <a:pt x="32731" y="314807"/>
                </a:lnTo>
                <a:lnTo>
                  <a:pt x="60367" y="349142"/>
                </a:lnTo>
                <a:lnTo>
                  <a:pt x="91064" y="373751"/>
                </a:lnTo>
                <a:lnTo>
                  <a:pt x="125771" y="391992"/>
                </a:lnTo>
                <a:lnTo>
                  <a:pt x="163429" y="403329"/>
                </a:lnTo>
                <a:lnTo>
                  <a:pt x="202983" y="407227"/>
                </a:lnTo>
                <a:lnTo>
                  <a:pt x="215617" y="406841"/>
                </a:lnTo>
                <a:lnTo>
                  <a:pt x="253764" y="400836"/>
                </a:lnTo>
                <a:lnTo>
                  <a:pt x="269432" y="396029"/>
                </a:lnTo>
                <a:lnTo>
                  <a:pt x="193048" y="396029"/>
                </a:lnTo>
                <a:lnTo>
                  <a:pt x="179823" y="394882"/>
                </a:lnTo>
                <a:lnTo>
                  <a:pt x="141371" y="386143"/>
                </a:lnTo>
                <a:lnTo>
                  <a:pt x="105671" y="369924"/>
                </a:lnTo>
                <a:lnTo>
                  <a:pt x="73905" y="346821"/>
                </a:lnTo>
                <a:lnTo>
                  <a:pt x="47253" y="317433"/>
                </a:lnTo>
                <a:lnTo>
                  <a:pt x="24435" y="276764"/>
                </a:lnTo>
                <a:lnTo>
                  <a:pt x="12422" y="233171"/>
                </a:lnTo>
                <a:lnTo>
                  <a:pt x="10363" y="204806"/>
                </a:lnTo>
                <a:lnTo>
                  <a:pt x="10369" y="202312"/>
                </a:lnTo>
                <a:lnTo>
                  <a:pt x="15894" y="158899"/>
                </a:lnTo>
                <a:lnTo>
                  <a:pt x="31711" y="116476"/>
                </a:lnTo>
                <a:lnTo>
                  <a:pt x="57628" y="77741"/>
                </a:lnTo>
                <a:lnTo>
                  <a:pt x="93429" y="44579"/>
                </a:lnTo>
                <a:lnTo>
                  <a:pt x="127373" y="25856"/>
                </a:lnTo>
                <a:lnTo>
                  <a:pt x="164052" y="14425"/>
                </a:lnTo>
                <a:lnTo>
                  <a:pt x="202645" y="10555"/>
                </a:lnTo>
                <a:lnTo>
                  <a:pt x="264261" y="10555"/>
                </a:lnTo>
                <a:lnTo>
                  <a:pt x="260019" y="9203"/>
                </a:lnTo>
                <a:lnTo>
                  <a:pt x="246893" y="5876"/>
                </a:lnTo>
                <a:lnTo>
                  <a:pt x="233318" y="3274"/>
                </a:lnTo>
                <a:lnTo>
                  <a:pt x="219307" y="1417"/>
                </a:lnTo>
                <a:lnTo>
                  <a:pt x="204872" y="319"/>
                </a:lnTo>
                <a:lnTo>
                  <a:pt x="190024" y="0"/>
                </a:lnTo>
                <a:close/>
              </a:path>
              <a:path w="405840" h="407227">
                <a:moveTo>
                  <a:pt x="264261" y="10555"/>
                </a:moveTo>
                <a:lnTo>
                  <a:pt x="202645" y="10555"/>
                </a:lnTo>
                <a:lnTo>
                  <a:pt x="212574" y="10812"/>
                </a:lnTo>
                <a:lnTo>
                  <a:pt x="225799" y="11959"/>
                </a:lnTo>
                <a:lnTo>
                  <a:pt x="264252" y="20697"/>
                </a:lnTo>
                <a:lnTo>
                  <a:pt x="299951" y="36916"/>
                </a:lnTo>
                <a:lnTo>
                  <a:pt x="331717" y="60020"/>
                </a:lnTo>
                <a:lnTo>
                  <a:pt x="358368" y="89409"/>
                </a:lnTo>
                <a:lnTo>
                  <a:pt x="381199" y="130073"/>
                </a:lnTo>
                <a:lnTo>
                  <a:pt x="393284" y="173646"/>
                </a:lnTo>
                <a:lnTo>
                  <a:pt x="395453" y="202312"/>
                </a:lnTo>
                <a:lnTo>
                  <a:pt x="395428" y="204806"/>
                </a:lnTo>
                <a:lnTo>
                  <a:pt x="390221" y="247555"/>
                </a:lnTo>
                <a:lnTo>
                  <a:pt x="374882" y="289696"/>
                </a:lnTo>
                <a:lnTo>
                  <a:pt x="349725" y="327898"/>
                </a:lnTo>
                <a:lnTo>
                  <a:pt x="315004" y="360301"/>
                </a:lnTo>
                <a:lnTo>
                  <a:pt x="272302" y="383124"/>
                </a:lnTo>
                <a:lnTo>
                  <a:pt x="235256" y="392880"/>
                </a:lnTo>
                <a:lnTo>
                  <a:pt x="193048" y="396029"/>
                </a:lnTo>
                <a:lnTo>
                  <a:pt x="269432" y="396029"/>
                </a:lnTo>
                <a:lnTo>
                  <a:pt x="312517" y="375193"/>
                </a:lnTo>
                <a:lnTo>
                  <a:pt x="348342" y="346126"/>
                </a:lnTo>
                <a:lnTo>
                  <a:pt x="377683" y="307949"/>
                </a:lnTo>
                <a:lnTo>
                  <a:pt x="396826" y="264666"/>
                </a:lnTo>
                <a:lnTo>
                  <a:pt x="405397" y="218186"/>
                </a:lnTo>
                <a:lnTo>
                  <a:pt x="405840" y="202312"/>
                </a:lnTo>
                <a:lnTo>
                  <a:pt x="405054" y="186365"/>
                </a:lnTo>
                <a:lnTo>
                  <a:pt x="395176" y="138795"/>
                </a:lnTo>
                <a:lnTo>
                  <a:pt x="373732" y="93113"/>
                </a:lnTo>
                <a:lnTo>
                  <a:pt x="347428" y="59901"/>
                </a:lnTo>
                <a:lnTo>
                  <a:pt x="307795" y="29430"/>
                </a:lnTo>
                <a:lnTo>
                  <a:pt x="272684" y="13239"/>
                </a:lnTo>
                <a:lnTo>
                  <a:pt x="264261" y="10555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274118" y="6823206"/>
            <a:ext cx="26741" cy="26240"/>
          </a:xfrm>
          <a:custGeom>
            <a:avLst/>
            <a:gdLst/>
            <a:ahLst/>
            <a:cxnLst/>
            <a:rect l="l" t="t" r="r" b="b"/>
            <a:pathLst>
              <a:path w="26741" h="26240">
                <a:moveTo>
                  <a:pt x="10748" y="0"/>
                </a:moveTo>
                <a:lnTo>
                  <a:pt x="2750" y="5840"/>
                </a:lnTo>
                <a:lnTo>
                  <a:pt x="1004" y="8717"/>
                </a:lnTo>
                <a:lnTo>
                  <a:pt x="0" y="15251"/>
                </a:lnTo>
                <a:lnTo>
                  <a:pt x="801" y="18520"/>
                </a:lnTo>
                <a:lnTo>
                  <a:pt x="5074" y="24351"/>
                </a:lnTo>
                <a:lnTo>
                  <a:pt x="8808" y="26240"/>
                </a:lnTo>
                <a:lnTo>
                  <a:pt x="15384" y="26240"/>
                </a:lnTo>
                <a:lnTo>
                  <a:pt x="17912" y="25411"/>
                </a:lnTo>
                <a:lnTo>
                  <a:pt x="23097" y="21607"/>
                </a:lnTo>
                <a:lnTo>
                  <a:pt x="13851" y="21607"/>
                </a:lnTo>
                <a:lnTo>
                  <a:pt x="9333" y="20903"/>
                </a:lnTo>
                <a:lnTo>
                  <a:pt x="6074" y="16460"/>
                </a:lnTo>
                <a:lnTo>
                  <a:pt x="5629" y="14639"/>
                </a:lnTo>
                <a:lnTo>
                  <a:pt x="6192" y="10992"/>
                </a:lnTo>
                <a:lnTo>
                  <a:pt x="7164" y="9392"/>
                </a:lnTo>
                <a:lnTo>
                  <a:pt x="9846" y="7427"/>
                </a:lnTo>
                <a:lnTo>
                  <a:pt x="11256" y="6965"/>
                </a:lnTo>
                <a:lnTo>
                  <a:pt x="23012" y="6965"/>
                </a:lnTo>
                <a:lnTo>
                  <a:pt x="18831" y="1258"/>
                </a:lnTo>
                <a:lnTo>
                  <a:pt x="10748" y="0"/>
                </a:lnTo>
                <a:close/>
              </a:path>
              <a:path w="26741" h="26240">
                <a:moveTo>
                  <a:pt x="23012" y="6965"/>
                </a:moveTo>
                <a:lnTo>
                  <a:pt x="14952" y="6965"/>
                </a:lnTo>
                <a:lnTo>
                  <a:pt x="16987" y="7994"/>
                </a:lnTo>
                <a:lnTo>
                  <a:pt x="20546" y="12857"/>
                </a:lnTo>
                <a:lnTo>
                  <a:pt x="19883" y="17185"/>
                </a:lnTo>
                <a:lnTo>
                  <a:pt x="13851" y="21607"/>
                </a:lnTo>
                <a:lnTo>
                  <a:pt x="23097" y="21607"/>
                </a:lnTo>
                <a:lnTo>
                  <a:pt x="25546" y="19810"/>
                </a:lnTo>
                <a:lnTo>
                  <a:pt x="26741" y="12053"/>
                </a:lnTo>
                <a:lnTo>
                  <a:pt x="23012" y="6965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500630" y="6879727"/>
            <a:ext cx="26741" cy="26243"/>
          </a:xfrm>
          <a:custGeom>
            <a:avLst/>
            <a:gdLst/>
            <a:ahLst/>
            <a:cxnLst/>
            <a:rect l="l" t="t" r="r" b="b"/>
            <a:pathLst>
              <a:path w="26741" h="26243">
                <a:moveTo>
                  <a:pt x="10748" y="0"/>
                </a:moveTo>
                <a:lnTo>
                  <a:pt x="2750" y="5844"/>
                </a:lnTo>
                <a:lnTo>
                  <a:pt x="1003" y="8720"/>
                </a:lnTo>
                <a:lnTo>
                  <a:pt x="0" y="15255"/>
                </a:lnTo>
                <a:lnTo>
                  <a:pt x="801" y="18523"/>
                </a:lnTo>
                <a:lnTo>
                  <a:pt x="5073" y="24354"/>
                </a:lnTo>
                <a:lnTo>
                  <a:pt x="8808" y="26243"/>
                </a:lnTo>
                <a:lnTo>
                  <a:pt x="15384" y="26243"/>
                </a:lnTo>
                <a:lnTo>
                  <a:pt x="17910" y="25413"/>
                </a:lnTo>
                <a:lnTo>
                  <a:pt x="23091" y="21614"/>
                </a:lnTo>
                <a:lnTo>
                  <a:pt x="13851" y="21614"/>
                </a:lnTo>
                <a:lnTo>
                  <a:pt x="9326" y="20906"/>
                </a:lnTo>
                <a:lnTo>
                  <a:pt x="6073" y="16464"/>
                </a:lnTo>
                <a:lnTo>
                  <a:pt x="5629" y="14643"/>
                </a:lnTo>
                <a:lnTo>
                  <a:pt x="6191" y="10997"/>
                </a:lnTo>
                <a:lnTo>
                  <a:pt x="7162" y="9393"/>
                </a:lnTo>
                <a:lnTo>
                  <a:pt x="9845" y="7431"/>
                </a:lnTo>
                <a:lnTo>
                  <a:pt x="11254" y="6969"/>
                </a:lnTo>
                <a:lnTo>
                  <a:pt x="23013" y="6969"/>
                </a:lnTo>
                <a:lnTo>
                  <a:pt x="18830" y="1258"/>
                </a:lnTo>
                <a:lnTo>
                  <a:pt x="10748" y="0"/>
                </a:lnTo>
                <a:close/>
              </a:path>
              <a:path w="26741" h="26243">
                <a:moveTo>
                  <a:pt x="23013" y="6969"/>
                </a:moveTo>
                <a:lnTo>
                  <a:pt x="14951" y="6969"/>
                </a:lnTo>
                <a:lnTo>
                  <a:pt x="16986" y="7996"/>
                </a:lnTo>
                <a:lnTo>
                  <a:pt x="20544" y="12861"/>
                </a:lnTo>
                <a:lnTo>
                  <a:pt x="19881" y="17187"/>
                </a:lnTo>
                <a:lnTo>
                  <a:pt x="13851" y="21614"/>
                </a:lnTo>
                <a:lnTo>
                  <a:pt x="23091" y="21614"/>
                </a:lnTo>
                <a:lnTo>
                  <a:pt x="25544" y="19814"/>
                </a:lnTo>
                <a:lnTo>
                  <a:pt x="26741" y="12057"/>
                </a:lnTo>
                <a:lnTo>
                  <a:pt x="23013" y="696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442792" y="6936315"/>
            <a:ext cx="26736" cy="26253"/>
          </a:xfrm>
          <a:custGeom>
            <a:avLst/>
            <a:gdLst/>
            <a:ahLst/>
            <a:cxnLst/>
            <a:rect l="l" t="t" r="r" b="b"/>
            <a:pathLst>
              <a:path w="26736" h="26253">
                <a:moveTo>
                  <a:pt x="12024" y="0"/>
                </a:moveTo>
                <a:lnTo>
                  <a:pt x="1191" y="7938"/>
                </a:lnTo>
                <a:lnTo>
                  <a:pt x="0" y="15695"/>
                </a:lnTo>
                <a:lnTo>
                  <a:pt x="6352" y="24364"/>
                </a:lnTo>
                <a:lnTo>
                  <a:pt x="10079" y="26253"/>
                </a:lnTo>
                <a:lnTo>
                  <a:pt x="16650" y="26253"/>
                </a:lnTo>
                <a:lnTo>
                  <a:pt x="19178" y="25425"/>
                </a:lnTo>
                <a:lnTo>
                  <a:pt x="23986" y="21904"/>
                </a:lnTo>
                <a:lnTo>
                  <a:pt x="24143" y="21646"/>
                </a:lnTo>
                <a:lnTo>
                  <a:pt x="15086" y="21646"/>
                </a:lnTo>
                <a:lnTo>
                  <a:pt x="10614" y="20935"/>
                </a:lnTo>
                <a:lnTo>
                  <a:pt x="6192" y="14894"/>
                </a:lnTo>
                <a:lnTo>
                  <a:pt x="6852" y="10563"/>
                </a:lnTo>
                <a:lnTo>
                  <a:pt x="11111" y="7441"/>
                </a:lnTo>
                <a:lnTo>
                  <a:pt x="12522" y="6979"/>
                </a:lnTo>
                <a:lnTo>
                  <a:pt x="24286" y="6979"/>
                </a:lnTo>
                <a:lnTo>
                  <a:pt x="20111" y="1279"/>
                </a:lnTo>
                <a:lnTo>
                  <a:pt x="12024" y="0"/>
                </a:lnTo>
                <a:close/>
              </a:path>
              <a:path w="26736" h="26253">
                <a:moveTo>
                  <a:pt x="24286" y="6979"/>
                </a:moveTo>
                <a:lnTo>
                  <a:pt x="16191" y="6979"/>
                </a:lnTo>
                <a:lnTo>
                  <a:pt x="18274" y="8035"/>
                </a:lnTo>
                <a:lnTo>
                  <a:pt x="20662" y="11291"/>
                </a:lnTo>
                <a:lnTo>
                  <a:pt x="21106" y="13109"/>
                </a:lnTo>
                <a:lnTo>
                  <a:pt x="20544" y="16753"/>
                </a:lnTo>
                <a:lnTo>
                  <a:pt x="19573" y="18357"/>
                </a:lnTo>
                <a:lnTo>
                  <a:pt x="15086" y="21646"/>
                </a:lnTo>
                <a:lnTo>
                  <a:pt x="24143" y="21646"/>
                </a:lnTo>
                <a:lnTo>
                  <a:pt x="25732" y="19028"/>
                </a:lnTo>
                <a:lnTo>
                  <a:pt x="26736" y="12495"/>
                </a:lnTo>
                <a:lnTo>
                  <a:pt x="25934" y="9230"/>
                </a:lnTo>
                <a:lnTo>
                  <a:pt x="24286" y="697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279956" y="6885443"/>
            <a:ext cx="127208" cy="129568"/>
          </a:xfrm>
          <a:custGeom>
            <a:avLst/>
            <a:gdLst/>
            <a:ahLst/>
            <a:cxnLst/>
            <a:rect l="l" t="t" r="r" b="b"/>
            <a:pathLst>
              <a:path w="127208" h="129568">
                <a:moveTo>
                  <a:pt x="61081" y="0"/>
                </a:moveTo>
                <a:lnTo>
                  <a:pt x="25087" y="12718"/>
                </a:lnTo>
                <a:lnTo>
                  <a:pt x="1203" y="50226"/>
                </a:lnTo>
                <a:lnTo>
                  <a:pt x="0" y="61645"/>
                </a:lnTo>
                <a:lnTo>
                  <a:pt x="867" y="73472"/>
                </a:lnTo>
                <a:lnTo>
                  <a:pt x="16716" y="109370"/>
                </a:lnTo>
                <a:lnTo>
                  <a:pt x="50604" y="128206"/>
                </a:lnTo>
                <a:lnTo>
                  <a:pt x="63779" y="129568"/>
                </a:lnTo>
                <a:lnTo>
                  <a:pt x="67942" y="129435"/>
                </a:lnTo>
                <a:lnTo>
                  <a:pt x="80138" y="127426"/>
                </a:lnTo>
                <a:lnTo>
                  <a:pt x="92077" y="122893"/>
                </a:lnTo>
                <a:lnTo>
                  <a:pt x="103810" y="115697"/>
                </a:lnTo>
                <a:lnTo>
                  <a:pt x="107920" y="111819"/>
                </a:lnTo>
                <a:lnTo>
                  <a:pt x="52815" y="111819"/>
                </a:lnTo>
                <a:lnTo>
                  <a:pt x="41660" y="107293"/>
                </a:lnTo>
                <a:lnTo>
                  <a:pt x="30971" y="99208"/>
                </a:lnTo>
                <a:lnTo>
                  <a:pt x="20838" y="87195"/>
                </a:lnTo>
                <a:lnTo>
                  <a:pt x="16810" y="76364"/>
                </a:lnTo>
                <a:lnTo>
                  <a:pt x="15600" y="65017"/>
                </a:lnTo>
                <a:lnTo>
                  <a:pt x="17215" y="53585"/>
                </a:lnTo>
                <a:lnTo>
                  <a:pt x="50899" y="18067"/>
                </a:lnTo>
                <a:lnTo>
                  <a:pt x="63666" y="16360"/>
                </a:lnTo>
                <a:lnTo>
                  <a:pt x="106349" y="16360"/>
                </a:lnTo>
                <a:lnTo>
                  <a:pt x="99369" y="10769"/>
                </a:lnTo>
                <a:lnTo>
                  <a:pt x="87891" y="4883"/>
                </a:lnTo>
                <a:lnTo>
                  <a:pt x="75061" y="1234"/>
                </a:lnTo>
                <a:lnTo>
                  <a:pt x="61081" y="0"/>
                </a:lnTo>
                <a:close/>
              </a:path>
              <a:path w="127208" h="129568">
                <a:moveTo>
                  <a:pt x="106349" y="16360"/>
                </a:moveTo>
                <a:lnTo>
                  <a:pt x="63666" y="16360"/>
                </a:lnTo>
                <a:lnTo>
                  <a:pt x="73372" y="17385"/>
                </a:lnTo>
                <a:lnTo>
                  <a:pt x="84880" y="21585"/>
                </a:lnTo>
                <a:lnTo>
                  <a:pt x="95692" y="29227"/>
                </a:lnTo>
                <a:lnTo>
                  <a:pt x="105606" y="40525"/>
                </a:lnTo>
                <a:lnTo>
                  <a:pt x="110249" y="51517"/>
                </a:lnTo>
                <a:lnTo>
                  <a:pt x="111978" y="63081"/>
                </a:lnTo>
                <a:lnTo>
                  <a:pt x="110835" y="74716"/>
                </a:lnTo>
                <a:lnTo>
                  <a:pt x="81620" y="109430"/>
                </a:lnTo>
                <a:lnTo>
                  <a:pt x="52815" y="111819"/>
                </a:lnTo>
                <a:lnTo>
                  <a:pt x="107920" y="111819"/>
                </a:lnTo>
                <a:lnTo>
                  <a:pt x="126302" y="78193"/>
                </a:lnTo>
                <a:lnTo>
                  <a:pt x="127208" y="66810"/>
                </a:lnTo>
                <a:lnTo>
                  <a:pt x="126049" y="54988"/>
                </a:lnTo>
                <a:lnTo>
                  <a:pt x="122735" y="42910"/>
                </a:lnTo>
                <a:lnTo>
                  <a:pt x="117178" y="30758"/>
                </a:lnTo>
                <a:lnTo>
                  <a:pt x="109289" y="18715"/>
                </a:lnTo>
                <a:lnTo>
                  <a:pt x="106349" y="1636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336615" y="7056625"/>
            <a:ext cx="14133" cy="14135"/>
          </a:xfrm>
          <a:custGeom>
            <a:avLst/>
            <a:gdLst/>
            <a:ahLst/>
            <a:cxnLst/>
            <a:rect l="l" t="t" r="r" b="b"/>
            <a:pathLst>
              <a:path w="14133" h="14135">
                <a:moveTo>
                  <a:pt x="6164" y="0"/>
                </a:moveTo>
                <a:lnTo>
                  <a:pt x="609" y="4077"/>
                </a:lnTo>
                <a:lnTo>
                  <a:pt x="0" y="7982"/>
                </a:lnTo>
                <a:lnTo>
                  <a:pt x="4080" y="13537"/>
                </a:lnTo>
                <a:lnTo>
                  <a:pt x="7980" y="14135"/>
                </a:lnTo>
                <a:lnTo>
                  <a:pt x="13535" y="10065"/>
                </a:lnTo>
                <a:lnTo>
                  <a:pt x="14133" y="6160"/>
                </a:lnTo>
                <a:lnTo>
                  <a:pt x="10063" y="603"/>
                </a:lnTo>
                <a:lnTo>
                  <a:pt x="616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449732" y="6830007"/>
            <a:ext cx="14133" cy="14134"/>
          </a:xfrm>
          <a:custGeom>
            <a:avLst/>
            <a:gdLst/>
            <a:ahLst/>
            <a:cxnLst/>
            <a:rect l="l" t="t" r="r" b="b"/>
            <a:pathLst>
              <a:path w="14133" h="14134">
                <a:moveTo>
                  <a:pt x="6163" y="0"/>
                </a:moveTo>
                <a:lnTo>
                  <a:pt x="607" y="4077"/>
                </a:lnTo>
                <a:lnTo>
                  <a:pt x="0" y="7982"/>
                </a:lnTo>
                <a:lnTo>
                  <a:pt x="4080" y="13536"/>
                </a:lnTo>
                <a:lnTo>
                  <a:pt x="7979" y="14134"/>
                </a:lnTo>
                <a:lnTo>
                  <a:pt x="13535" y="10065"/>
                </a:lnTo>
                <a:lnTo>
                  <a:pt x="14133" y="6158"/>
                </a:lnTo>
                <a:lnTo>
                  <a:pt x="10062" y="603"/>
                </a:lnTo>
                <a:lnTo>
                  <a:pt x="6163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1288995" y="6845944"/>
            <a:ext cx="30914" cy="53500"/>
          </a:xfrm>
          <a:custGeom>
            <a:avLst/>
            <a:gdLst/>
            <a:ahLst/>
            <a:cxnLst/>
            <a:rect l="l" t="t" r="r" b="b"/>
            <a:pathLst>
              <a:path w="30914" h="53500">
                <a:moveTo>
                  <a:pt x="1197" y="0"/>
                </a:moveTo>
                <a:lnTo>
                  <a:pt x="0" y="671"/>
                </a:lnTo>
                <a:lnTo>
                  <a:pt x="29719" y="53500"/>
                </a:lnTo>
                <a:lnTo>
                  <a:pt x="30914" y="52829"/>
                </a:lnTo>
                <a:lnTo>
                  <a:pt x="119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343003" y="7006763"/>
            <a:ext cx="1367" cy="56929"/>
          </a:xfrm>
          <a:custGeom>
            <a:avLst/>
            <a:gdLst/>
            <a:ahLst/>
            <a:cxnLst/>
            <a:rect l="l" t="t" r="r" b="b"/>
            <a:pathLst>
              <a:path w="1367" h="56929">
                <a:moveTo>
                  <a:pt x="683" y="0"/>
                </a:moveTo>
                <a:lnTo>
                  <a:pt x="683" y="56929"/>
                </a:lnTo>
              </a:path>
            </a:pathLst>
          </a:custGeom>
          <a:ln w="3175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400244" y="6949513"/>
            <a:ext cx="46916" cy="1367"/>
          </a:xfrm>
          <a:custGeom>
            <a:avLst/>
            <a:gdLst/>
            <a:ahLst/>
            <a:cxnLst/>
            <a:rect l="l" t="t" r="r" b="b"/>
            <a:pathLst>
              <a:path w="46916" h="1367">
                <a:moveTo>
                  <a:pt x="0" y="683"/>
                </a:moveTo>
                <a:lnTo>
                  <a:pt x="46916" y="683"/>
                </a:lnTo>
              </a:path>
            </a:pathLst>
          </a:custGeom>
          <a:ln w="3175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461804" y="6901130"/>
            <a:ext cx="46636" cy="41587"/>
          </a:xfrm>
          <a:custGeom>
            <a:avLst/>
            <a:gdLst/>
            <a:ahLst/>
            <a:cxnLst/>
            <a:rect l="l" t="t" r="r" b="b"/>
            <a:pathLst>
              <a:path w="46636" h="41587">
                <a:moveTo>
                  <a:pt x="45727" y="0"/>
                </a:moveTo>
                <a:lnTo>
                  <a:pt x="0" y="40561"/>
                </a:lnTo>
                <a:lnTo>
                  <a:pt x="908" y="41587"/>
                </a:lnTo>
                <a:lnTo>
                  <a:pt x="46636" y="1024"/>
                </a:lnTo>
                <a:lnTo>
                  <a:pt x="4572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456317" y="6836591"/>
            <a:ext cx="50695" cy="50701"/>
          </a:xfrm>
          <a:custGeom>
            <a:avLst/>
            <a:gdLst/>
            <a:ahLst/>
            <a:cxnLst/>
            <a:rect l="l" t="t" r="r" b="b"/>
            <a:pathLst>
              <a:path w="50695" h="50701">
                <a:moveTo>
                  <a:pt x="972" y="0"/>
                </a:moveTo>
                <a:lnTo>
                  <a:pt x="0" y="966"/>
                </a:lnTo>
                <a:lnTo>
                  <a:pt x="49724" y="50701"/>
                </a:lnTo>
                <a:lnTo>
                  <a:pt x="50695" y="49734"/>
                </a:lnTo>
                <a:lnTo>
                  <a:pt x="97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4539787" y="2903423"/>
            <a:ext cx="1612900" cy="12176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950576" y="2903423"/>
            <a:ext cx="1881186" cy="12176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2077576" y="4243273"/>
            <a:ext cx="1617661" cy="1269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4538201" y="4297248"/>
            <a:ext cx="1616073" cy="12684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2422062" y="4411548"/>
            <a:ext cx="908049" cy="461961"/>
          </a:xfrm>
          <a:custGeom>
            <a:avLst/>
            <a:gdLst/>
            <a:ahLst/>
            <a:cxnLst/>
            <a:rect l="l" t="t" r="r" b="b"/>
            <a:pathLst>
              <a:path w="908050" h="461961">
                <a:moveTo>
                  <a:pt x="0" y="0"/>
                </a:moveTo>
                <a:lnTo>
                  <a:pt x="908049" y="0"/>
                </a:lnTo>
                <a:lnTo>
                  <a:pt x="908049" y="461961"/>
                </a:lnTo>
                <a:lnTo>
                  <a:pt x="0" y="461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2551148" y="4467428"/>
            <a:ext cx="65532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 indent="228600">
              <a:lnSpc>
                <a:spcPts val="1400"/>
              </a:lnSpc>
            </a:pPr>
            <a:r>
              <a:rPr dirty="0" smtClean="0" sz="1200" spc="-3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dirty="0" smtClean="0" sz="12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25">
                <a:solidFill>
                  <a:srgbClr val="FFFFFF"/>
                </a:solidFill>
                <a:latin typeface="Arial"/>
                <a:cs typeface="Arial"/>
              </a:rPr>
              <a:t>keywo</a:t>
            </a:r>
            <a:r>
              <a:rPr dirty="0" smtClean="0" sz="1200" spc="-4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1200" spc="-10">
                <a:solidFill>
                  <a:srgbClr val="FFFFFF"/>
                </a:solidFill>
                <a:latin typeface="Arial"/>
                <a:cs typeface="Arial"/>
              </a:rPr>
              <a:t>ds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898562" y="4484573"/>
            <a:ext cx="895350" cy="461961"/>
          </a:xfrm>
          <a:custGeom>
            <a:avLst/>
            <a:gdLst/>
            <a:ahLst/>
            <a:cxnLst/>
            <a:rect l="l" t="t" r="r" b="b"/>
            <a:pathLst>
              <a:path w="895350" h="461961">
                <a:moveTo>
                  <a:pt x="0" y="0"/>
                </a:moveTo>
                <a:lnTo>
                  <a:pt x="895350" y="0"/>
                </a:lnTo>
                <a:lnTo>
                  <a:pt x="895350" y="461961"/>
                </a:lnTo>
                <a:lnTo>
                  <a:pt x="0" y="461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5038215" y="4540453"/>
            <a:ext cx="621665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 indent="211454">
              <a:lnSpc>
                <a:spcPts val="1400"/>
              </a:lnSpc>
            </a:pPr>
            <a:r>
              <a:rPr dirty="0" smtClean="0" sz="1200" spc="-3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dirty="0" smtClean="0" sz="1200" spc="-25">
                <a:solidFill>
                  <a:srgbClr val="FFFFFF"/>
                </a:solidFill>
                <a:latin typeface="Arial"/>
                <a:cs typeface="Arial"/>
              </a:rPr>
              <a:t> audience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387137" y="5605348"/>
            <a:ext cx="1003299" cy="461961"/>
          </a:xfrm>
          <a:custGeom>
            <a:avLst/>
            <a:gdLst/>
            <a:ahLst/>
            <a:cxnLst/>
            <a:rect l="l" t="t" r="r" b="b"/>
            <a:pathLst>
              <a:path w="1003300" h="461961">
                <a:moveTo>
                  <a:pt x="0" y="0"/>
                </a:moveTo>
                <a:lnTo>
                  <a:pt x="1003299" y="0"/>
                </a:lnTo>
                <a:lnTo>
                  <a:pt x="1003299" y="461961"/>
                </a:lnTo>
                <a:lnTo>
                  <a:pt x="0" y="461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2604692" y="5661226"/>
            <a:ext cx="573405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09855" marR="12700" indent="-97790">
              <a:lnSpc>
                <a:spcPts val="1400"/>
              </a:lnSpc>
            </a:pPr>
            <a:r>
              <a:rPr dirty="0" smtClean="0" sz="1200" spc="-45">
                <a:solidFill>
                  <a:srgbClr val="FFFFFF"/>
                </a:solidFill>
                <a:latin typeface="Arial"/>
                <a:cs typeface="Arial"/>
              </a:rPr>
              <a:t>Sha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1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mtClean="0" sz="1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17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mtClean="0" sz="1200" spc="-20">
                <a:solidFill>
                  <a:srgbClr val="FFFFFF"/>
                </a:solidFill>
                <a:latin typeface="Arial"/>
                <a:cs typeface="Arial"/>
              </a:rPr>
              <a:t>oice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860462" y="5641859"/>
            <a:ext cx="971550" cy="461963"/>
          </a:xfrm>
          <a:custGeom>
            <a:avLst/>
            <a:gdLst/>
            <a:ahLst/>
            <a:cxnLst/>
            <a:rect l="l" t="t" r="r" b="b"/>
            <a:pathLst>
              <a:path w="971550" h="461963">
                <a:moveTo>
                  <a:pt x="0" y="0"/>
                </a:moveTo>
                <a:lnTo>
                  <a:pt x="971550" y="0"/>
                </a:lnTo>
                <a:lnTo>
                  <a:pt x="971550" y="461963"/>
                </a:lnTo>
                <a:lnTo>
                  <a:pt x="0" y="4619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5062142" y="5697739"/>
            <a:ext cx="573405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5095" marR="12700" indent="-113030">
              <a:lnSpc>
                <a:spcPts val="1400"/>
              </a:lnSpc>
            </a:pPr>
            <a:r>
              <a:rPr dirty="0" smtClean="0" sz="1200" spc="-45">
                <a:solidFill>
                  <a:srgbClr val="FFFFFF"/>
                </a:solidFill>
                <a:latin typeface="Arial"/>
                <a:cs typeface="Arial"/>
              </a:rPr>
              <a:t>Sha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1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mtClean="0" sz="1200" spc="-20">
                <a:solidFill>
                  <a:srgbClr val="FFFFFF"/>
                </a:solidFill>
                <a:latin typeface="Arial"/>
                <a:cs typeface="Arial"/>
              </a:rPr>
              <a:t> Mind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066875" y="2863734"/>
            <a:ext cx="1872137" cy="13716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1548937" y="2330334"/>
            <a:ext cx="2603499" cy="4013198"/>
          </a:xfrm>
          <a:custGeom>
            <a:avLst/>
            <a:gdLst/>
            <a:ahLst/>
            <a:cxnLst/>
            <a:rect l="l" t="t" r="r" b="b"/>
            <a:pathLst>
              <a:path w="2603499" h="4013198">
                <a:moveTo>
                  <a:pt x="0" y="2006599"/>
                </a:moveTo>
                <a:lnTo>
                  <a:pt x="4315" y="1842027"/>
                </a:lnTo>
                <a:lnTo>
                  <a:pt x="17037" y="1681118"/>
                </a:lnTo>
                <a:lnTo>
                  <a:pt x="37832" y="1524390"/>
                </a:lnTo>
                <a:lnTo>
                  <a:pt x="66364" y="1372358"/>
                </a:lnTo>
                <a:lnTo>
                  <a:pt x="102297" y="1225540"/>
                </a:lnTo>
                <a:lnTo>
                  <a:pt x="145298" y="1084451"/>
                </a:lnTo>
                <a:lnTo>
                  <a:pt x="195032" y="949608"/>
                </a:lnTo>
                <a:lnTo>
                  <a:pt x="251162" y="821527"/>
                </a:lnTo>
                <a:lnTo>
                  <a:pt x="313354" y="700726"/>
                </a:lnTo>
                <a:lnTo>
                  <a:pt x="381273" y="587719"/>
                </a:lnTo>
                <a:lnTo>
                  <a:pt x="454584" y="483024"/>
                </a:lnTo>
                <a:lnTo>
                  <a:pt x="532953" y="387157"/>
                </a:lnTo>
                <a:lnTo>
                  <a:pt x="616043" y="300634"/>
                </a:lnTo>
                <a:lnTo>
                  <a:pt x="703520" y="223973"/>
                </a:lnTo>
                <a:lnTo>
                  <a:pt x="795049" y="157688"/>
                </a:lnTo>
                <a:lnTo>
                  <a:pt x="890296" y="102297"/>
                </a:lnTo>
                <a:lnTo>
                  <a:pt x="988924" y="58317"/>
                </a:lnTo>
                <a:lnTo>
                  <a:pt x="1090599" y="26263"/>
                </a:lnTo>
                <a:lnTo>
                  <a:pt x="1194985" y="6651"/>
                </a:lnTo>
                <a:lnTo>
                  <a:pt x="1301749" y="0"/>
                </a:lnTo>
                <a:lnTo>
                  <a:pt x="1408513" y="6651"/>
                </a:lnTo>
                <a:lnTo>
                  <a:pt x="1512900" y="26263"/>
                </a:lnTo>
                <a:lnTo>
                  <a:pt x="1614575" y="58317"/>
                </a:lnTo>
                <a:lnTo>
                  <a:pt x="1713203" y="102297"/>
                </a:lnTo>
                <a:lnTo>
                  <a:pt x="1808449" y="157688"/>
                </a:lnTo>
                <a:lnTo>
                  <a:pt x="1899978" y="223973"/>
                </a:lnTo>
                <a:lnTo>
                  <a:pt x="1987455" y="300634"/>
                </a:lnTo>
                <a:lnTo>
                  <a:pt x="2070546" y="387157"/>
                </a:lnTo>
                <a:lnTo>
                  <a:pt x="2148914" y="483024"/>
                </a:lnTo>
                <a:lnTo>
                  <a:pt x="2222225" y="587719"/>
                </a:lnTo>
                <a:lnTo>
                  <a:pt x="2290145" y="700726"/>
                </a:lnTo>
                <a:lnTo>
                  <a:pt x="2352337" y="821527"/>
                </a:lnTo>
                <a:lnTo>
                  <a:pt x="2408467" y="949608"/>
                </a:lnTo>
                <a:lnTo>
                  <a:pt x="2458200" y="1084451"/>
                </a:lnTo>
                <a:lnTo>
                  <a:pt x="2501201" y="1225540"/>
                </a:lnTo>
                <a:lnTo>
                  <a:pt x="2537135" y="1372358"/>
                </a:lnTo>
                <a:lnTo>
                  <a:pt x="2565667" y="1524390"/>
                </a:lnTo>
                <a:lnTo>
                  <a:pt x="2586461" y="1681118"/>
                </a:lnTo>
                <a:lnTo>
                  <a:pt x="2599184" y="1842027"/>
                </a:lnTo>
                <a:lnTo>
                  <a:pt x="2603499" y="2006599"/>
                </a:lnTo>
                <a:lnTo>
                  <a:pt x="2599184" y="2171171"/>
                </a:lnTo>
                <a:lnTo>
                  <a:pt x="2586461" y="2332080"/>
                </a:lnTo>
                <a:lnTo>
                  <a:pt x="2565667" y="2488808"/>
                </a:lnTo>
                <a:lnTo>
                  <a:pt x="2537135" y="2640839"/>
                </a:lnTo>
                <a:lnTo>
                  <a:pt x="2501201" y="2787658"/>
                </a:lnTo>
                <a:lnTo>
                  <a:pt x="2458200" y="2928747"/>
                </a:lnTo>
                <a:lnTo>
                  <a:pt x="2408467" y="3063590"/>
                </a:lnTo>
                <a:lnTo>
                  <a:pt x="2352337" y="3191670"/>
                </a:lnTo>
                <a:lnTo>
                  <a:pt x="2290145" y="3312472"/>
                </a:lnTo>
                <a:lnTo>
                  <a:pt x="2222225" y="3425479"/>
                </a:lnTo>
                <a:lnTo>
                  <a:pt x="2148914" y="3530174"/>
                </a:lnTo>
                <a:lnTo>
                  <a:pt x="2070546" y="3626041"/>
                </a:lnTo>
                <a:lnTo>
                  <a:pt x="1987455" y="3712564"/>
                </a:lnTo>
                <a:lnTo>
                  <a:pt x="1899978" y="3789225"/>
                </a:lnTo>
                <a:lnTo>
                  <a:pt x="1808449" y="3855510"/>
                </a:lnTo>
                <a:lnTo>
                  <a:pt x="1713203" y="3910901"/>
                </a:lnTo>
                <a:lnTo>
                  <a:pt x="1614575" y="3954881"/>
                </a:lnTo>
                <a:lnTo>
                  <a:pt x="1512900" y="3986935"/>
                </a:lnTo>
                <a:lnTo>
                  <a:pt x="1408513" y="4006547"/>
                </a:lnTo>
                <a:lnTo>
                  <a:pt x="1301749" y="4013198"/>
                </a:lnTo>
                <a:lnTo>
                  <a:pt x="1194985" y="4006547"/>
                </a:lnTo>
                <a:lnTo>
                  <a:pt x="1090599" y="3986935"/>
                </a:lnTo>
                <a:lnTo>
                  <a:pt x="988924" y="3954881"/>
                </a:lnTo>
                <a:lnTo>
                  <a:pt x="890296" y="3910901"/>
                </a:lnTo>
                <a:lnTo>
                  <a:pt x="795049" y="3855510"/>
                </a:lnTo>
                <a:lnTo>
                  <a:pt x="703520" y="3789225"/>
                </a:lnTo>
                <a:lnTo>
                  <a:pt x="616043" y="3712564"/>
                </a:lnTo>
                <a:lnTo>
                  <a:pt x="532953" y="3626041"/>
                </a:lnTo>
                <a:lnTo>
                  <a:pt x="454584" y="3530174"/>
                </a:lnTo>
                <a:lnTo>
                  <a:pt x="381273" y="3425479"/>
                </a:lnTo>
                <a:lnTo>
                  <a:pt x="313354" y="3312472"/>
                </a:lnTo>
                <a:lnTo>
                  <a:pt x="251162" y="3191670"/>
                </a:lnTo>
                <a:lnTo>
                  <a:pt x="195032" y="3063590"/>
                </a:lnTo>
                <a:lnTo>
                  <a:pt x="145298" y="2928747"/>
                </a:lnTo>
                <a:lnTo>
                  <a:pt x="102297" y="2787658"/>
                </a:lnTo>
                <a:lnTo>
                  <a:pt x="66364" y="2640839"/>
                </a:lnTo>
                <a:lnTo>
                  <a:pt x="37832" y="2488808"/>
                </a:lnTo>
                <a:lnTo>
                  <a:pt x="17037" y="2332080"/>
                </a:lnTo>
                <a:lnTo>
                  <a:pt x="4315" y="2171171"/>
                </a:lnTo>
                <a:lnTo>
                  <a:pt x="0" y="2006599"/>
                </a:lnTo>
                <a:close/>
              </a:path>
            </a:pathLst>
          </a:custGeom>
          <a:ln w="66674">
            <a:solidFill>
              <a:srgbClr val="59BAD1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7166306" y="4297248"/>
            <a:ext cx="1617661" cy="12689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7527136" y="4484573"/>
            <a:ext cx="896001" cy="276998"/>
          </a:xfrm>
          <a:custGeom>
            <a:avLst/>
            <a:gdLst/>
            <a:ahLst/>
            <a:cxnLst/>
            <a:rect l="l" t="t" r="r" b="b"/>
            <a:pathLst>
              <a:path w="896001" h="276998">
                <a:moveTo>
                  <a:pt x="0" y="0"/>
                </a:moveTo>
                <a:lnTo>
                  <a:pt x="896001" y="0"/>
                </a:lnTo>
                <a:lnTo>
                  <a:pt x="896001" y="276998"/>
                </a:lnTo>
                <a:lnTo>
                  <a:pt x="0" y="2769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7714215" y="4530293"/>
            <a:ext cx="528320" cy="1930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spc="-3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dirty="0" smtClean="0" sz="1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URL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488570" y="5641859"/>
            <a:ext cx="973132" cy="461665"/>
          </a:xfrm>
          <a:custGeom>
            <a:avLst/>
            <a:gdLst/>
            <a:ahLst/>
            <a:cxnLst/>
            <a:rect l="l" t="t" r="r" b="b"/>
            <a:pathLst>
              <a:path w="973132" h="461665">
                <a:moveTo>
                  <a:pt x="0" y="0"/>
                </a:moveTo>
                <a:lnTo>
                  <a:pt x="973132" y="0"/>
                </a:lnTo>
                <a:lnTo>
                  <a:pt x="973132" y="461665"/>
                </a:lnTo>
                <a:lnTo>
                  <a:pt x="0" y="4616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7685634" y="5697739"/>
            <a:ext cx="58420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 indent="5080">
              <a:lnSpc>
                <a:spcPts val="1400"/>
              </a:lnSpc>
            </a:pPr>
            <a:r>
              <a:rPr dirty="0" smtClean="0" sz="1200" spc="-45">
                <a:solidFill>
                  <a:srgbClr val="FFFFFF"/>
                </a:solidFill>
                <a:latin typeface="Arial"/>
                <a:cs typeface="Arial"/>
              </a:rPr>
              <a:t>Sha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1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mtClean="0" sz="1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dirty="0" smtClean="0" sz="1200" spc="-5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mtClean="0" sz="1200" spc="-30">
                <a:solidFill>
                  <a:srgbClr val="FFFFFF"/>
                </a:solidFill>
                <a:latin typeface="Arial"/>
                <a:cs typeface="Arial"/>
              </a:rPr>
              <a:t>fusion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3138" y="2733559"/>
            <a:ext cx="9055098" cy="3740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913938" y="6838834"/>
            <a:ext cx="8934448" cy="95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604501" y="349135"/>
            <a:ext cx="25399" cy="6535736"/>
          </a:xfrm>
          <a:custGeom>
            <a:avLst/>
            <a:gdLst/>
            <a:ahLst/>
            <a:cxnLst/>
            <a:rect l="l" t="t" r="r" b="b"/>
            <a:pathLst>
              <a:path w="25399" h="6535736">
                <a:moveTo>
                  <a:pt x="0" y="0"/>
                </a:moveTo>
                <a:lnTo>
                  <a:pt x="25399" y="6535736"/>
                </a:lnTo>
              </a:path>
            </a:pathLst>
          </a:custGeom>
          <a:ln w="12699">
            <a:solidFill>
              <a:srgbClr val="CD665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892666" y="6921067"/>
            <a:ext cx="5534025" cy="1371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1762760" algn="l"/>
                <a:tab pos="2120900" algn="l"/>
                <a:tab pos="2479040" algn="l"/>
                <a:tab pos="2836545" algn="l"/>
                <a:tab pos="3194685" algn="l"/>
                <a:tab pos="3887470" algn="l"/>
                <a:tab pos="4245610" algn="l"/>
              </a:tabLst>
            </a:pP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10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PM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    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11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PM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    </a:t>
            </a:r>
            <a:r>
              <a:rPr dirty="0" smtClean="0" sz="800" spc="-15">
                <a:solidFill>
                  <a:srgbClr val="C0504D"/>
                </a:solidFill>
                <a:latin typeface="Calibri"/>
                <a:cs typeface="Calibri"/>
              </a:rPr>
              <a:t>We</a:t>
            </a:r>
            <a:r>
              <a:rPr dirty="0" smtClean="0" sz="800" spc="-5">
                <a:solidFill>
                  <a:srgbClr val="C0504D"/>
                </a:solidFill>
                <a:latin typeface="Calibri"/>
                <a:cs typeface="Calibri"/>
              </a:rPr>
              <a:t>d</a:t>
            </a:r>
            <a:r>
              <a:rPr dirty="0" smtClean="0" sz="800" spc="-5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C0504D"/>
                </a:solidFill>
                <a:latin typeface="Calibri"/>
                <a:cs typeface="Calibri"/>
              </a:rPr>
              <a:t>0</a:t>
            </a:r>
            <a:r>
              <a:rPr dirty="0" smtClean="0" sz="800" spc="-5">
                <a:solidFill>
                  <a:srgbClr val="C0504D"/>
                </a:solidFill>
                <a:latin typeface="Calibri"/>
                <a:cs typeface="Calibri"/>
              </a:rPr>
              <a:t>8</a:t>
            </a:r>
            <a:r>
              <a:rPr dirty="0" smtClean="0" sz="800" spc="-5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AM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     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AM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	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AM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	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4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AM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	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AM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	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AM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	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7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AM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     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AM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	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9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AM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	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10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AM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   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11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AM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    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12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PM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    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PM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61701" y="6921067"/>
            <a:ext cx="1294765" cy="1371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363855" algn="l"/>
                <a:tab pos="715645" algn="l"/>
                <a:tab pos="1067435" algn="l"/>
              </a:tabLst>
            </a:pP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PM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	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PM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	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4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PM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	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PM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91264" y="6921067"/>
            <a:ext cx="1697355" cy="1371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363855" algn="l"/>
                <a:tab pos="715645" algn="l"/>
                <a:tab pos="1067435" algn="l"/>
                <a:tab pos="1419225" algn="l"/>
              </a:tabLst>
            </a:pP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PM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	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7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PM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	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PM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	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9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PM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	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10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10">
                <a:solidFill>
                  <a:srgbClr val="7F7F7F"/>
                </a:solidFill>
                <a:latin typeface="Calibri"/>
                <a:cs typeface="Calibri"/>
              </a:rPr>
              <a:t>PM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18711" y="3284423"/>
            <a:ext cx="0" cy="1082674"/>
          </a:xfrm>
          <a:custGeom>
            <a:avLst/>
            <a:gdLst/>
            <a:ahLst/>
            <a:cxnLst/>
            <a:rect l="l" t="t" r="r" b="b"/>
            <a:pathLst>
              <a:path w="0" h="1082674">
                <a:moveTo>
                  <a:pt x="0" y="1082674"/>
                </a:moveTo>
                <a:lnTo>
                  <a:pt x="0" y="0"/>
                </a:lnTo>
              </a:path>
            </a:pathLst>
          </a:custGeom>
          <a:ln w="12699">
            <a:solidFill>
              <a:srgbClr val="6095C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867901" y="3284423"/>
            <a:ext cx="2092323" cy="9731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863138" y="4824298"/>
            <a:ext cx="741363" cy="708025"/>
          </a:xfrm>
          <a:custGeom>
            <a:avLst/>
            <a:gdLst/>
            <a:ahLst/>
            <a:cxnLst/>
            <a:rect l="l" t="t" r="r" b="b"/>
            <a:pathLst>
              <a:path w="741363" h="708025">
                <a:moveTo>
                  <a:pt x="0" y="0"/>
                </a:moveTo>
                <a:lnTo>
                  <a:pt x="741363" y="0"/>
                </a:lnTo>
                <a:lnTo>
                  <a:pt x="741363" y="708025"/>
                </a:lnTo>
                <a:lnTo>
                  <a:pt x="0" y="7080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4179426" y="3020897"/>
            <a:ext cx="1587" cy="1504949"/>
          </a:xfrm>
          <a:custGeom>
            <a:avLst/>
            <a:gdLst/>
            <a:ahLst/>
            <a:cxnLst/>
            <a:rect l="l" t="t" r="r" b="b"/>
            <a:pathLst>
              <a:path w="1587" h="1504949">
                <a:moveTo>
                  <a:pt x="0" y="1504949"/>
                </a:moveTo>
                <a:lnTo>
                  <a:pt x="1587" y="0"/>
                </a:lnTo>
              </a:path>
            </a:pathLst>
          </a:custGeom>
          <a:ln w="12699">
            <a:solidFill>
              <a:srgbClr val="6095C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2264901" y="1563573"/>
            <a:ext cx="2044698" cy="15954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4369926" y="468198"/>
            <a:ext cx="2652711" cy="9715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4838237" y="1439747"/>
            <a:ext cx="1" cy="1731961"/>
          </a:xfrm>
          <a:custGeom>
            <a:avLst/>
            <a:gdLst/>
            <a:ahLst/>
            <a:cxnLst/>
            <a:rect l="l" t="t" r="r" b="b"/>
            <a:pathLst>
              <a:path w="1" h="1731961">
                <a:moveTo>
                  <a:pt x="0" y="1731961"/>
                </a:moveTo>
                <a:lnTo>
                  <a:pt x="1" y="0"/>
                </a:lnTo>
              </a:path>
            </a:pathLst>
          </a:custGeom>
          <a:ln w="12699">
            <a:solidFill>
              <a:srgbClr val="6095C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5390686" y="5589473"/>
            <a:ext cx="1587" cy="769936"/>
          </a:xfrm>
          <a:custGeom>
            <a:avLst/>
            <a:gdLst/>
            <a:ahLst/>
            <a:cxnLst/>
            <a:rect l="l" t="t" r="r" b="b"/>
            <a:pathLst>
              <a:path w="1587" h="769936">
                <a:moveTo>
                  <a:pt x="0" y="769936"/>
                </a:moveTo>
                <a:lnTo>
                  <a:pt x="1587" y="0"/>
                </a:lnTo>
              </a:path>
            </a:pathLst>
          </a:custGeom>
          <a:ln w="12699">
            <a:solidFill>
              <a:srgbClr val="6095C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5343062" y="5748223"/>
            <a:ext cx="2068512" cy="9715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5668500" y="2793884"/>
            <a:ext cx="1" cy="1136649"/>
          </a:xfrm>
          <a:custGeom>
            <a:avLst/>
            <a:gdLst/>
            <a:ahLst/>
            <a:cxnLst/>
            <a:rect l="l" t="t" r="r" b="b"/>
            <a:pathLst>
              <a:path w="1" h="1136649">
                <a:moveTo>
                  <a:pt x="0" y="1136649"/>
                </a:moveTo>
                <a:lnTo>
                  <a:pt x="1" y="0"/>
                </a:lnTo>
              </a:path>
            </a:pathLst>
          </a:custGeom>
          <a:ln w="12699">
            <a:solidFill>
              <a:srgbClr val="6095C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5392276" y="1465148"/>
            <a:ext cx="2044698" cy="15716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6911512" y="3822585"/>
            <a:ext cx="1588" cy="261937"/>
          </a:xfrm>
          <a:custGeom>
            <a:avLst/>
            <a:gdLst/>
            <a:ahLst/>
            <a:cxnLst/>
            <a:rect l="l" t="t" r="r" b="b"/>
            <a:pathLst>
              <a:path w="1588" h="261937">
                <a:moveTo>
                  <a:pt x="0" y="261937"/>
                </a:moveTo>
                <a:lnTo>
                  <a:pt x="1588" y="0"/>
                </a:lnTo>
              </a:path>
            </a:pathLst>
          </a:custGeom>
          <a:ln w="12699">
            <a:solidFill>
              <a:srgbClr val="6095C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6695613" y="3036773"/>
            <a:ext cx="2079625" cy="9715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7097250" y="4995747"/>
            <a:ext cx="1586" cy="222249"/>
          </a:xfrm>
          <a:custGeom>
            <a:avLst/>
            <a:gdLst/>
            <a:ahLst/>
            <a:cxnLst/>
            <a:rect l="l" t="t" r="r" b="b"/>
            <a:pathLst>
              <a:path w="1586" h="222249">
                <a:moveTo>
                  <a:pt x="0" y="222249"/>
                </a:moveTo>
                <a:lnTo>
                  <a:pt x="1586" y="0"/>
                </a:lnTo>
              </a:path>
            </a:pathLst>
          </a:custGeom>
          <a:ln w="12699">
            <a:solidFill>
              <a:srgbClr val="6095C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6835313" y="5086234"/>
            <a:ext cx="2108200" cy="8762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4471525" y="6091122"/>
            <a:ext cx="595311" cy="611186"/>
          </a:xfrm>
          <a:custGeom>
            <a:avLst/>
            <a:gdLst/>
            <a:ahLst/>
            <a:cxnLst/>
            <a:rect l="l" t="t" r="r" b="b"/>
            <a:pathLst>
              <a:path w="595311" h="611186">
                <a:moveTo>
                  <a:pt x="0" y="611186"/>
                </a:moveTo>
                <a:lnTo>
                  <a:pt x="0" y="305592"/>
                </a:lnTo>
                <a:lnTo>
                  <a:pt x="595311" y="305592"/>
                </a:lnTo>
                <a:lnTo>
                  <a:pt x="595311" y="0"/>
                </a:lnTo>
              </a:path>
            </a:pathLst>
          </a:custGeom>
          <a:ln w="12699">
            <a:solidFill>
              <a:srgbClr val="6095C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2512551" y="5281498"/>
            <a:ext cx="2009773" cy="144621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8983200" y="510199"/>
            <a:ext cx="143932" cy="13082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8983200" y="830219"/>
            <a:ext cx="143932" cy="13094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8983200" y="2071669"/>
            <a:ext cx="143932" cy="1280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8983200" y="663599"/>
            <a:ext cx="143932" cy="14404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8983200" y="983745"/>
            <a:ext cx="143932" cy="14404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8983200" y="1454688"/>
            <a:ext cx="143932" cy="11785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8983200" y="1595119"/>
            <a:ext cx="143932" cy="12914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8983200" y="1746837"/>
            <a:ext cx="143932" cy="1244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8983200" y="1312073"/>
            <a:ext cx="143932" cy="12003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8983200" y="1150367"/>
            <a:ext cx="143932" cy="14404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8987298" y="1894795"/>
            <a:ext cx="143932" cy="14404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4774737" y="5429134"/>
            <a:ext cx="5067298" cy="1323974"/>
          </a:xfrm>
          <a:custGeom>
            <a:avLst/>
            <a:gdLst/>
            <a:ahLst/>
            <a:cxnLst/>
            <a:rect l="l" t="t" r="r" b="b"/>
            <a:pathLst>
              <a:path w="5067298" h="1323974">
                <a:moveTo>
                  <a:pt x="0" y="0"/>
                </a:moveTo>
                <a:lnTo>
                  <a:pt x="5067298" y="0"/>
                </a:lnTo>
                <a:lnTo>
                  <a:pt x="5067298" y="1323974"/>
                </a:lnTo>
                <a:lnTo>
                  <a:pt x="0" y="132397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4774737" y="5429134"/>
            <a:ext cx="5067298" cy="1323974"/>
          </a:xfrm>
          <a:custGeom>
            <a:avLst/>
            <a:gdLst/>
            <a:ahLst/>
            <a:cxnLst/>
            <a:rect l="l" t="t" r="r" b="b"/>
            <a:pathLst>
              <a:path w="5067298" h="1323974">
                <a:moveTo>
                  <a:pt x="0" y="0"/>
                </a:moveTo>
                <a:lnTo>
                  <a:pt x="5067298" y="0"/>
                </a:lnTo>
                <a:lnTo>
                  <a:pt x="5067298" y="1323974"/>
                </a:lnTo>
                <a:lnTo>
                  <a:pt x="0" y="132397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AA757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941878" y="4870018"/>
            <a:ext cx="8827135" cy="18288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just" marL="12700" marR="8251825">
              <a:lnSpc>
                <a:spcPct val="100000"/>
              </a:lnSpc>
            </a:pPr>
            <a:r>
              <a:rPr dirty="0" smtClean="0" sz="800" spc="-5">
                <a:latin typeface="Calibri"/>
                <a:cs typeface="Calibri"/>
              </a:rPr>
              <a:t>07</a:t>
            </a:r>
            <a:r>
              <a:rPr dirty="0" smtClean="0" sz="800" spc="-5">
                <a:latin typeface="Calibri"/>
                <a:cs typeface="Calibri"/>
              </a:rPr>
              <a:t> </a:t>
            </a:r>
            <a:r>
              <a:rPr dirty="0" smtClean="0" sz="800" spc="-5">
                <a:latin typeface="Calibri"/>
                <a:cs typeface="Calibri"/>
              </a:rPr>
              <a:t>May</a:t>
            </a:r>
            <a:r>
              <a:rPr dirty="0" smtClean="0" sz="800" spc="-5">
                <a:latin typeface="Calibri"/>
                <a:cs typeface="Calibri"/>
              </a:rPr>
              <a:t> </a:t>
            </a:r>
            <a:r>
              <a:rPr dirty="0" smtClean="0" sz="800" spc="-5">
                <a:latin typeface="Calibri"/>
                <a:cs typeface="Calibri"/>
              </a:rPr>
              <a:t>2013,</a:t>
            </a:r>
            <a:endParaRPr sz="800">
              <a:latin typeface="Calibri"/>
              <a:cs typeface="Calibri"/>
            </a:endParaRPr>
          </a:p>
          <a:p>
            <a:pPr algn="just" marL="12700" marR="8552815">
              <a:lnSpc>
                <a:spcPts val="900"/>
              </a:lnSpc>
            </a:pPr>
            <a:r>
              <a:rPr dirty="0" smtClean="0" sz="800" spc="-10">
                <a:latin typeface="Calibri"/>
                <a:cs typeface="Calibri"/>
              </a:rPr>
              <a:t>1</a:t>
            </a:r>
            <a:r>
              <a:rPr dirty="0" smtClean="0" sz="800" spc="-5">
                <a:latin typeface="Calibri"/>
                <a:cs typeface="Calibri"/>
              </a:rPr>
              <a:t>0</a:t>
            </a:r>
            <a:r>
              <a:rPr dirty="0" smtClean="0" sz="800" spc="-5">
                <a:latin typeface="Calibri"/>
                <a:cs typeface="Calibri"/>
              </a:rPr>
              <a:t> p</a:t>
            </a:r>
            <a:r>
              <a:rPr dirty="0" smtClean="0" sz="800" spc="-10">
                <a:latin typeface="Calibri"/>
                <a:cs typeface="Calibri"/>
              </a:rPr>
              <a:t>m</a:t>
            </a:r>
            <a:endParaRPr sz="800">
              <a:latin typeface="Calibri"/>
              <a:cs typeface="Calibri"/>
            </a:endParaRPr>
          </a:p>
          <a:p>
            <a:pPr algn="just" marL="12700" marR="8340090">
              <a:lnSpc>
                <a:spcPct val="99000"/>
              </a:lnSpc>
              <a:spcBef>
                <a:spcPts val="50"/>
              </a:spcBef>
            </a:pPr>
            <a:r>
              <a:rPr dirty="0" smtClean="0" sz="800">
                <a:solidFill>
                  <a:srgbClr val="7F7F7F"/>
                </a:solidFill>
                <a:latin typeface="Calibri"/>
                <a:cs typeface="Calibri"/>
              </a:rPr>
              <a:t>th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e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r</a:t>
            </a:r>
            <a:r>
              <a:rPr dirty="0" smtClean="0" sz="800" spc="0">
                <a:solidFill>
                  <a:srgbClr val="7F7F7F"/>
                </a:solidFill>
                <a:latin typeface="Calibri"/>
                <a:cs typeface="Calibri"/>
              </a:rPr>
              <a:t>u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m</a:t>
            </a:r>
            <a:r>
              <a:rPr dirty="0" smtClean="0" sz="800" spc="0">
                <a:solidFill>
                  <a:srgbClr val="7F7F7F"/>
                </a:solidFill>
                <a:latin typeface="Calibri"/>
                <a:cs typeface="Calibri"/>
              </a:rPr>
              <a:t>ou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r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sp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re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ads on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 T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w</a:t>
            </a:r>
            <a:r>
              <a:rPr dirty="0" smtClean="0" sz="800" spc="25">
                <a:solidFill>
                  <a:srgbClr val="7F7F7F"/>
                </a:solidFill>
                <a:latin typeface="Calibri"/>
                <a:cs typeface="Calibri"/>
              </a:rPr>
              <a:t>iP</a:t>
            </a:r>
            <a:r>
              <a:rPr dirty="0" smtClean="0" sz="800" spc="30">
                <a:solidFill>
                  <a:srgbClr val="7F7F7F"/>
                </a:solidFill>
                <a:latin typeface="Calibri"/>
                <a:cs typeface="Calibri"/>
              </a:rPr>
              <a:t>e</a:t>
            </a:r>
            <a:r>
              <a:rPr dirty="0" smtClean="0" sz="800" spc="-5">
                <a:solidFill>
                  <a:srgbClr val="7F7F7F"/>
                </a:solidFill>
                <a:latin typeface="Calibri"/>
                <a:cs typeface="Calibri"/>
              </a:rPr>
              <a:t>r</a:t>
            </a:r>
            <a:endParaRPr sz="800">
              <a:latin typeface="Calibri"/>
              <a:cs typeface="Calibri"/>
            </a:endParaRPr>
          </a:p>
          <a:p>
            <a:pPr marL="3973195">
              <a:lnSpc>
                <a:spcPct val="100000"/>
              </a:lnSpc>
            </a:pPr>
            <a:r>
              <a:rPr dirty="0" smtClean="0" sz="3200">
                <a:solidFill>
                  <a:srgbClr val="007DC6"/>
                </a:solidFill>
                <a:latin typeface="Arial"/>
                <a:cs typeface="Arial"/>
              </a:rPr>
              <a:t>How </a:t>
            </a:r>
            <a:r>
              <a:rPr dirty="0" smtClean="0" sz="3200" spc="-55">
                <a:solidFill>
                  <a:srgbClr val="007DC6"/>
                </a:solidFill>
                <a:latin typeface="Arial"/>
                <a:cs typeface="Arial"/>
              </a:rPr>
              <a:t>fast</a:t>
            </a:r>
            <a:r>
              <a:rPr dirty="0" smtClean="0" sz="3200" spc="-5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35">
                <a:solidFill>
                  <a:srgbClr val="007DC6"/>
                </a:solidFill>
                <a:latin typeface="Arial"/>
                <a:cs typeface="Arial"/>
              </a:rPr>
              <a:t>does</a:t>
            </a:r>
            <a:r>
              <a:rPr dirty="0" smtClean="0" sz="3200" spc="-3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60">
                <a:solidFill>
                  <a:srgbClr val="007DC6"/>
                </a:solidFill>
                <a:latin typeface="Arial"/>
                <a:cs typeface="Arial"/>
              </a:rPr>
              <a:t>news</a:t>
            </a:r>
            <a:r>
              <a:rPr dirty="0" smtClean="0" sz="3200" spc="-60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85">
                <a:solidFill>
                  <a:srgbClr val="007DC6"/>
                </a:solidFill>
                <a:latin typeface="Arial"/>
                <a:cs typeface="Arial"/>
              </a:rPr>
              <a:t>travel?</a:t>
            </a:r>
            <a:endParaRPr sz="3200">
              <a:latin typeface="Arial"/>
              <a:cs typeface="Arial"/>
            </a:endParaRPr>
          </a:p>
          <a:p>
            <a:pPr marL="4460240" marR="12700" indent="-316230">
              <a:lnSpc>
                <a:spcPts val="2900"/>
              </a:lnSpc>
              <a:spcBef>
                <a:spcPts val="40"/>
              </a:spcBef>
            </a:pPr>
            <a:r>
              <a:rPr dirty="0" smtClean="0" sz="2400" spc="-50">
                <a:solidFill>
                  <a:srgbClr val="7F7F7F"/>
                </a:solidFill>
                <a:latin typeface="Arial"/>
                <a:cs typeface="Arial"/>
              </a:rPr>
              <a:t>Conversations</a:t>
            </a:r>
            <a:r>
              <a:rPr dirty="0" smtClean="0" sz="2400" spc="-5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15">
                <a:solidFill>
                  <a:srgbClr val="7F7F7F"/>
                </a:solidFill>
                <a:latin typeface="Arial"/>
                <a:cs typeface="Arial"/>
              </a:rPr>
              <a:t>about</a:t>
            </a:r>
            <a:r>
              <a:rPr dirty="0" smtClean="0" sz="2400" spc="-1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85">
                <a:solidFill>
                  <a:srgbClr val="7F7F7F"/>
                </a:solidFill>
                <a:latin typeface="Arial"/>
                <a:cs typeface="Arial"/>
              </a:rPr>
              <a:t>Alex</a:t>
            </a:r>
            <a:r>
              <a:rPr dirty="0" smtClean="0" sz="2400" spc="-8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65">
                <a:solidFill>
                  <a:srgbClr val="7F7F7F"/>
                </a:solidFill>
                <a:latin typeface="Arial"/>
                <a:cs typeface="Arial"/>
              </a:rPr>
              <a:t>Ferguson</a:t>
            </a:r>
            <a:r>
              <a:rPr dirty="0" smtClean="0" sz="2400" spc="-3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95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2400" spc="-55">
                <a:solidFill>
                  <a:srgbClr val="7F7F7F"/>
                </a:solidFill>
                <a:latin typeface="Arial"/>
                <a:cs typeface="Arial"/>
              </a:rPr>
              <a:t>eti</a:t>
            </a:r>
            <a:r>
              <a:rPr dirty="0" smtClean="0" sz="2400" spc="-95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2400" spc="-40">
                <a:solidFill>
                  <a:srgbClr val="7F7F7F"/>
                </a:solidFill>
                <a:latin typeface="Arial"/>
                <a:cs typeface="Arial"/>
              </a:rPr>
              <a:t>ement</a:t>
            </a:r>
            <a:r>
              <a:rPr dirty="0" smtClean="0" sz="2400" spc="-4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30">
                <a:solidFill>
                  <a:srgbClr val="7F7F7F"/>
                </a:solidFill>
                <a:latin typeface="Arial"/>
                <a:cs typeface="Arial"/>
              </a:rPr>
              <a:t>by</a:t>
            </a:r>
            <a:r>
              <a:rPr dirty="0" smtClean="0" sz="2400" spc="-3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35">
                <a:solidFill>
                  <a:srgbClr val="7F7F7F"/>
                </a:solidFill>
                <a:latin typeface="Arial"/>
                <a:cs typeface="Arial"/>
              </a:rPr>
              <a:t>the</a:t>
            </a:r>
            <a:r>
              <a:rPr dirty="0" smtClean="0" sz="2400" spc="-3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40">
                <a:solidFill>
                  <a:srgbClr val="7F7F7F"/>
                </a:solidFill>
                <a:latin typeface="Arial"/>
                <a:cs typeface="Arial"/>
              </a:rPr>
              <a:t>hour</a:t>
            </a:r>
            <a:r>
              <a:rPr dirty="0" smtClean="0" sz="2400" spc="-4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30">
                <a:solidFill>
                  <a:srgbClr val="7F7F7F"/>
                </a:solidFill>
                <a:latin typeface="Arial"/>
                <a:cs typeface="Arial"/>
              </a:rPr>
              <a:t>by</a:t>
            </a:r>
            <a:r>
              <a:rPr dirty="0" smtClean="0" sz="2400" spc="-3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25">
                <a:solidFill>
                  <a:srgbClr val="7F7F7F"/>
                </a:solidFill>
                <a:latin typeface="Arial"/>
                <a:cs typeface="Arial"/>
              </a:rPr>
              <a:t>country</a:t>
            </a:r>
            <a:endParaRPr sz="24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161253" y="467691"/>
            <a:ext cx="554990" cy="174243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128800"/>
              </a:lnSpc>
            </a:pPr>
            <a:r>
              <a:rPr dirty="0" smtClean="0" sz="800" spc="-5">
                <a:latin typeface="Calibri"/>
                <a:cs typeface="Calibri"/>
              </a:rPr>
              <a:t>Great</a:t>
            </a:r>
            <a:r>
              <a:rPr dirty="0" smtClean="0" sz="800" spc="-5">
                <a:latin typeface="Calibri"/>
                <a:cs typeface="Calibri"/>
              </a:rPr>
              <a:t> </a:t>
            </a:r>
            <a:r>
              <a:rPr dirty="0" smtClean="0" sz="800" spc="-5">
                <a:latin typeface="Calibri"/>
                <a:cs typeface="Calibri"/>
              </a:rPr>
              <a:t>Br</a:t>
            </a:r>
            <a:r>
              <a:rPr dirty="0" smtClean="0" sz="800" spc="-5">
                <a:latin typeface="Calibri"/>
                <a:cs typeface="Calibri"/>
              </a:rPr>
              <a:t>itain</a:t>
            </a:r>
            <a:r>
              <a:rPr dirty="0" smtClean="0" sz="800" spc="-5">
                <a:latin typeface="Calibri"/>
                <a:cs typeface="Calibri"/>
              </a:rPr>
              <a:t> Indon</a:t>
            </a:r>
            <a:r>
              <a:rPr dirty="0" smtClean="0" sz="800" spc="-5">
                <a:latin typeface="Calibri"/>
                <a:cs typeface="Calibri"/>
              </a:rPr>
              <a:t>e</a:t>
            </a:r>
            <a:r>
              <a:rPr dirty="0" smtClean="0" sz="800" spc="-5">
                <a:latin typeface="Calibri"/>
                <a:cs typeface="Calibri"/>
              </a:rPr>
              <a:t>sia</a:t>
            </a:r>
            <a:r>
              <a:rPr dirty="0" smtClean="0" sz="800" spc="-5">
                <a:latin typeface="Calibri"/>
                <a:cs typeface="Calibri"/>
              </a:rPr>
              <a:t> </a:t>
            </a:r>
            <a:r>
              <a:rPr dirty="0" smtClean="0" sz="800" spc="-5">
                <a:latin typeface="Calibri"/>
                <a:cs typeface="Calibri"/>
              </a:rPr>
              <a:t>U</a:t>
            </a:r>
            <a:r>
              <a:rPr dirty="0" smtClean="0" sz="800" spc="0">
                <a:latin typeface="Calibri"/>
                <a:cs typeface="Calibri"/>
              </a:rPr>
              <a:t>S</a:t>
            </a:r>
            <a:r>
              <a:rPr dirty="0" smtClean="0" sz="800" spc="-5">
                <a:latin typeface="Calibri"/>
                <a:cs typeface="Calibri"/>
              </a:rPr>
              <a:t>A</a:t>
            </a:r>
            <a:endParaRPr sz="800">
              <a:latin typeface="Calibri"/>
              <a:cs typeface="Calibri"/>
            </a:endParaRPr>
          </a:p>
          <a:p>
            <a:pPr marL="12700" marR="176530">
              <a:lnSpc>
                <a:spcPts val="1300"/>
              </a:lnSpc>
              <a:spcBef>
                <a:spcPts val="35"/>
              </a:spcBef>
            </a:pPr>
            <a:r>
              <a:rPr dirty="0" smtClean="0" sz="800">
                <a:latin typeface="Calibri"/>
                <a:cs typeface="Calibri"/>
              </a:rPr>
              <a:t>Mal</a:t>
            </a:r>
            <a:r>
              <a:rPr dirty="0" smtClean="0" sz="800" spc="-5">
                <a:latin typeface="Calibri"/>
                <a:cs typeface="Calibri"/>
              </a:rPr>
              <a:t>ay</a:t>
            </a:r>
            <a:r>
              <a:rPr dirty="0" smtClean="0" sz="800" spc="-5">
                <a:latin typeface="Calibri"/>
                <a:cs typeface="Calibri"/>
              </a:rPr>
              <a:t>sia</a:t>
            </a:r>
            <a:r>
              <a:rPr dirty="0" smtClean="0" sz="800" spc="-5">
                <a:latin typeface="Calibri"/>
                <a:cs typeface="Calibri"/>
              </a:rPr>
              <a:t> </a:t>
            </a:r>
            <a:r>
              <a:rPr dirty="0" smtClean="0" sz="800" spc="-5">
                <a:latin typeface="Calibri"/>
                <a:cs typeface="Calibri"/>
              </a:rPr>
              <a:t>N</a:t>
            </a:r>
            <a:r>
              <a:rPr dirty="0" smtClean="0" sz="800" spc="-5">
                <a:latin typeface="Calibri"/>
                <a:cs typeface="Calibri"/>
              </a:rPr>
              <a:t>i</a:t>
            </a:r>
            <a:r>
              <a:rPr dirty="0" smtClean="0" sz="800" spc="-5">
                <a:latin typeface="Calibri"/>
                <a:cs typeface="Calibri"/>
              </a:rPr>
              <a:t>ger</a:t>
            </a:r>
            <a:r>
              <a:rPr dirty="0" smtClean="0" sz="800" spc="-5">
                <a:latin typeface="Calibri"/>
                <a:cs typeface="Calibri"/>
              </a:rPr>
              <a:t>ia</a:t>
            </a:r>
            <a:endParaRPr sz="800">
              <a:latin typeface="Calibri"/>
              <a:cs typeface="Calibri"/>
            </a:endParaRPr>
          </a:p>
          <a:p>
            <a:pPr marL="12700" marR="251460">
              <a:lnSpc>
                <a:spcPct val="116700"/>
              </a:lnSpc>
              <a:spcBef>
                <a:spcPts val="15"/>
              </a:spcBef>
            </a:pPr>
            <a:r>
              <a:rPr dirty="0" smtClean="0" sz="800" spc="-5">
                <a:latin typeface="Calibri"/>
                <a:cs typeface="Calibri"/>
              </a:rPr>
              <a:t>Ire</a:t>
            </a:r>
            <a:r>
              <a:rPr dirty="0" smtClean="0" sz="800" spc="-5">
                <a:latin typeface="Calibri"/>
                <a:cs typeface="Calibri"/>
              </a:rPr>
              <a:t>land</a:t>
            </a:r>
            <a:r>
              <a:rPr dirty="0" smtClean="0" sz="800" spc="-5">
                <a:latin typeface="Calibri"/>
                <a:cs typeface="Calibri"/>
              </a:rPr>
              <a:t> India</a:t>
            </a:r>
            <a:r>
              <a:rPr dirty="0" smtClean="0" sz="800" spc="-5">
                <a:latin typeface="Calibri"/>
                <a:cs typeface="Calibri"/>
              </a:rPr>
              <a:t> Spain</a:t>
            </a:r>
            <a:endParaRPr sz="800">
              <a:latin typeface="Calibri"/>
              <a:cs typeface="Calibri"/>
            </a:endParaRPr>
          </a:p>
          <a:p>
            <a:pPr marL="12700" marR="37465">
              <a:lnSpc>
                <a:spcPct val="128800"/>
              </a:lnSpc>
            </a:pPr>
            <a:r>
              <a:rPr dirty="0" smtClean="0" sz="800">
                <a:latin typeface="Calibri"/>
                <a:cs typeface="Calibri"/>
              </a:rPr>
              <a:t>F</a:t>
            </a:r>
            <a:r>
              <a:rPr dirty="0" smtClean="0" sz="800" spc="-5">
                <a:latin typeface="Calibri"/>
                <a:cs typeface="Calibri"/>
              </a:rPr>
              <a:t>r</a:t>
            </a:r>
            <a:r>
              <a:rPr dirty="0" smtClean="0" sz="800" spc="-5">
                <a:latin typeface="Calibri"/>
                <a:cs typeface="Calibri"/>
              </a:rPr>
              <a:t>an</a:t>
            </a:r>
            <a:r>
              <a:rPr dirty="0" smtClean="0" sz="800" spc="-5">
                <a:latin typeface="Calibri"/>
                <a:cs typeface="Calibri"/>
              </a:rPr>
              <a:t>ce</a:t>
            </a:r>
            <a:r>
              <a:rPr dirty="0" smtClean="0" sz="800" spc="-5">
                <a:latin typeface="Calibri"/>
                <a:cs typeface="Calibri"/>
              </a:rPr>
              <a:t> </a:t>
            </a:r>
            <a:r>
              <a:rPr dirty="0" smtClean="0" sz="800" spc="-5">
                <a:latin typeface="Calibri"/>
                <a:cs typeface="Calibri"/>
              </a:rPr>
              <a:t>South </a:t>
            </a:r>
            <a:r>
              <a:rPr dirty="0" smtClean="0" sz="800" spc="-5">
                <a:latin typeface="Calibri"/>
                <a:cs typeface="Calibri"/>
              </a:rPr>
              <a:t>A</a:t>
            </a:r>
            <a:r>
              <a:rPr dirty="0" smtClean="0" sz="800" spc="-5">
                <a:latin typeface="Calibri"/>
                <a:cs typeface="Calibri"/>
              </a:rPr>
              <a:t>f</a:t>
            </a:r>
            <a:r>
              <a:rPr dirty="0" smtClean="0" sz="800" spc="-5">
                <a:latin typeface="Calibri"/>
                <a:cs typeface="Calibri"/>
              </a:rPr>
              <a:t>r</a:t>
            </a:r>
            <a:r>
              <a:rPr dirty="0" smtClean="0" sz="800" spc="-5">
                <a:latin typeface="Calibri"/>
                <a:cs typeface="Calibri"/>
              </a:rPr>
              <a:t>i</a:t>
            </a:r>
            <a:r>
              <a:rPr dirty="0" smtClean="0" sz="800" spc="-5">
                <a:latin typeface="Calibri"/>
                <a:cs typeface="Calibri"/>
              </a:rPr>
              <a:t>c</a:t>
            </a:r>
            <a:r>
              <a:rPr dirty="0" smtClean="0" sz="800" spc="-5">
                <a:latin typeface="Calibri"/>
                <a:cs typeface="Calibri"/>
              </a:rPr>
              <a:t>a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dirty="0" smtClean="0" sz="800">
                <a:latin typeface="Calibri"/>
                <a:cs typeface="Calibri"/>
              </a:rPr>
              <a:t>Oth</a:t>
            </a:r>
            <a:r>
              <a:rPr dirty="0" smtClean="0" sz="800" spc="-5">
                <a:latin typeface="Calibri"/>
                <a:cs typeface="Calibri"/>
              </a:rPr>
              <a:t>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000526" y="539516"/>
            <a:ext cx="288289" cy="289803"/>
          </a:xfrm>
          <a:custGeom>
            <a:avLst/>
            <a:gdLst/>
            <a:ahLst/>
            <a:cxnLst/>
            <a:rect l="l" t="t" r="r" b="b"/>
            <a:pathLst>
              <a:path w="288289" h="289803">
                <a:moveTo>
                  <a:pt x="141690" y="0"/>
                </a:moveTo>
                <a:lnTo>
                  <a:pt x="103956" y="5686"/>
                </a:lnTo>
                <a:lnTo>
                  <a:pt x="68604" y="21391"/>
                </a:lnTo>
                <a:lnTo>
                  <a:pt x="31216" y="54255"/>
                </a:lnTo>
                <a:lnTo>
                  <a:pt x="8321" y="95424"/>
                </a:lnTo>
                <a:lnTo>
                  <a:pt x="0" y="141551"/>
                </a:lnTo>
                <a:lnTo>
                  <a:pt x="282" y="153428"/>
                </a:lnTo>
                <a:lnTo>
                  <a:pt x="11248" y="200677"/>
                </a:lnTo>
                <a:lnTo>
                  <a:pt x="30024" y="234027"/>
                </a:lnTo>
                <a:lnTo>
                  <a:pt x="58386" y="261535"/>
                </a:lnTo>
                <a:lnTo>
                  <a:pt x="92739" y="280251"/>
                </a:lnTo>
                <a:lnTo>
                  <a:pt x="131091" y="289186"/>
                </a:lnTo>
                <a:lnTo>
                  <a:pt x="144394" y="289803"/>
                </a:lnTo>
                <a:lnTo>
                  <a:pt x="148815" y="289737"/>
                </a:lnTo>
                <a:lnTo>
                  <a:pt x="161312" y="288814"/>
                </a:lnTo>
                <a:lnTo>
                  <a:pt x="173650" y="286794"/>
                </a:lnTo>
                <a:lnTo>
                  <a:pt x="185822" y="283660"/>
                </a:lnTo>
                <a:lnTo>
                  <a:pt x="190455" y="282014"/>
                </a:lnTo>
                <a:lnTo>
                  <a:pt x="142591" y="282014"/>
                </a:lnTo>
                <a:lnTo>
                  <a:pt x="129790" y="281234"/>
                </a:lnTo>
                <a:lnTo>
                  <a:pt x="92809" y="271714"/>
                </a:lnTo>
                <a:lnTo>
                  <a:pt x="59221" y="251725"/>
                </a:lnTo>
                <a:lnTo>
                  <a:pt x="30643" y="221658"/>
                </a:lnTo>
                <a:lnTo>
                  <a:pt x="11453" y="178499"/>
                </a:lnTo>
                <a:lnTo>
                  <a:pt x="7702" y="144013"/>
                </a:lnTo>
                <a:lnTo>
                  <a:pt x="8466" y="132426"/>
                </a:lnTo>
                <a:lnTo>
                  <a:pt x="21522" y="87184"/>
                </a:lnTo>
                <a:lnTo>
                  <a:pt x="50464" y="46519"/>
                </a:lnTo>
                <a:lnTo>
                  <a:pt x="82080" y="22643"/>
                </a:lnTo>
                <a:lnTo>
                  <a:pt x="118390" y="10179"/>
                </a:lnTo>
                <a:lnTo>
                  <a:pt x="144156" y="7758"/>
                </a:lnTo>
                <a:lnTo>
                  <a:pt x="189780" y="7758"/>
                </a:lnTo>
                <a:lnTo>
                  <a:pt x="181840" y="5242"/>
                </a:lnTo>
                <a:lnTo>
                  <a:pt x="168820" y="2350"/>
                </a:lnTo>
                <a:lnTo>
                  <a:pt x="155416" y="591"/>
                </a:lnTo>
                <a:lnTo>
                  <a:pt x="141690" y="0"/>
                </a:lnTo>
                <a:close/>
              </a:path>
              <a:path w="288289" h="289803">
                <a:moveTo>
                  <a:pt x="189780" y="7758"/>
                </a:moveTo>
                <a:lnTo>
                  <a:pt x="144156" y="7758"/>
                </a:lnTo>
                <a:lnTo>
                  <a:pt x="147105" y="7790"/>
                </a:lnTo>
                <a:lnTo>
                  <a:pt x="159780" y="8665"/>
                </a:lnTo>
                <a:lnTo>
                  <a:pt x="208003" y="24005"/>
                </a:lnTo>
                <a:lnTo>
                  <a:pt x="240049" y="47715"/>
                </a:lnTo>
                <a:lnTo>
                  <a:pt x="264817" y="79504"/>
                </a:lnTo>
                <a:lnTo>
                  <a:pt x="279458" y="123585"/>
                </a:lnTo>
                <a:lnTo>
                  <a:pt x="280711" y="147038"/>
                </a:lnTo>
                <a:lnTo>
                  <a:pt x="279883" y="158126"/>
                </a:lnTo>
                <a:lnTo>
                  <a:pt x="266439" y="203243"/>
                </a:lnTo>
                <a:lnTo>
                  <a:pt x="237049" y="243960"/>
                </a:lnTo>
                <a:lnTo>
                  <a:pt x="205297" y="267719"/>
                </a:lnTo>
                <a:lnTo>
                  <a:pt x="169021" y="279695"/>
                </a:lnTo>
                <a:lnTo>
                  <a:pt x="142591" y="282014"/>
                </a:lnTo>
                <a:lnTo>
                  <a:pt x="190455" y="282014"/>
                </a:lnTo>
                <a:lnTo>
                  <a:pt x="232750" y="259662"/>
                </a:lnTo>
                <a:lnTo>
                  <a:pt x="265255" y="224552"/>
                </a:lnTo>
                <a:lnTo>
                  <a:pt x="283891" y="181895"/>
                </a:lnTo>
                <a:lnTo>
                  <a:pt x="288289" y="147038"/>
                </a:lnTo>
                <a:lnTo>
                  <a:pt x="287852" y="135052"/>
                </a:lnTo>
                <a:lnTo>
                  <a:pt x="276384" y="87829"/>
                </a:lnTo>
                <a:lnTo>
                  <a:pt x="257154" y="54021"/>
                </a:lnTo>
                <a:lnTo>
                  <a:pt x="228878" y="27374"/>
                </a:lnTo>
                <a:lnTo>
                  <a:pt x="194417" y="9227"/>
                </a:lnTo>
                <a:lnTo>
                  <a:pt x="189780" y="7758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1075237" y="613952"/>
            <a:ext cx="19017" cy="18657"/>
          </a:xfrm>
          <a:custGeom>
            <a:avLst/>
            <a:gdLst/>
            <a:ahLst/>
            <a:cxnLst/>
            <a:rect l="l" t="t" r="r" b="b"/>
            <a:pathLst>
              <a:path w="19017" h="18657">
                <a:moveTo>
                  <a:pt x="7640" y="0"/>
                </a:moveTo>
                <a:lnTo>
                  <a:pt x="1952" y="4154"/>
                </a:lnTo>
                <a:lnTo>
                  <a:pt x="709" y="6200"/>
                </a:lnTo>
                <a:lnTo>
                  <a:pt x="0" y="10843"/>
                </a:lnTo>
                <a:lnTo>
                  <a:pt x="568" y="13168"/>
                </a:lnTo>
                <a:lnTo>
                  <a:pt x="3610" y="17315"/>
                </a:lnTo>
                <a:lnTo>
                  <a:pt x="6263" y="18657"/>
                </a:lnTo>
                <a:lnTo>
                  <a:pt x="10939" y="18657"/>
                </a:lnTo>
                <a:lnTo>
                  <a:pt x="12735" y="18068"/>
                </a:lnTo>
                <a:lnTo>
                  <a:pt x="16417" y="15365"/>
                </a:lnTo>
                <a:lnTo>
                  <a:pt x="9851" y="15365"/>
                </a:lnTo>
                <a:lnTo>
                  <a:pt x="6635" y="14862"/>
                </a:lnTo>
                <a:lnTo>
                  <a:pt x="4318" y="11704"/>
                </a:lnTo>
                <a:lnTo>
                  <a:pt x="4007" y="10405"/>
                </a:lnTo>
                <a:lnTo>
                  <a:pt x="4401" y="7815"/>
                </a:lnTo>
                <a:lnTo>
                  <a:pt x="5094" y="6677"/>
                </a:lnTo>
                <a:lnTo>
                  <a:pt x="6997" y="5280"/>
                </a:lnTo>
                <a:lnTo>
                  <a:pt x="8005" y="4954"/>
                </a:lnTo>
                <a:lnTo>
                  <a:pt x="16364" y="4954"/>
                </a:lnTo>
                <a:lnTo>
                  <a:pt x="13385" y="895"/>
                </a:lnTo>
                <a:lnTo>
                  <a:pt x="7640" y="0"/>
                </a:lnTo>
                <a:close/>
              </a:path>
              <a:path w="19017" h="18657">
                <a:moveTo>
                  <a:pt x="16364" y="4954"/>
                </a:moveTo>
                <a:lnTo>
                  <a:pt x="10633" y="4954"/>
                </a:lnTo>
                <a:lnTo>
                  <a:pt x="12076" y="5684"/>
                </a:lnTo>
                <a:lnTo>
                  <a:pt x="14604" y="9140"/>
                </a:lnTo>
                <a:lnTo>
                  <a:pt x="14137" y="12219"/>
                </a:lnTo>
                <a:lnTo>
                  <a:pt x="9851" y="15365"/>
                </a:lnTo>
                <a:lnTo>
                  <a:pt x="16417" y="15365"/>
                </a:lnTo>
                <a:lnTo>
                  <a:pt x="18158" y="14088"/>
                </a:lnTo>
                <a:lnTo>
                  <a:pt x="19017" y="8568"/>
                </a:lnTo>
                <a:lnTo>
                  <a:pt x="16364" y="4954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1236285" y="654140"/>
            <a:ext cx="19024" cy="18658"/>
          </a:xfrm>
          <a:custGeom>
            <a:avLst/>
            <a:gdLst/>
            <a:ahLst/>
            <a:cxnLst/>
            <a:rect l="l" t="t" r="r" b="b"/>
            <a:pathLst>
              <a:path w="19024" h="18658">
                <a:moveTo>
                  <a:pt x="7648" y="0"/>
                </a:moveTo>
                <a:lnTo>
                  <a:pt x="1959" y="4155"/>
                </a:lnTo>
                <a:lnTo>
                  <a:pt x="716" y="6198"/>
                </a:lnTo>
                <a:lnTo>
                  <a:pt x="0" y="10844"/>
                </a:lnTo>
                <a:lnTo>
                  <a:pt x="575" y="13167"/>
                </a:lnTo>
                <a:lnTo>
                  <a:pt x="3608" y="17313"/>
                </a:lnTo>
                <a:lnTo>
                  <a:pt x="6263" y="18658"/>
                </a:lnTo>
                <a:lnTo>
                  <a:pt x="10946" y="18658"/>
                </a:lnTo>
                <a:lnTo>
                  <a:pt x="12740" y="18069"/>
                </a:lnTo>
                <a:lnTo>
                  <a:pt x="16423" y="15365"/>
                </a:lnTo>
                <a:lnTo>
                  <a:pt x="9856" y="15365"/>
                </a:lnTo>
                <a:lnTo>
                  <a:pt x="6633" y="14861"/>
                </a:lnTo>
                <a:lnTo>
                  <a:pt x="4318" y="11705"/>
                </a:lnTo>
                <a:lnTo>
                  <a:pt x="4003" y="10412"/>
                </a:lnTo>
                <a:lnTo>
                  <a:pt x="4408" y="7819"/>
                </a:lnTo>
                <a:lnTo>
                  <a:pt x="5092" y="6682"/>
                </a:lnTo>
                <a:lnTo>
                  <a:pt x="7004" y="5285"/>
                </a:lnTo>
                <a:lnTo>
                  <a:pt x="8010" y="4954"/>
                </a:lnTo>
                <a:lnTo>
                  <a:pt x="16369" y="4954"/>
                </a:lnTo>
                <a:lnTo>
                  <a:pt x="13393" y="896"/>
                </a:lnTo>
                <a:lnTo>
                  <a:pt x="7648" y="0"/>
                </a:lnTo>
                <a:close/>
              </a:path>
              <a:path w="19024" h="18658">
                <a:moveTo>
                  <a:pt x="16369" y="4954"/>
                </a:moveTo>
                <a:lnTo>
                  <a:pt x="10631" y="4954"/>
                </a:lnTo>
                <a:lnTo>
                  <a:pt x="12081" y="5683"/>
                </a:lnTo>
                <a:lnTo>
                  <a:pt x="14611" y="9146"/>
                </a:lnTo>
                <a:lnTo>
                  <a:pt x="14142" y="12221"/>
                </a:lnTo>
                <a:lnTo>
                  <a:pt x="9856" y="15365"/>
                </a:lnTo>
                <a:lnTo>
                  <a:pt x="16423" y="15365"/>
                </a:lnTo>
                <a:lnTo>
                  <a:pt x="18165" y="14086"/>
                </a:lnTo>
                <a:lnTo>
                  <a:pt x="19024" y="8572"/>
                </a:lnTo>
                <a:lnTo>
                  <a:pt x="16369" y="4954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1195170" y="694373"/>
            <a:ext cx="19006" cy="18667"/>
          </a:xfrm>
          <a:custGeom>
            <a:avLst/>
            <a:gdLst/>
            <a:ahLst/>
            <a:cxnLst/>
            <a:rect l="l" t="t" r="r" b="b"/>
            <a:pathLst>
              <a:path w="19006" h="18667">
                <a:moveTo>
                  <a:pt x="8545" y="0"/>
                </a:moveTo>
                <a:lnTo>
                  <a:pt x="838" y="5647"/>
                </a:lnTo>
                <a:lnTo>
                  <a:pt x="0" y="11162"/>
                </a:lnTo>
                <a:lnTo>
                  <a:pt x="2850" y="15078"/>
                </a:lnTo>
                <a:lnTo>
                  <a:pt x="4517" y="17327"/>
                </a:lnTo>
                <a:lnTo>
                  <a:pt x="7161" y="18667"/>
                </a:lnTo>
                <a:lnTo>
                  <a:pt x="11836" y="18667"/>
                </a:lnTo>
                <a:lnTo>
                  <a:pt x="13632" y="18082"/>
                </a:lnTo>
                <a:lnTo>
                  <a:pt x="17046" y="15576"/>
                </a:lnTo>
                <a:lnTo>
                  <a:pt x="17156" y="15394"/>
                </a:lnTo>
                <a:lnTo>
                  <a:pt x="10722" y="15394"/>
                </a:lnTo>
                <a:lnTo>
                  <a:pt x="7541" y="14888"/>
                </a:lnTo>
                <a:lnTo>
                  <a:pt x="4399" y="10589"/>
                </a:lnTo>
                <a:lnTo>
                  <a:pt x="4870" y="7513"/>
                </a:lnTo>
                <a:lnTo>
                  <a:pt x="7895" y="5292"/>
                </a:lnTo>
                <a:lnTo>
                  <a:pt x="8902" y="4966"/>
                </a:lnTo>
                <a:lnTo>
                  <a:pt x="17265" y="4966"/>
                </a:lnTo>
                <a:lnTo>
                  <a:pt x="14292" y="911"/>
                </a:lnTo>
                <a:lnTo>
                  <a:pt x="8545" y="0"/>
                </a:lnTo>
                <a:close/>
              </a:path>
              <a:path w="19006" h="18667">
                <a:moveTo>
                  <a:pt x="17265" y="4966"/>
                </a:moveTo>
                <a:lnTo>
                  <a:pt x="11505" y="4966"/>
                </a:lnTo>
                <a:lnTo>
                  <a:pt x="12989" y="5712"/>
                </a:lnTo>
                <a:lnTo>
                  <a:pt x="14686" y="8028"/>
                </a:lnTo>
                <a:lnTo>
                  <a:pt x="15001" y="9324"/>
                </a:lnTo>
                <a:lnTo>
                  <a:pt x="14606" y="11911"/>
                </a:lnTo>
                <a:lnTo>
                  <a:pt x="13913" y="13051"/>
                </a:lnTo>
                <a:lnTo>
                  <a:pt x="10722" y="15394"/>
                </a:lnTo>
                <a:lnTo>
                  <a:pt x="17156" y="15394"/>
                </a:lnTo>
                <a:lnTo>
                  <a:pt x="18290" y="13531"/>
                </a:lnTo>
                <a:lnTo>
                  <a:pt x="19006" y="8887"/>
                </a:lnTo>
                <a:lnTo>
                  <a:pt x="18437" y="6565"/>
                </a:lnTo>
                <a:lnTo>
                  <a:pt x="17265" y="4966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1079309" y="658538"/>
            <a:ext cx="90393" cy="91793"/>
          </a:xfrm>
          <a:custGeom>
            <a:avLst/>
            <a:gdLst/>
            <a:ahLst/>
            <a:cxnLst/>
            <a:rect l="l" t="t" r="r" b="b"/>
            <a:pathLst>
              <a:path w="90393" h="91793">
                <a:moveTo>
                  <a:pt x="39571" y="0"/>
                </a:moveTo>
                <a:lnTo>
                  <a:pt x="2491" y="29348"/>
                </a:lnTo>
                <a:lnTo>
                  <a:pt x="0" y="40586"/>
                </a:lnTo>
                <a:lnTo>
                  <a:pt x="422" y="52405"/>
                </a:lnTo>
                <a:lnTo>
                  <a:pt x="32370" y="89897"/>
                </a:lnTo>
                <a:lnTo>
                  <a:pt x="45425" y="91793"/>
                </a:lnTo>
                <a:lnTo>
                  <a:pt x="53618" y="90989"/>
                </a:lnTo>
                <a:lnTo>
                  <a:pt x="64873" y="86924"/>
                </a:lnTo>
                <a:lnTo>
                  <a:pt x="77417" y="78679"/>
                </a:lnTo>
                <a:lnTo>
                  <a:pt x="52265" y="78679"/>
                </a:lnTo>
                <a:lnTo>
                  <a:pt x="35829" y="78650"/>
                </a:lnTo>
                <a:lnTo>
                  <a:pt x="24940" y="72626"/>
                </a:lnTo>
                <a:lnTo>
                  <a:pt x="14647" y="61179"/>
                </a:lnTo>
                <a:lnTo>
                  <a:pt x="11213" y="49625"/>
                </a:lnTo>
                <a:lnTo>
                  <a:pt x="11915" y="37818"/>
                </a:lnTo>
                <a:lnTo>
                  <a:pt x="16581" y="26885"/>
                </a:lnTo>
                <a:lnTo>
                  <a:pt x="25040" y="17956"/>
                </a:lnTo>
                <a:lnTo>
                  <a:pt x="30975" y="13601"/>
                </a:lnTo>
                <a:lnTo>
                  <a:pt x="37997" y="11300"/>
                </a:lnTo>
                <a:lnTo>
                  <a:pt x="75613" y="11300"/>
                </a:lnTo>
                <a:lnTo>
                  <a:pt x="67134" y="5461"/>
                </a:lnTo>
                <a:lnTo>
                  <a:pt x="54700" y="1267"/>
                </a:lnTo>
                <a:lnTo>
                  <a:pt x="39571" y="0"/>
                </a:lnTo>
                <a:close/>
              </a:path>
              <a:path w="90393" h="91793">
                <a:moveTo>
                  <a:pt x="75613" y="11300"/>
                </a:moveTo>
                <a:lnTo>
                  <a:pt x="45343" y="11300"/>
                </a:lnTo>
                <a:lnTo>
                  <a:pt x="45795" y="11303"/>
                </a:lnTo>
                <a:lnTo>
                  <a:pt x="56427" y="13387"/>
                </a:lnTo>
                <a:lnTo>
                  <a:pt x="66880" y="20188"/>
                </a:lnTo>
                <a:lnTo>
                  <a:pt x="77332" y="32958"/>
                </a:lnTo>
                <a:lnTo>
                  <a:pt x="79576" y="44051"/>
                </a:lnTo>
                <a:lnTo>
                  <a:pt x="77861" y="55401"/>
                </a:lnTo>
                <a:lnTo>
                  <a:pt x="72139" y="66194"/>
                </a:lnTo>
                <a:lnTo>
                  <a:pt x="62363" y="75614"/>
                </a:lnTo>
                <a:lnTo>
                  <a:pt x="52265" y="78679"/>
                </a:lnTo>
                <a:lnTo>
                  <a:pt x="77417" y="78679"/>
                </a:lnTo>
                <a:lnTo>
                  <a:pt x="77921" y="78348"/>
                </a:lnTo>
                <a:lnTo>
                  <a:pt x="84640" y="69632"/>
                </a:lnTo>
                <a:lnTo>
                  <a:pt x="88859" y="59554"/>
                </a:lnTo>
                <a:lnTo>
                  <a:pt x="90393" y="48445"/>
                </a:lnTo>
                <a:lnTo>
                  <a:pt x="89054" y="36639"/>
                </a:lnTo>
                <a:lnTo>
                  <a:pt x="84657" y="24468"/>
                </a:lnTo>
                <a:lnTo>
                  <a:pt x="77017" y="12267"/>
                </a:lnTo>
                <a:lnTo>
                  <a:pt x="75613" y="1130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1119674" y="779918"/>
            <a:ext cx="10048" cy="10053"/>
          </a:xfrm>
          <a:custGeom>
            <a:avLst/>
            <a:gdLst/>
            <a:ahLst/>
            <a:cxnLst/>
            <a:rect l="l" t="t" r="r" b="b"/>
            <a:pathLst>
              <a:path w="10048" h="10053">
                <a:moveTo>
                  <a:pt x="4376" y="0"/>
                </a:moveTo>
                <a:lnTo>
                  <a:pt x="430" y="2899"/>
                </a:lnTo>
                <a:lnTo>
                  <a:pt x="0" y="5675"/>
                </a:lnTo>
                <a:lnTo>
                  <a:pt x="2901" y="9625"/>
                </a:lnTo>
                <a:lnTo>
                  <a:pt x="5672" y="10053"/>
                </a:lnTo>
                <a:lnTo>
                  <a:pt x="9620" y="7160"/>
                </a:lnTo>
                <a:lnTo>
                  <a:pt x="10048" y="4382"/>
                </a:lnTo>
                <a:lnTo>
                  <a:pt x="7155" y="430"/>
                </a:lnTo>
                <a:lnTo>
                  <a:pt x="437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1200097" y="618787"/>
            <a:ext cx="10055" cy="10053"/>
          </a:xfrm>
          <a:custGeom>
            <a:avLst/>
            <a:gdLst/>
            <a:ahLst/>
            <a:cxnLst/>
            <a:rect l="l" t="t" r="r" b="b"/>
            <a:pathLst>
              <a:path w="10055" h="10053">
                <a:moveTo>
                  <a:pt x="4385" y="0"/>
                </a:moveTo>
                <a:lnTo>
                  <a:pt x="437" y="2896"/>
                </a:lnTo>
                <a:lnTo>
                  <a:pt x="0" y="5674"/>
                </a:lnTo>
                <a:lnTo>
                  <a:pt x="2901" y="9624"/>
                </a:lnTo>
                <a:lnTo>
                  <a:pt x="5672" y="10053"/>
                </a:lnTo>
                <a:lnTo>
                  <a:pt x="9627" y="7153"/>
                </a:lnTo>
                <a:lnTo>
                  <a:pt x="10055" y="4377"/>
                </a:lnTo>
                <a:lnTo>
                  <a:pt x="7155" y="427"/>
                </a:lnTo>
                <a:lnTo>
                  <a:pt x="438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1085821" y="630116"/>
            <a:ext cx="21975" cy="38040"/>
          </a:xfrm>
          <a:custGeom>
            <a:avLst/>
            <a:gdLst/>
            <a:ahLst/>
            <a:cxnLst/>
            <a:rect l="l" t="t" r="r" b="b"/>
            <a:pathLst>
              <a:path w="21975" h="38040">
                <a:moveTo>
                  <a:pt x="840" y="0"/>
                </a:moveTo>
                <a:lnTo>
                  <a:pt x="0" y="478"/>
                </a:lnTo>
                <a:lnTo>
                  <a:pt x="21117" y="38040"/>
                </a:lnTo>
                <a:lnTo>
                  <a:pt x="21975" y="37566"/>
                </a:lnTo>
                <a:lnTo>
                  <a:pt x="840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1124216" y="744467"/>
            <a:ext cx="971" cy="40476"/>
          </a:xfrm>
          <a:custGeom>
            <a:avLst/>
            <a:gdLst/>
            <a:ahLst/>
            <a:cxnLst/>
            <a:rect l="l" t="t" r="r" b="b"/>
            <a:pathLst>
              <a:path w="971" h="40476">
                <a:moveTo>
                  <a:pt x="0" y="20238"/>
                </a:moveTo>
                <a:lnTo>
                  <a:pt x="971" y="20238"/>
                </a:lnTo>
              </a:path>
            </a:pathLst>
          </a:custGeom>
          <a:ln w="41746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1164917" y="703759"/>
            <a:ext cx="33351" cy="972"/>
          </a:xfrm>
          <a:custGeom>
            <a:avLst/>
            <a:gdLst/>
            <a:ahLst/>
            <a:cxnLst/>
            <a:rect l="l" t="t" r="r" b="b"/>
            <a:pathLst>
              <a:path w="33351" h="972">
                <a:moveTo>
                  <a:pt x="0" y="486"/>
                </a:moveTo>
                <a:lnTo>
                  <a:pt x="33351" y="486"/>
                </a:lnTo>
              </a:path>
            </a:pathLst>
          </a:custGeom>
          <a:ln w="3175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1208687" y="669357"/>
            <a:ext cx="33150" cy="29571"/>
          </a:xfrm>
          <a:custGeom>
            <a:avLst/>
            <a:gdLst/>
            <a:ahLst/>
            <a:cxnLst/>
            <a:rect l="l" t="t" r="r" b="b"/>
            <a:pathLst>
              <a:path w="33150" h="29571">
                <a:moveTo>
                  <a:pt x="32509" y="0"/>
                </a:moveTo>
                <a:lnTo>
                  <a:pt x="0" y="28842"/>
                </a:lnTo>
                <a:lnTo>
                  <a:pt x="643" y="29571"/>
                </a:lnTo>
                <a:lnTo>
                  <a:pt x="33150" y="730"/>
                </a:lnTo>
                <a:lnTo>
                  <a:pt x="32509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1204779" y="623468"/>
            <a:ext cx="36045" cy="36051"/>
          </a:xfrm>
          <a:custGeom>
            <a:avLst/>
            <a:gdLst/>
            <a:ahLst/>
            <a:cxnLst/>
            <a:rect l="l" t="t" r="r" b="b"/>
            <a:pathLst>
              <a:path w="36045" h="36051">
                <a:moveTo>
                  <a:pt x="693" y="0"/>
                </a:moveTo>
                <a:lnTo>
                  <a:pt x="0" y="688"/>
                </a:lnTo>
                <a:lnTo>
                  <a:pt x="35361" y="36051"/>
                </a:lnTo>
                <a:lnTo>
                  <a:pt x="36045" y="35363"/>
                </a:lnTo>
                <a:lnTo>
                  <a:pt x="693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1364376" y="620171"/>
            <a:ext cx="82883" cy="128470"/>
          </a:xfrm>
          <a:custGeom>
            <a:avLst/>
            <a:gdLst/>
            <a:ahLst/>
            <a:cxnLst/>
            <a:rect l="l" t="t" r="r" b="b"/>
            <a:pathLst>
              <a:path w="82883" h="128470">
                <a:moveTo>
                  <a:pt x="44782" y="0"/>
                </a:moveTo>
                <a:lnTo>
                  <a:pt x="0" y="0"/>
                </a:lnTo>
                <a:lnTo>
                  <a:pt x="0" y="128470"/>
                </a:lnTo>
                <a:lnTo>
                  <a:pt x="16155" y="128470"/>
                </a:lnTo>
                <a:lnTo>
                  <a:pt x="16155" y="73412"/>
                </a:lnTo>
                <a:lnTo>
                  <a:pt x="50026" y="73174"/>
                </a:lnTo>
                <a:lnTo>
                  <a:pt x="63961" y="69520"/>
                </a:lnTo>
                <a:lnTo>
                  <a:pt x="74294" y="61624"/>
                </a:lnTo>
                <a:lnTo>
                  <a:pt x="76248" y="57994"/>
                </a:lnTo>
                <a:lnTo>
                  <a:pt x="16155" y="57994"/>
                </a:lnTo>
                <a:lnTo>
                  <a:pt x="16155" y="15419"/>
                </a:lnTo>
                <a:lnTo>
                  <a:pt x="76564" y="15419"/>
                </a:lnTo>
                <a:lnTo>
                  <a:pt x="72071" y="9125"/>
                </a:lnTo>
                <a:lnTo>
                  <a:pt x="60312" y="2359"/>
                </a:lnTo>
                <a:lnTo>
                  <a:pt x="44782" y="0"/>
                </a:lnTo>
                <a:close/>
              </a:path>
              <a:path w="82883" h="128470">
                <a:moveTo>
                  <a:pt x="76564" y="15419"/>
                </a:moveTo>
                <a:lnTo>
                  <a:pt x="16155" y="15419"/>
                </a:lnTo>
                <a:lnTo>
                  <a:pt x="54577" y="16935"/>
                </a:lnTo>
                <a:lnTo>
                  <a:pt x="63153" y="25313"/>
                </a:lnTo>
                <a:lnTo>
                  <a:pt x="65817" y="42180"/>
                </a:lnTo>
                <a:lnTo>
                  <a:pt x="59349" y="53940"/>
                </a:lnTo>
                <a:lnTo>
                  <a:pt x="45695" y="57994"/>
                </a:lnTo>
                <a:lnTo>
                  <a:pt x="76248" y="57994"/>
                </a:lnTo>
                <a:lnTo>
                  <a:pt x="80707" y="49707"/>
                </a:lnTo>
                <a:lnTo>
                  <a:pt x="82883" y="33990"/>
                </a:lnTo>
                <a:lnTo>
                  <a:pt x="79711" y="19826"/>
                </a:lnTo>
                <a:lnTo>
                  <a:pt x="76564" y="1541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1467344" y="620171"/>
            <a:ext cx="89928" cy="129762"/>
          </a:xfrm>
          <a:custGeom>
            <a:avLst/>
            <a:gdLst/>
            <a:ahLst/>
            <a:cxnLst/>
            <a:rect l="l" t="t" r="r" b="b"/>
            <a:pathLst>
              <a:path w="89928" h="129762">
                <a:moveTo>
                  <a:pt x="16149" y="0"/>
                </a:moveTo>
                <a:lnTo>
                  <a:pt x="0" y="0"/>
                </a:lnTo>
                <a:lnTo>
                  <a:pt x="1115" y="96546"/>
                </a:lnTo>
                <a:lnTo>
                  <a:pt x="34255" y="128588"/>
                </a:lnTo>
                <a:lnTo>
                  <a:pt x="49436" y="129762"/>
                </a:lnTo>
                <a:lnTo>
                  <a:pt x="60277" y="127377"/>
                </a:lnTo>
                <a:lnTo>
                  <a:pt x="71272" y="121305"/>
                </a:lnTo>
                <a:lnTo>
                  <a:pt x="78986" y="114388"/>
                </a:lnTo>
                <a:lnTo>
                  <a:pt x="41668" y="114388"/>
                </a:lnTo>
                <a:lnTo>
                  <a:pt x="27870" y="109922"/>
                </a:lnTo>
                <a:lnTo>
                  <a:pt x="19174" y="100019"/>
                </a:lnTo>
                <a:lnTo>
                  <a:pt x="16149" y="85891"/>
                </a:lnTo>
                <a:lnTo>
                  <a:pt x="16149" y="0"/>
                </a:lnTo>
                <a:close/>
              </a:path>
              <a:path w="89928" h="129762">
                <a:moveTo>
                  <a:pt x="89928" y="0"/>
                </a:moveTo>
                <a:lnTo>
                  <a:pt x="73771" y="0"/>
                </a:lnTo>
                <a:lnTo>
                  <a:pt x="73341" y="91554"/>
                </a:lnTo>
                <a:lnTo>
                  <a:pt x="68373" y="103629"/>
                </a:lnTo>
                <a:lnTo>
                  <a:pt x="57825" y="111585"/>
                </a:lnTo>
                <a:lnTo>
                  <a:pt x="41668" y="114388"/>
                </a:lnTo>
                <a:lnTo>
                  <a:pt x="78986" y="114388"/>
                </a:lnTo>
                <a:lnTo>
                  <a:pt x="83421" y="110411"/>
                </a:lnTo>
                <a:lnTo>
                  <a:pt x="88310" y="98771"/>
                </a:lnTo>
                <a:lnTo>
                  <a:pt x="89928" y="84791"/>
                </a:lnTo>
                <a:lnTo>
                  <a:pt x="8992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" name="object 54"/>
          <p:cNvSpPr/>
          <p:nvPr/>
        </p:nvSpPr>
        <p:spPr>
          <a:xfrm>
            <a:off x="1585544" y="740409"/>
            <a:ext cx="74505" cy="0"/>
          </a:xfrm>
          <a:custGeom>
            <a:avLst/>
            <a:gdLst/>
            <a:ahLst/>
            <a:cxnLst/>
            <a:rect l="l" t="t" r="r" b="b"/>
            <a:pathLst>
              <a:path w="74505" h="0">
                <a:moveTo>
                  <a:pt x="0" y="0"/>
                </a:moveTo>
                <a:lnTo>
                  <a:pt x="74505" y="0"/>
                </a:lnTo>
              </a:path>
            </a:pathLst>
          </a:custGeom>
          <a:ln w="16510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1593617" y="619759"/>
            <a:ext cx="0" cy="113029"/>
          </a:xfrm>
          <a:custGeom>
            <a:avLst/>
            <a:gdLst/>
            <a:ahLst/>
            <a:cxnLst/>
            <a:rect l="l" t="t" r="r" b="b"/>
            <a:pathLst>
              <a:path w="0" h="113029">
                <a:moveTo>
                  <a:pt x="0" y="0"/>
                </a:moveTo>
                <a:lnTo>
                  <a:pt x="0" y="113029"/>
                </a:lnTo>
              </a:path>
            </a:pathLst>
          </a:custGeom>
          <a:ln w="17416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1671833" y="618797"/>
            <a:ext cx="78329" cy="129891"/>
          </a:xfrm>
          <a:custGeom>
            <a:avLst/>
            <a:gdLst/>
            <a:ahLst/>
            <a:cxnLst/>
            <a:rect l="l" t="t" r="r" b="b"/>
            <a:pathLst>
              <a:path w="78329" h="129891">
                <a:moveTo>
                  <a:pt x="12821" y="88183"/>
                </a:moveTo>
                <a:lnTo>
                  <a:pt x="0" y="100930"/>
                </a:lnTo>
                <a:lnTo>
                  <a:pt x="5351" y="112388"/>
                </a:lnTo>
                <a:lnTo>
                  <a:pt x="14071" y="122175"/>
                </a:lnTo>
                <a:lnTo>
                  <a:pt x="22386" y="127164"/>
                </a:lnTo>
                <a:lnTo>
                  <a:pt x="33998" y="129844"/>
                </a:lnTo>
                <a:lnTo>
                  <a:pt x="51073" y="129891"/>
                </a:lnTo>
                <a:lnTo>
                  <a:pt x="61936" y="124428"/>
                </a:lnTo>
                <a:lnTo>
                  <a:pt x="70812" y="115896"/>
                </a:lnTo>
                <a:lnTo>
                  <a:pt x="47868" y="115896"/>
                </a:lnTo>
                <a:lnTo>
                  <a:pt x="39238" y="115878"/>
                </a:lnTo>
                <a:lnTo>
                  <a:pt x="27023" y="112259"/>
                </a:lnTo>
                <a:lnTo>
                  <a:pt x="18595" y="102813"/>
                </a:lnTo>
                <a:lnTo>
                  <a:pt x="12821" y="88183"/>
                </a:lnTo>
                <a:close/>
              </a:path>
              <a:path w="78329" h="129891">
                <a:moveTo>
                  <a:pt x="36397" y="0"/>
                </a:moveTo>
                <a:lnTo>
                  <a:pt x="25331" y="3273"/>
                </a:lnTo>
                <a:lnTo>
                  <a:pt x="13769" y="12595"/>
                </a:lnTo>
                <a:lnTo>
                  <a:pt x="9015" y="22889"/>
                </a:lnTo>
                <a:lnTo>
                  <a:pt x="7756" y="38241"/>
                </a:lnTo>
                <a:lnTo>
                  <a:pt x="12131" y="48599"/>
                </a:lnTo>
                <a:lnTo>
                  <a:pt x="23458" y="60225"/>
                </a:lnTo>
                <a:lnTo>
                  <a:pt x="33045" y="65847"/>
                </a:lnTo>
                <a:lnTo>
                  <a:pt x="49508" y="74219"/>
                </a:lnTo>
                <a:lnTo>
                  <a:pt x="59325" y="82694"/>
                </a:lnTo>
                <a:lnTo>
                  <a:pt x="62740" y="93324"/>
                </a:lnTo>
                <a:lnTo>
                  <a:pt x="62740" y="99377"/>
                </a:lnTo>
                <a:lnTo>
                  <a:pt x="61083" y="104518"/>
                </a:lnTo>
                <a:lnTo>
                  <a:pt x="57779" y="108557"/>
                </a:lnTo>
                <a:lnTo>
                  <a:pt x="53559" y="113510"/>
                </a:lnTo>
                <a:lnTo>
                  <a:pt x="47868" y="115896"/>
                </a:lnTo>
                <a:lnTo>
                  <a:pt x="70812" y="115896"/>
                </a:lnTo>
                <a:lnTo>
                  <a:pt x="73209" y="113592"/>
                </a:lnTo>
                <a:lnTo>
                  <a:pt x="77335" y="102610"/>
                </a:lnTo>
                <a:lnTo>
                  <a:pt x="78329" y="87288"/>
                </a:lnTo>
                <a:lnTo>
                  <a:pt x="73880" y="75188"/>
                </a:lnTo>
                <a:lnTo>
                  <a:pt x="65121" y="66160"/>
                </a:lnTo>
                <a:lnTo>
                  <a:pt x="59063" y="61572"/>
                </a:lnTo>
                <a:lnTo>
                  <a:pt x="55576" y="59738"/>
                </a:lnTo>
                <a:lnTo>
                  <a:pt x="48232" y="56066"/>
                </a:lnTo>
                <a:lnTo>
                  <a:pt x="38324" y="50928"/>
                </a:lnTo>
                <a:lnTo>
                  <a:pt x="36314" y="49826"/>
                </a:lnTo>
                <a:lnTo>
                  <a:pt x="30988" y="46154"/>
                </a:lnTo>
                <a:lnTo>
                  <a:pt x="25302" y="41752"/>
                </a:lnTo>
                <a:lnTo>
                  <a:pt x="23463" y="37347"/>
                </a:lnTo>
                <a:lnTo>
                  <a:pt x="23463" y="22660"/>
                </a:lnTo>
                <a:lnTo>
                  <a:pt x="30066" y="15325"/>
                </a:lnTo>
                <a:lnTo>
                  <a:pt x="68883" y="15325"/>
                </a:lnTo>
                <a:lnTo>
                  <a:pt x="62758" y="7865"/>
                </a:lnTo>
                <a:lnTo>
                  <a:pt x="51775" y="1969"/>
                </a:lnTo>
                <a:lnTo>
                  <a:pt x="36397" y="0"/>
                </a:lnTo>
                <a:close/>
              </a:path>
              <a:path w="78329" h="129891">
                <a:moveTo>
                  <a:pt x="68883" y="15325"/>
                </a:moveTo>
                <a:lnTo>
                  <a:pt x="47506" y="15325"/>
                </a:lnTo>
                <a:lnTo>
                  <a:pt x="53375" y="18440"/>
                </a:lnTo>
                <a:lnTo>
                  <a:pt x="59245" y="28901"/>
                </a:lnTo>
                <a:lnTo>
                  <a:pt x="70601" y="17417"/>
                </a:lnTo>
                <a:lnTo>
                  <a:pt x="68883" y="15325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1761189" y="620171"/>
            <a:ext cx="104236" cy="128470"/>
          </a:xfrm>
          <a:custGeom>
            <a:avLst/>
            <a:gdLst/>
            <a:ahLst/>
            <a:cxnLst/>
            <a:rect l="l" t="t" r="r" b="b"/>
            <a:pathLst>
              <a:path w="104236" h="128470">
                <a:moveTo>
                  <a:pt x="59824" y="0"/>
                </a:moveTo>
                <a:lnTo>
                  <a:pt x="44411" y="0"/>
                </a:lnTo>
                <a:lnTo>
                  <a:pt x="0" y="128470"/>
                </a:lnTo>
                <a:lnTo>
                  <a:pt x="16146" y="128470"/>
                </a:lnTo>
                <a:lnTo>
                  <a:pt x="27522" y="94150"/>
                </a:lnTo>
                <a:lnTo>
                  <a:pt x="92372" y="94150"/>
                </a:lnTo>
                <a:lnTo>
                  <a:pt x="87042" y="78733"/>
                </a:lnTo>
                <a:lnTo>
                  <a:pt x="32665" y="78733"/>
                </a:lnTo>
                <a:lnTo>
                  <a:pt x="52118" y="20920"/>
                </a:lnTo>
                <a:lnTo>
                  <a:pt x="67056" y="20920"/>
                </a:lnTo>
                <a:lnTo>
                  <a:pt x="59824" y="0"/>
                </a:lnTo>
                <a:close/>
              </a:path>
              <a:path w="104236" h="128470">
                <a:moveTo>
                  <a:pt x="92372" y="94150"/>
                </a:moveTo>
                <a:lnTo>
                  <a:pt x="76715" y="94150"/>
                </a:lnTo>
                <a:lnTo>
                  <a:pt x="88089" y="128470"/>
                </a:lnTo>
                <a:lnTo>
                  <a:pt x="104236" y="128470"/>
                </a:lnTo>
                <a:lnTo>
                  <a:pt x="92372" y="94150"/>
                </a:lnTo>
                <a:close/>
              </a:path>
              <a:path w="104236" h="128470">
                <a:moveTo>
                  <a:pt x="67056" y="20920"/>
                </a:moveTo>
                <a:lnTo>
                  <a:pt x="52118" y="20920"/>
                </a:lnTo>
                <a:lnTo>
                  <a:pt x="71570" y="78733"/>
                </a:lnTo>
                <a:lnTo>
                  <a:pt x="87042" y="78733"/>
                </a:lnTo>
                <a:lnTo>
                  <a:pt x="67056" y="2092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" name="object 58"/>
          <p:cNvSpPr/>
          <p:nvPr/>
        </p:nvSpPr>
        <p:spPr>
          <a:xfrm>
            <a:off x="1883418" y="620171"/>
            <a:ext cx="92139" cy="128470"/>
          </a:xfrm>
          <a:custGeom>
            <a:avLst/>
            <a:gdLst/>
            <a:ahLst/>
            <a:cxnLst/>
            <a:rect l="l" t="t" r="r" b="b"/>
            <a:pathLst>
              <a:path w="92139" h="128470">
                <a:moveTo>
                  <a:pt x="42764" y="0"/>
                </a:moveTo>
                <a:lnTo>
                  <a:pt x="0" y="0"/>
                </a:lnTo>
                <a:lnTo>
                  <a:pt x="0" y="128470"/>
                </a:lnTo>
                <a:lnTo>
                  <a:pt x="16156" y="128470"/>
                </a:lnTo>
                <a:lnTo>
                  <a:pt x="16156" y="67904"/>
                </a:lnTo>
                <a:lnTo>
                  <a:pt x="59990" y="67904"/>
                </a:lnTo>
                <a:lnTo>
                  <a:pt x="58707" y="65487"/>
                </a:lnTo>
                <a:lnTo>
                  <a:pt x="70538" y="58774"/>
                </a:lnTo>
                <a:lnTo>
                  <a:pt x="74934" y="52491"/>
                </a:lnTo>
                <a:lnTo>
                  <a:pt x="16156" y="52491"/>
                </a:lnTo>
                <a:lnTo>
                  <a:pt x="16156" y="15419"/>
                </a:lnTo>
                <a:lnTo>
                  <a:pt x="74861" y="15419"/>
                </a:lnTo>
                <a:lnTo>
                  <a:pt x="70265" y="8987"/>
                </a:lnTo>
                <a:lnTo>
                  <a:pt x="58345" y="2309"/>
                </a:lnTo>
                <a:lnTo>
                  <a:pt x="42764" y="0"/>
                </a:lnTo>
                <a:close/>
              </a:path>
              <a:path w="92139" h="128470">
                <a:moveTo>
                  <a:pt x="59990" y="67904"/>
                </a:moveTo>
                <a:lnTo>
                  <a:pt x="35429" y="67904"/>
                </a:lnTo>
                <a:lnTo>
                  <a:pt x="73049" y="128470"/>
                </a:lnTo>
                <a:lnTo>
                  <a:pt x="92139" y="128470"/>
                </a:lnTo>
                <a:lnTo>
                  <a:pt x="59990" y="67904"/>
                </a:lnTo>
                <a:close/>
              </a:path>
              <a:path w="92139" h="128470">
                <a:moveTo>
                  <a:pt x="74861" y="15419"/>
                </a:moveTo>
                <a:lnTo>
                  <a:pt x="16156" y="15419"/>
                </a:lnTo>
                <a:lnTo>
                  <a:pt x="49027" y="15876"/>
                </a:lnTo>
                <a:lnTo>
                  <a:pt x="60112" y="22209"/>
                </a:lnTo>
                <a:lnTo>
                  <a:pt x="63708" y="37014"/>
                </a:lnTo>
                <a:lnTo>
                  <a:pt x="57720" y="48605"/>
                </a:lnTo>
                <a:lnTo>
                  <a:pt x="43135" y="52491"/>
                </a:lnTo>
                <a:lnTo>
                  <a:pt x="74934" y="52491"/>
                </a:lnTo>
                <a:lnTo>
                  <a:pt x="77986" y="48129"/>
                </a:lnTo>
                <a:lnTo>
                  <a:pt x="80575" y="33930"/>
                </a:lnTo>
                <a:lnTo>
                  <a:pt x="77887" y="19653"/>
                </a:lnTo>
                <a:lnTo>
                  <a:pt x="74861" y="1541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238" y="349135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875837" y="5782095"/>
            <a:ext cx="8369543" cy="1323438"/>
          </a:xfrm>
          <a:custGeom>
            <a:avLst/>
            <a:gdLst/>
            <a:ahLst/>
            <a:cxnLst/>
            <a:rect l="l" t="t" r="r" b="b"/>
            <a:pathLst>
              <a:path w="8369543" h="1323438">
                <a:moveTo>
                  <a:pt x="0" y="0"/>
                </a:moveTo>
                <a:lnTo>
                  <a:pt x="8369543" y="0"/>
                </a:lnTo>
                <a:lnTo>
                  <a:pt x="8369543" y="1323438"/>
                </a:lnTo>
                <a:lnTo>
                  <a:pt x="0" y="132343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875837" y="5782095"/>
            <a:ext cx="8369541" cy="1323438"/>
          </a:xfrm>
          <a:custGeom>
            <a:avLst/>
            <a:gdLst/>
            <a:ahLst/>
            <a:cxnLst/>
            <a:rect l="l" t="t" r="r" b="b"/>
            <a:pathLst>
              <a:path w="8369541" h="1323438">
                <a:moveTo>
                  <a:pt x="0" y="0"/>
                </a:moveTo>
                <a:lnTo>
                  <a:pt x="8369541" y="0"/>
                </a:lnTo>
                <a:lnTo>
                  <a:pt x="8369541" y="1323438"/>
                </a:lnTo>
                <a:lnTo>
                  <a:pt x="0" y="132343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AA757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54577" y="5828790"/>
            <a:ext cx="8124825" cy="12230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99800"/>
              </a:lnSpc>
            </a:pPr>
            <a:r>
              <a:rPr dirty="0" smtClean="0" sz="3200" spc="-60">
                <a:solidFill>
                  <a:srgbClr val="007DC6"/>
                </a:solidFill>
                <a:latin typeface="Arial"/>
                <a:cs typeface="Arial"/>
              </a:rPr>
              <a:t>Localized</a:t>
            </a:r>
            <a:r>
              <a:rPr dirty="0" smtClean="0" sz="3200" spc="-60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560">
                <a:solidFill>
                  <a:srgbClr val="007DC6"/>
                </a:solidFill>
                <a:latin typeface="Arial"/>
                <a:cs typeface="Arial"/>
              </a:rPr>
              <a:t>T</a:t>
            </a:r>
            <a:r>
              <a:rPr dirty="0" smtClean="0" sz="3200" spc="-50">
                <a:solidFill>
                  <a:srgbClr val="007DC6"/>
                </a:solidFill>
                <a:latin typeface="Arial"/>
                <a:cs typeface="Arial"/>
              </a:rPr>
              <a:t>weets</a:t>
            </a:r>
            <a:r>
              <a:rPr dirty="0" smtClean="0" sz="3200" spc="-50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70">
                <a:solidFill>
                  <a:srgbClr val="007DC6"/>
                </a:solidFill>
                <a:latin typeface="Arial"/>
                <a:cs typeface="Arial"/>
              </a:rPr>
              <a:t>highlight</a:t>
            </a:r>
            <a:r>
              <a:rPr dirty="0" smtClean="0" sz="3200" spc="-70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35">
                <a:solidFill>
                  <a:srgbClr val="007DC6"/>
                </a:solidFill>
                <a:latin typeface="Arial"/>
                <a:cs typeface="Arial"/>
              </a:rPr>
              <a:t>network</a:t>
            </a:r>
            <a:r>
              <a:rPr dirty="0" smtClean="0" sz="3200" spc="-3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45">
                <a:solidFill>
                  <a:srgbClr val="007DC6"/>
                </a:solidFill>
                <a:latin typeface="Arial"/>
                <a:cs typeface="Arial"/>
              </a:rPr>
              <a:t>disruptions</a:t>
            </a:r>
            <a:r>
              <a:rPr dirty="0" smtClean="0" sz="3200" spc="-30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2400" spc="-60">
                <a:solidFill>
                  <a:srgbClr val="7F7F7F"/>
                </a:solidFill>
                <a:latin typeface="Arial"/>
                <a:cs typeface="Arial"/>
              </a:rPr>
              <a:t>Real-time</a:t>
            </a:r>
            <a:r>
              <a:rPr dirty="0" smtClean="0" sz="2400" spc="-6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50">
                <a:solidFill>
                  <a:srgbClr val="7F7F7F"/>
                </a:solidFill>
                <a:latin typeface="Arial"/>
                <a:cs typeface="Arial"/>
              </a:rPr>
              <a:t>conversations</a:t>
            </a:r>
            <a:r>
              <a:rPr dirty="0" smtClean="0" sz="2400" spc="-5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45">
                <a:solidFill>
                  <a:srgbClr val="7F7F7F"/>
                </a:solidFill>
                <a:latin typeface="Arial"/>
                <a:cs typeface="Arial"/>
              </a:rPr>
              <a:t>indicating</a:t>
            </a:r>
            <a:r>
              <a:rPr dirty="0" smtClean="0" sz="2400" spc="-4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25">
                <a:solidFill>
                  <a:srgbClr val="7F7F7F"/>
                </a:solidFill>
                <a:latin typeface="Arial"/>
                <a:cs typeface="Arial"/>
              </a:rPr>
              <a:t>network</a:t>
            </a:r>
            <a:r>
              <a:rPr dirty="0" smtClean="0" sz="2400" spc="-2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35">
                <a:solidFill>
                  <a:srgbClr val="7F7F7F"/>
                </a:solidFill>
                <a:latin typeface="Arial"/>
                <a:cs typeface="Arial"/>
              </a:rPr>
              <a:t>disruptions</a:t>
            </a:r>
            <a:r>
              <a:rPr dirty="0" smtClean="0" sz="2400" spc="-3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40">
                <a:solidFill>
                  <a:srgbClr val="7F7F7F"/>
                </a:solidFill>
                <a:latin typeface="Arial"/>
                <a:cs typeface="Arial"/>
              </a:rPr>
              <a:t>for</a:t>
            </a:r>
            <a:r>
              <a:rPr dirty="0" smtClean="0" sz="2400" spc="-4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95">
                <a:solidFill>
                  <a:srgbClr val="7F7F7F"/>
                </a:solidFill>
                <a:latin typeface="Arial"/>
                <a:cs typeface="Arial"/>
              </a:rPr>
              <a:t>a</a:t>
            </a:r>
            <a:r>
              <a:rPr dirty="0" smtClean="0" sz="2400" spc="-5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20">
                <a:solidFill>
                  <a:srgbClr val="7F7F7F"/>
                </a:solidFill>
                <a:latin typeface="Arial"/>
                <a:cs typeface="Arial"/>
              </a:rPr>
              <a:t>top</a:t>
            </a:r>
            <a:r>
              <a:rPr dirty="0" smtClean="0" sz="2400" spc="2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45">
                <a:solidFill>
                  <a:srgbClr val="7F7F7F"/>
                </a:solidFill>
                <a:latin typeface="Arial"/>
                <a:cs typeface="Arial"/>
              </a:rPr>
              <a:t>global</a:t>
            </a:r>
            <a:r>
              <a:rPr dirty="0" smtClean="0" sz="2400" spc="-4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50">
                <a:solidFill>
                  <a:srgbClr val="7F7F7F"/>
                </a:solidFill>
                <a:latin typeface="Arial"/>
                <a:cs typeface="Arial"/>
              </a:rPr>
              <a:t>mobile</a:t>
            </a:r>
            <a:r>
              <a:rPr dirty="0" smtClean="0" sz="2400" spc="-5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25">
                <a:solidFill>
                  <a:srgbClr val="7F7F7F"/>
                </a:solidFill>
                <a:latin typeface="Arial"/>
                <a:cs typeface="Arial"/>
              </a:rPr>
              <a:t>operator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00526" y="539516"/>
            <a:ext cx="288289" cy="289803"/>
          </a:xfrm>
          <a:custGeom>
            <a:avLst/>
            <a:gdLst/>
            <a:ahLst/>
            <a:cxnLst/>
            <a:rect l="l" t="t" r="r" b="b"/>
            <a:pathLst>
              <a:path w="288289" h="289803">
                <a:moveTo>
                  <a:pt x="141690" y="0"/>
                </a:moveTo>
                <a:lnTo>
                  <a:pt x="103956" y="5686"/>
                </a:lnTo>
                <a:lnTo>
                  <a:pt x="68604" y="21391"/>
                </a:lnTo>
                <a:lnTo>
                  <a:pt x="31216" y="54255"/>
                </a:lnTo>
                <a:lnTo>
                  <a:pt x="8321" y="95424"/>
                </a:lnTo>
                <a:lnTo>
                  <a:pt x="0" y="141551"/>
                </a:lnTo>
                <a:lnTo>
                  <a:pt x="282" y="153428"/>
                </a:lnTo>
                <a:lnTo>
                  <a:pt x="11248" y="200677"/>
                </a:lnTo>
                <a:lnTo>
                  <a:pt x="30024" y="234027"/>
                </a:lnTo>
                <a:lnTo>
                  <a:pt x="58386" y="261535"/>
                </a:lnTo>
                <a:lnTo>
                  <a:pt x="92739" y="280251"/>
                </a:lnTo>
                <a:lnTo>
                  <a:pt x="131091" y="289186"/>
                </a:lnTo>
                <a:lnTo>
                  <a:pt x="144394" y="289803"/>
                </a:lnTo>
                <a:lnTo>
                  <a:pt x="148815" y="289737"/>
                </a:lnTo>
                <a:lnTo>
                  <a:pt x="161312" y="288814"/>
                </a:lnTo>
                <a:lnTo>
                  <a:pt x="173650" y="286794"/>
                </a:lnTo>
                <a:lnTo>
                  <a:pt x="185822" y="283660"/>
                </a:lnTo>
                <a:lnTo>
                  <a:pt x="190455" y="282014"/>
                </a:lnTo>
                <a:lnTo>
                  <a:pt x="142591" y="282014"/>
                </a:lnTo>
                <a:lnTo>
                  <a:pt x="129790" y="281234"/>
                </a:lnTo>
                <a:lnTo>
                  <a:pt x="92809" y="271714"/>
                </a:lnTo>
                <a:lnTo>
                  <a:pt x="59221" y="251725"/>
                </a:lnTo>
                <a:lnTo>
                  <a:pt x="30643" y="221658"/>
                </a:lnTo>
                <a:lnTo>
                  <a:pt x="11453" y="178499"/>
                </a:lnTo>
                <a:lnTo>
                  <a:pt x="7702" y="144013"/>
                </a:lnTo>
                <a:lnTo>
                  <a:pt x="8466" y="132426"/>
                </a:lnTo>
                <a:lnTo>
                  <a:pt x="21522" y="87184"/>
                </a:lnTo>
                <a:lnTo>
                  <a:pt x="50464" y="46519"/>
                </a:lnTo>
                <a:lnTo>
                  <a:pt x="82080" y="22643"/>
                </a:lnTo>
                <a:lnTo>
                  <a:pt x="118390" y="10179"/>
                </a:lnTo>
                <a:lnTo>
                  <a:pt x="144156" y="7758"/>
                </a:lnTo>
                <a:lnTo>
                  <a:pt x="189780" y="7758"/>
                </a:lnTo>
                <a:lnTo>
                  <a:pt x="181840" y="5242"/>
                </a:lnTo>
                <a:lnTo>
                  <a:pt x="168820" y="2350"/>
                </a:lnTo>
                <a:lnTo>
                  <a:pt x="155416" y="591"/>
                </a:lnTo>
                <a:lnTo>
                  <a:pt x="141690" y="0"/>
                </a:lnTo>
                <a:close/>
              </a:path>
              <a:path w="288289" h="289803">
                <a:moveTo>
                  <a:pt x="189780" y="7758"/>
                </a:moveTo>
                <a:lnTo>
                  <a:pt x="144156" y="7758"/>
                </a:lnTo>
                <a:lnTo>
                  <a:pt x="147105" y="7790"/>
                </a:lnTo>
                <a:lnTo>
                  <a:pt x="159780" y="8665"/>
                </a:lnTo>
                <a:lnTo>
                  <a:pt x="208003" y="24005"/>
                </a:lnTo>
                <a:lnTo>
                  <a:pt x="240049" y="47715"/>
                </a:lnTo>
                <a:lnTo>
                  <a:pt x="264817" y="79504"/>
                </a:lnTo>
                <a:lnTo>
                  <a:pt x="279458" y="123585"/>
                </a:lnTo>
                <a:lnTo>
                  <a:pt x="280711" y="147038"/>
                </a:lnTo>
                <a:lnTo>
                  <a:pt x="279883" y="158126"/>
                </a:lnTo>
                <a:lnTo>
                  <a:pt x="266439" y="203243"/>
                </a:lnTo>
                <a:lnTo>
                  <a:pt x="237049" y="243960"/>
                </a:lnTo>
                <a:lnTo>
                  <a:pt x="205297" y="267719"/>
                </a:lnTo>
                <a:lnTo>
                  <a:pt x="169021" y="279695"/>
                </a:lnTo>
                <a:lnTo>
                  <a:pt x="142591" y="282014"/>
                </a:lnTo>
                <a:lnTo>
                  <a:pt x="190455" y="282014"/>
                </a:lnTo>
                <a:lnTo>
                  <a:pt x="232750" y="259662"/>
                </a:lnTo>
                <a:lnTo>
                  <a:pt x="265255" y="224552"/>
                </a:lnTo>
                <a:lnTo>
                  <a:pt x="283891" y="181895"/>
                </a:lnTo>
                <a:lnTo>
                  <a:pt x="288289" y="147038"/>
                </a:lnTo>
                <a:lnTo>
                  <a:pt x="287852" y="135052"/>
                </a:lnTo>
                <a:lnTo>
                  <a:pt x="276384" y="87829"/>
                </a:lnTo>
                <a:lnTo>
                  <a:pt x="257154" y="54021"/>
                </a:lnTo>
                <a:lnTo>
                  <a:pt x="228878" y="27374"/>
                </a:lnTo>
                <a:lnTo>
                  <a:pt x="194417" y="9227"/>
                </a:lnTo>
                <a:lnTo>
                  <a:pt x="189780" y="7758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075237" y="613952"/>
            <a:ext cx="19017" cy="18657"/>
          </a:xfrm>
          <a:custGeom>
            <a:avLst/>
            <a:gdLst/>
            <a:ahLst/>
            <a:cxnLst/>
            <a:rect l="l" t="t" r="r" b="b"/>
            <a:pathLst>
              <a:path w="19017" h="18657">
                <a:moveTo>
                  <a:pt x="7640" y="0"/>
                </a:moveTo>
                <a:lnTo>
                  <a:pt x="1952" y="4154"/>
                </a:lnTo>
                <a:lnTo>
                  <a:pt x="709" y="6200"/>
                </a:lnTo>
                <a:lnTo>
                  <a:pt x="0" y="10843"/>
                </a:lnTo>
                <a:lnTo>
                  <a:pt x="568" y="13168"/>
                </a:lnTo>
                <a:lnTo>
                  <a:pt x="3610" y="17315"/>
                </a:lnTo>
                <a:lnTo>
                  <a:pt x="6263" y="18657"/>
                </a:lnTo>
                <a:lnTo>
                  <a:pt x="10939" y="18657"/>
                </a:lnTo>
                <a:lnTo>
                  <a:pt x="12735" y="18068"/>
                </a:lnTo>
                <a:lnTo>
                  <a:pt x="16417" y="15365"/>
                </a:lnTo>
                <a:lnTo>
                  <a:pt x="9851" y="15365"/>
                </a:lnTo>
                <a:lnTo>
                  <a:pt x="6635" y="14862"/>
                </a:lnTo>
                <a:lnTo>
                  <a:pt x="4318" y="11704"/>
                </a:lnTo>
                <a:lnTo>
                  <a:pt x="4007" y="10405"/>
                </a:lnTo>
                <a:lnTo>
                  <a:pt x="4401" y="7815"/>
                </a:lnTo>
                <a:lnTo>
                  <a:pt x="5094" y="6677"/>
                </a:lnTo>
                <a:lnTo>
                  <a:pt x="6997" y="5280"/>
                </a:lnTo>
                <a:lnTo>
                  <a:pt x="8005" y="4954"/>
                </a:lnTo>
                <a:lnTo>
                  <a:pt x="16364" y="4954"/>
                </a:lnTo>
                <a:lnTo>
                  <a:pt x="13385" y="895"/>
                </a:lnTo>
                <a:lnTo>
                  <a:pt x="7640" y="0"/>
                </a:lnTo>
                <a:close/>
              </a:path>
              <a:path w="19017" h="18657">
                <a:moveTo>
                  <a:pt x="16364" y="4954"/>
                </a:moveTo>
                <a:lnTo>
                  <a:pt x="10633" y="4954"/>
                </a:lnTo>
                <a:lnTo>
                  <a:pt x="12076" y="5684"/>
                </a:lnTo>
                <a:lnTo>
                  <a:pt x="14604" y="9140"/>
                </a:lnTo>
                <a:lnTo>
                  <a:pt x="14137" y="12219"/>
                </a:lnTo>
                <a:lnTo>
                  <a:pt x="9851" y="15365"/>
                </a:lnTo>
                <a:lnTo>
                  <a:pt x="16417" y="15365"/>
                </a:lnTo>
                <a:lnTo>
                  <a:pt x="18158" y="14088"/>
                </a:lnTo>
                <a:lnTo>
                  <a:pt x="19017" y="8568"/>
                </a:lnTo>
                <a:lnTo>
                  <a:pt x="16364" y="4954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236285" y="654140"/>
            <a:ext cx="19024" cy="18658"/>
          </a:xfrm>
          <a:custGeom>
            <a:avLst/>
            <a:gdLst/>
            <a:ahLst/>
            <a:cxnLst/>
            <a:rect l="l" t="t" r="r" b="b"/>
            <a:pathLst>
              <a:path w="19024" h="18658">
                <a:moveTo>
                  <a:pt x="7648" y="0"/>
                </a:moveTo>
                <a:lnTo>
                  <a:pt x="1959" y="4155"/>
                </a:lnTo>
                <a:lnTo>
                  <a:pt x="716" y="6198"/>
                </a:lnTo>
                <a:lnTo>
                  <a:pt x="0" y="10844"/>
                </a:lnTo>
                <a:lnTo>
                  <a:pt x="575" y="13167"/>
                </a:lnTo>
                <a:lnTo>
                  <a:pt x="3608" y="17313"/>
                </a:lnTo>
                <a:lnTo>
                  <a:pt x="6263" y="18658"/>
                </a:lnTo>
                <a:lnTo>
                  <a:pt x="10946" y="18658"/>
                </a:lnTo>
                <a:lnTo>
                  <a:pt x="12740" y="18069"/>
                </a:lnTo>
                <a:lnTo>
                  <a:pt x="16423" y="15365"/>
                </a:lnTo>
                <a:lnTo>
                  <a:pt x="9856" y="15365"/>
                </a:lnTo>
                <a:lnTo>
                  <a:pt x="6633" y="14861"/>
                </a:lnTo>
                <a:lnTo>
                  <a:pt x="4318" y="11705"/>
                </a:lnTo>
                <a:lnTo>
                  <a:pt x="4003" y="10412"/>
                </a:lnTo>
                <a:lnTo>
                  <a:pt x="4408" y="7819"/>
                </a:lnTo>
                <a:lnTo>
                  <a:pt x="5092" y="6682"/>
                </a:lnTo>
                <a:lnTo>
                  <a:pt x="7004" y="5285"/>
                </a:lnTo>
                <a:lnTo>
                  <a:pt x="8010" y="4954"/>
                </a:lnTo>
                <a:lnTo>
                  <a:pt x="16369" y="4954"/>
                </a:lnTo>
                <a:lnTo>
                  <a:pt x="13393" y="896"/>
                </a:lnTo>
                <a:lnTo>
                  <a:pt x="7648" y="0"/>
                </a:lnTo>
                <a:close/>
              </a:path>
              <a:path w="19024" h="18658">
                <a:moveTo>
                  <a:pt x="16369" y="4954"/>
                </a:moveTo>
                <a:lnTo>
                  <a:pt x="10631" y="4954"/>
                </a:lnTo>
                <a:lnTo>
                  <a:pt x="12081" y="5683"/>
                </a:lnTo>
                <a:lnTo>
                  <a:pt x="14611" y="9146"/>
                </a:lnTo>
                <a:lnTo>
                  <a:pt x="14142" y="12221"/>
                </a:lnTo>
                <a:lnTo>
                  <a:pt x="9856" y="15365"/>
                </a:lnTo>
                <a:lnTo>
                  <a:pt x="16423" y="15365"/>
                </a:lnTo>
                <a:lnTo>
                  <a:pt x="18165" y="14086"/>
                </a:lnTo>
                <a:lnTo>
                  <a:pt x="19024" y="8572"/>
                </a:lnTo>
                <a:lnTo>
                  <a:pt x="16369" y="4954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195170" y="694373"/>
            <a:ext cx="19006" cy="18667"/>
          </a:xfrm>
          <a:custGeom>
            <a:avLst/>
            <a:gdLst/>
            <a:ahLst/>
            <a:cxnLst/>
            <a:rect l="l" t="t" r="r" b="b"/>
            <a:pathLst>
              <a:path w="19006" h="18667">
                <a:moveTo>
                  <a:pt x="8545" y="0"/>
                </a:moveTo>
                <a:lnTo>
                  <a:pt x="838" y="5647"/>
                </a:lnTo>
                <a:lnTo>
                  <a:pt x="0" y="11162"/>
                </a:lnTo>
                <a:lnTo>
                  <a:pt x="2850" y="15078"/>
                </a:lnTo>
                <a:lnTo>
                  <a:pt x="4517" y="17327"/>
                </a:lnTo>
                <a:lnTo>
                  <a:pt x="7161" y="18667"/>
                </a:lnTo>
                <a:lnTo>
                  <a:pt x="11836" y="18667"/>
                </a:lnTo>
                <a:lnTo>
                  <a:pt x="13632" y="18082"/>
                </a:lnTo>
                <a:lnTo>
                  <a:pt x="17046" y="15576"/>
                </a:lnTo>
                <a:lnTo>
                  <a:pt x="17156" y="15394"/>
                </a:lnTo>
                <a:lnTo>
                  <a:pt x="10722" y="15394"/>
                </a:lnTo>
                <a:lnTo>
                  <a:pt x="7541" y="14888"/>
                </a:lnTo>
                <a:lnTo>
                  <a:pt x="4399" y="10589"/>
                </a:lnTo>
                <a:lnTo>
                  <a:pt x="4870" y="7513"/>
                </a:lnTo>
                <a:lnTo>
                  <a:pt x="7895" y="5292"/>
                </a:lnTo>
                <a:lnTo>
                  <a:pt x="8902" y="4966"/>
                </a:lnTo>
                <a:lnTo>
                  <a:pt x="17265" y="4966"/>
                </a:lnTo>
                <a:lnTo>
                  <a:pt x="14292" y="911"/>
                </a:lnTo>
                <a:lnTo>
                  <a:pt x="8545" y="0"/>
                </a:lnTo>
                <a:close/>
              </a:path>
              <a:path w="19006" h="18667">
                <a:moveTo>
                  <a:pt x="17265" y="4966"/>
                </a:moveTo>
                <a:lnTo>
                  <a:pt x="11505" y="4966"/>
                </a:lnTo>
                <a:lnTo>
                  <a:pt x="12989" y="5712"/>
                </a:lnTo>
                <a:lnTo>
                  <a:pt x="14686" y="8028"/>
                </a:lnTo>
                <a:lnTo>
                  <a:pt x="15001" y="9324"/>
                </a:lnTo>
                <a:lnTo>
                  <a:pt x="14606" y="11911"/>
                </a:lnTo>
                <a:lnTo>
                  <a:pt x="13913" y="13051"/>
                </a:lnTo>
                <a:lnTo>
                  <a:pt x="10722" y="15394"/>
                </a:lnTo>
                <a:lnTo>
                  <a:pt x="17156" y="15394"/>
                </a:lnTo>
                <a:lnTo>
                  <a:pt x="18290" y="13531"/>
                </a:lnTo>
                <a:lnTo>
                  <a:pt x="19006" y="8887"/>
                </a:lnTo>
                <a:lnTo>
                  <a:pt x="18437" y="6565"/>
                </a:lnTo>
                <a:lnTo>
                  <a:pt x="17265" y="4966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079309" y="658538"/>
            <a:ext cx="90393" cy="91793"/>
          </a:xfrm>
          <a:custGeom>
            <a:avLst/>
            <a:gdLst/>
            <a:ahLst/>
            <a:cxnLst/>
            <a:rect l="l" t="t" r="r" b="b"/>
            <a:pathLst>
              <a:path w="90393" h="91793">
                <a:moveTo>
                  <a:pt x="39571" y="0"/>
                </a:moveTo>
                <a:lnTo>
                  <a:pt x="2491" y="29348"/>
                </a:lnTo>
                <a:lnTo>
                  <a:pt x="0" y="40586"/>
                </a:lnTo>
                <a:lnTo>
                  <a:pt x="422" y="52405"/>
                </a:lnTo>
                <a:lnTo>
                  <a:pt x="32370" y="89897"/>
                </a:lnTo>
                <a:lnTo>
                  <a:pt x="45425" y="91793"/>
                </a:lnTo>
                <a:lnTo>
                  <a:pt x="53618" y="90989"/>
                </a:lnTo>
                <a:lnTo>
                  <a:pt x="64873" y="86924"/>
                </a:lnTo>
                <a:lnTo>
                  <a:pt x="77417" y="78679"/>
                </a:lnTo>
                <a:lnTo>
                  <a:pt x="52265" y="78679"/>
                </a:lnTo>
                <a:lnTo>
                  <a:pt x="35829" y="78650"/>
                </a:lnTo>
                <a:lnTo>
                  <a:pt x="24940" y="72626"/>
                </a:lnTo>
                <a:lnTo>
                  <a:pt x="14647" y="61179"/>
                </a:lnTo>
                <a:lnTo>
                  <a:pt x="11213" y="49625"/>
                </a:lnTo>
                <a:lnTo>
                  <a:pt x="11915" y="37818"/>
                </a:lnTo>
                <a:lnTo>
                  <a:pt x="16581" y="26885"/>
                </a:lnTo>
                <a:lnTo>
                  <a:pt x="25040" y="17956"/>
                </a:lnTo>
                <a:lnTo>
                  <a:pt x="30975" y="13601"/>
                </a:lnTo>
                <a:lnTo>
                  <a:pt x="37997" y="11300"/>
                </a:lnTo>
                <a:lnTo>
                  <a:pt x="75613" y="11300"/>
                </a:lnTo>
                <a:lnTo>
                  <a:pt x="67134" y="5461"/>
                </a:lnTo>
                <a:lnTo>
                  <a:pt x="54700" y="1267"/>
                </a:lnTo>
                <a:lnTo>
                  <a:pt x="39571" y="0"/>
                </a:lnTo>
                <a:close/>
              </a:path>
              <a:path w="90393" h="91793">
                <a:moveTo>
                  <a:pt x="75613" y="11300"/>
                </a:moveTo>
                <a:lnTo>
                  <a:pt x="45343" y="11300"/>
                </a:lnTo>
                <a:lnTo>
                  <a:pt x="45795" y="11303"/>
                </a:lnTo>
                <a:lnTo>
                  <a:pt x="56427" y="13387"/>
                </a:lnTo>
                <a:lnTo>
                  <a:pt x="66880" y="20188"/>
                </a:lnTo>
                <a:lnTo>
                  <a:pt x="77332" y="32958"/>
                </a:lnTo>
                <a:lnTo>
                  <a:pt x="79576" y="44051"/>
                </a:lnTo>
                <a:lnTo>
                  <a:pt x="77861" y="55401"/>
                </a:lnTo>
                <a:lnTo>
                  <a:pt x="72139" y="66194"/>
                </a:lnTo>
                <a:lnTo>
                  <a:pt x="62363" y="75614"/>
                </a:lnTo>
                <a:lnTo>
                  <a:pt x="52265" y="78679"/>
                </a:lnTo>
                <a:lnTo>
                  <a:pt x="77417" y="78679"/>
                </a:lnTo>
                <a:lnTo>
                  <a:pt x="77921" y="78348"/>
                </a:lnTo>
                <a:lnTo>
                  <a:pt x="84640" y="69632"/>
                </a:lnTo>
                <a:lnTo>
                  <a:pt x="88859" y="59554"/>
                </a:lnTo>
                <a:lnTo>
                  <a:pt x="90393" y="48445"/>
                </a:lnTo>
                <a:lnTo>
                  <a:pt x="89054" y="36639"/>
                </a:lnTo>
                <a:lnTo>
                  <a:pt x="84657" y="24468"/>
                </a:lnTo>
                <a:lnTo>
                  <a:pt x="77017" y="12267"/>
                </a:lnTo>
                <a:lnTo>
                  <a:pt x="75613" y="1130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119674" y="779918"/>
            <a:ext cx="10048" cy="10053"/>
          </a:xfrm>
          <a:custGeom>
            <a:avLst/>
            <a:gdLst/>
            <a:ahLst/>
            <a:cxnLst/>
            <a:rect l="l" t="t" r="r" b="b"/>
            <a:pathLst>
              <a:path w="10048" h="10053">
                <a:moveTo>
                  <a:pt x="4376" y="0"/>
                </a:moveTo>
                <a:lnTo>
                  <a:pt x="430" y="2899"/>
                </a:lnTo>
                <a:lnTo>
                  <a:pt x="0" y="5675"/>
                </a:lnTo>
                <a:lnTo>
                  <a:pt x="2901" y="9625"/>
                </a:lnTo>
                <a:lnTo>
                  <a:pt x="5672" y="10053"/>
                </a:lnTo>
                <a:lnTo>
                  <a:pt x="9620" y="7160"/>
                </a:lnTo>
                <a:lnTo>
                  <a:pt x="10048" y="4382"/>
                </a:lnTo>
                <a:lnTo>
                  <a:pt x="7155" y="430"/>
                </a:lnTo>
                <a:lnTo>
                  <a:pt x="437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1200097" y="618787"/>
            <a:ext cx="10055" cy="10053"/>
          </a:xfrm>
          <a:custGeom>
            <a:avLst/>
            <a:gdLst/>
            <a:ahLst/>
            <a:cxnLst/>
            <a:rect l="l" t="t" r="r" b="b"/>
            <a:pathLst>
              <a:path w="10055" h="10053">
                <a:moveTo>
                  <a:pt x="4385" y="0"/>
                </a:moveTo>
                <a:lnTo>
                  <a:pt x="437" y="2896"/>
                </a:lnTo>
                <a:lnTo>
                  <a:pt x="0" y="5674"/>
                </a:lnTo>
                <a:lnTo>
                  <a:pt x="2901" y="9624"/>
                </a:lnTo>
                <a:lnTo>
                  <a:pt x="5672" y="10053"/>
                </a:lnTo>
                <a:lnTo>
                  <a:pt x="9627" y="7153"/>
                </a:lnTo>
                <a:lnTo>
                  <a:pt x="10055" y="4377"/>
                </a:lnTo>
                <a:lnTo>
                  <a:pt x="7155" y="427"/>
                </a:lnTo>
                <a:lnTo>
                  <a:pt x="438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085821" y="630116"/>
            <a:ext cx="21975" cy="38040"/>
          </a:xfrm>
          <a:custGeom>
            <a:avLst/>
            <a:gdLst/>
            <a:ahLst/>
            <a:cxnLst/>
            <a:rect l="l" t="t" r="r" b="b"/>
            <a:pathLst>
              <a:path w="21975" h="38040">
                <a:moveTo>
                  <a:pt x="840" y="0"/>
                </a:moveTo>
                <a:lnTo>
                  <a:pt x="0" y="478"/>
                </a:lnTo>
                <a:lnTo>
                  <a:pt x="21117" y="38040"/>
                </a:lnTo>
                <a:lnTo>
                  <a:pt x="21975" y="37566"/>
                </a:lnTo>
                <a:lnTo>
                  <a:pt x="840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124216" y="744467"/>
            <a:ext cx="971" cy="40476"/>
          </a:xfrm>
          <a:custGeom>
            <a:avLst/>
            <a:gdLst/>
            <a:ahLst/>
            <a:cxnLst/>
            <a:rect l="l" t="t" r="r" b="b"/>
            <a:pathLst>
              <a:path w="971" h="40476">
                <a:moveTo>
                  <a:pt x="0" y="20238"/>
                </a:moveTo>
                <a:lnTo>
                  <a:pt x="971" y="20238"/>
                </a:lnTo>
              </a:path>
            </a:pathLst>
          </a:custGeom>
          <a:ln w="41746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164917" y="703759"/>
            <a:ext cx="33351" cy="972"/>
          </a:xfrm>
          <a:custGeom>
            <a:avLst/>
            <a:gdLst/>
            <a:ahLst/>
            <a:cxnLst/>
            <a:rect l="l" t="t" r="r" b="b"/>
            <a:pathLst>
              <a:path w="33351" h="972">
                <a:moveTo>
                  <a:pt x="0" y="486"/>
                </a:moveTo>
                <a:lnTo>
                  <a:pt x="33351" y="486"/>
                </a:lnTo>
              </a:path>
            </a:pathLst>
          </a:custGeom>
          <a:ln w="3175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208687" y="669357"/>
            <a:ext cx="33150" cy="29571"/>
          </a:xfrm>
          <a:custGeom>
            <a:avLst/>
            <a:gdLst/>
            <a:ahLst/>
            <a:cxnLst/>
            <a:rect l="l" t="t" r="r" b="b"/>
            <a:pathLst>
              <a:path w="33150" h="29571">
                <a:moveTo>
                  <a:pt x="32509" y="0"/>
                </a:moveTo>
                <a:lnTo>
                  <a:pt x="0" y="28842"/>
                </a:lnTo>
                <a:lnTo>
                  <a:pt x="643" y="29571"/>
                </a:lnTo>
                <a:lnTo>
                  <a:pt x="33150" y="730"/>
                </a:lnTo>
                <a:lnTo>
                  <a:pt x="32509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1204779" y="623468"/>
            <a:ext cx="36045" cy="36051"/>
          </a:xfrm>
          <a:custGeom>
            <a:avLst/>
            <a:gdLst/>
            <a:ahLst/>
            <a:cxnLst/>
            <a:rect l="l" t="t" r="r" b="b"/>
            <a:pathLst>
              <a:path w="36045" h="36051">
                <a:moveTo>
                  <a:pt x="693" y="0"/>
                </a:moveTo>
                <a:lnTo>
                  <a:pt x="0" y="688"/>
                </a:lnTo>
                <a:lnTo>
                  <a:pt x="35361" y="36051"/>
                </a:lnTo>
                <a:lnTo>
                  <a:pt x="36045" y="35363"/>
                </a:lnTo>
                <a:lnTo>
                  <a:pt x="693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364376" y="620171"/>
            <a:ext cx="82883" cy="128470"/>
          </a:xfrm>
          <a:custGeom>
            <a:avLst/>
            <a:gdLst/>
            <a:ahLst/>
            <a:cxnLst/>
            <a:rect l="l" t="t" r="r" b="b"/>
            <a:pathLst>
              <a:path w="82883" h="128470">
                <a:moveTo>
                  <a:pt x="44782" y="0"/>
                </a:moveTo>
                <a:lnTo>
                  <a:pt x="0" y="0"/>
                </a:lnTo>
                <a:lnTo>
                  <a:pt x="0" y="128470"/>
                </a:lnTo>
                <a:lnTo>
                  <a:pt x="16155" y="128470"/>
                </a:lnTo>
                <a:lnTo>
                  <a:pt x="16155" y="73412"/>
                </a:lnTo>
                <a:lnTo>
                  <a:pt x="50026" y="73174"/>
                </a:lnTo>
                <a:lnTo>
                  <a:pt x="63961" y="69520"/>
                </a:lnTo>
                <a:lnTo>
                  <a:pt x="74294" y="61624"/>
                </a:lnTo>
                <a:lnTo>
                  <a:pt x="76248" y="57994"/>
                </a:lnTo>
                <a:lnTo>
                  <a:pt x="16155" y="57994"/>
                </a:lnTo>
                <a:lnTo>
                  <a:pt x="16155" y="15419"/>
                </a:lnTo>
                <a:lnTo>
                  <a:pt x="76564" y="15419"/>
                </a:lnTo>
                <a:lnTo>
                  <a:pt x="72071" y="9125"/>
                </a:lnTo>
                <a:lnTo>
                  <a:pt x="60312" y="2359"/>
                </a:lnTo>
                <a:lnTo>
                  <a:pt x="44782" y="0"/>
                </a:lnTo>
                <a:close/>
              </a:path>
              <a:path w="82883" h="128470">
                <a:moveTo>
                  <a:pt x="76564" y="15419"/>
                </a:moveTo>
                <a:lnTo>
                  <a:pt x="16155" y="15419"/>
                </a:lnTo>
                <a:lnTo>
                  <a:pt x="54577" y="16935"/>
                </a:lnTo>
                <a:lnTo>
                  <a:pt x="63153" y="25313"/>
                </a:lnTo>
                <a:lnTo>
                  <a:pt x="65817" y="42180"/>
                </a:lnTo>
                <a:lnTo>
                  <a:pt x="59349" y="53940"/>
                </a:lnTo>
                <a:lnTo>
                  <a:pt x="45695" y="57994"/>
                </a:lnTo>
                <a:lnTo>
                  <a:pt x="76248" y="57994"/>
                </a:lnTo>
                <a:lnTo>
                  <a:pt x="80707" y="49707"/>
                </a:lnTo>
                <a:lnTo>
                  <a:pt x="82883" y="33990"/>
                </a:lnTo>
                <a:lnTo>
                  <a:pt x="79711" y="19826"/>
                </a:lnTo>
                <a:lnTo>
                  <a:pt x="76564" y="1541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1467344" y="620171"/>
            <a:ext cx="89928" cy="129762"/>
          </a:xfrm>
          <a:custGeom>
            <a:avLst/>
            <a:gdLst/>
            <a:ahLst/>
            <a:cxnLst/>
            <a:rect l="l" t="t" r="r" b="b"/>
            <a:pathLst>
              <a:path w="89928" h="129762">
                <a:moveTo>
                  <a:pt x="16149" y="0"/>
                </a:moveTo>
                <a:lnTo>
                  <a:pt x="0" y="0"/>
                </a:lnTo>
                <a:lnTo>
                  <a:pt x="1115" y="96546"/>
                </a:lnTo>
                <a:lnTo>
                  <a:pt x="34255" y="128588"/>
                </a:lnTo>
                <a:lnTo>
                  <a:pt x="49436" y="129762"/>
                </a:lnTo>
                <a:lnTo>
                  <a:pt x="60277" y="127377"/>
                </a:lnTo>
                <a:lnTo>
                  <a:pt x="71272" y="121305"/>
                </a:lnTo>
                <a:lnTo>
                  <a:pt x="78986" y="114388"/>
                </a:lnTo>
                <a:lnTo>
                  <a:pt x="41668" y="114388"/>
                </a:lnTo>
                <a:lnTo>
                  <a:pt x="27870" y="109922"/>
                </a:lnTo>
                <a:lnTo>
                  <a:pt x="19174" y="100019"/>
                </a:lnTo>
                <a:lnTo>
                  <a:pt x="16149" y="85891"/>
                </a:lnTo>
                <a:lnTo>
                  <a:pt x="16149" y="0"/>
                </a:lnTo>
                <a:close/>
              </a:path>
              <a:path w="89928" h="129762">
                <a:moveTo>
                  <a:pt x="89928" y="0"/>
                </a:moveTo>
                <a:lnTo>
                  <a:pt x="73771" y="0"/>
                </a:lnTo>
                <a:lnTo>
                  <a:pt x="73341" y="91554"/>
                </a:lnTo>
                <a:lnTo>
                  <a:pt x="68373" y="103629"/>
                </a:lnTo>
                <a:lnTo>
                  <a:pt x="57825" y="111585"/>
                </a:lnTo>
                <a:lnTo>
                  <a:pt x="41668" y="114388"/>
                </a:lnTo>
                <a:lnTo>
                  <a:pt x="78986" y="114388"/>
                </a:lnTo>
                <a:lnTo>
                  <a:pt x="83421" y="110411"/>
                </a:lnTo>
                <a:lnTo>
                  <a:pt x="88310" y="98771"/>
                </a:lnTo>
                <a:lnTo>
                  <a:pt x="89928" y="84791"/>
                </a:lnTo>
                <a:lnTo>
                  <a:pt x="8992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1585544" y="740409"/>
            <a:ext cx="74505" cy="0"/>
          </a:xfrm>
          <a:custGeom>
            <a:avLst/>
            <a:gdLst/>
            <a:ahLst/>
            <a:cxnLst/>
            <a:rect l="l" t="t" r="r" b="b"/>
            <a:pathLst>
              <a:path w="74505" h="0">
                <a:moveTo>
                  <a:pt x="0" y="0"/>
                </a:moveTo>
                <a:lnTo>
                  <a:pt x="74505" y="0"/>
                </a:lnTo>
              </a:path>
            </a:pathLst>
          </a:custGeom>
          <a:ln w="16510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1593617" y="619759"/>
            <a:ext cx="0" cy="113029"/>
          </a:xfrm>
          <a:custGeom>
            <a:avLst/>
            <a:gdLst/>
            <a:ahLst/>
            <a:cxnLst/>
            <a:rect l="l" t="t" r="r" b="b"/>
            <a:pathLst>
              <a:path w="0" h="113029">
                <a:moveTo>
                  <a:pt x="0" y="0"/>
                </a:moveTo>
                <a:lnTo>
                  <a:pt x="0" y="113029"/>
                </a:lnTo>
              </a:path>
            </a:pathLst>
          </a:custGeom>
          <a:ln w="17416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1671833" y="618797"/>
            <a:ext cx="78329" cy="129891"/>
          </a:xfrm>
          <a:custGeom>
            <a:avLst/>
            <a:gdLst/>
            <a:ahLst/>
            <a:cxnLst/>
            <a:rect l="l" t="t" r="r" b="b"/>
            <a:pathLst>
              <a:path w="78329" h="129891">
                <a:moveTo>
                  <a:pt x="12821" y="88183"/>
                </a:moveTo>
                <a:lnTo>
                  <a:pt x="0" y="100930"/>
                </a:lnTo>
                <a:lnTo>
                  <a:pt x="5351" y="112388"/>
                </a:lnTo>
                <a:lnTo>
                  <a:pt x="14071" y="122175"/>
                </a:lnTo>
                <a:lnTo>
                  <a:pt x="22386" y="127164"/>
                </a:lnTo>
                <a:lnTo>
                  <a:pt x="33998" y="129844"/>
                </a:lnTo>
                <a:lnTo>
                  <a:pt x="51073" y="129891"/>
                </a:lnTo>
                <a:lnTo>
                  <a:pt x="61936" y="124428"/>
                </a:lnTo>
                <a:lnTo>
                  <a:pt x="70812" y="115896"/>
                </a:lnTo>
                <a:lnTo>
                  <a:pt x="47868" y="115896"/>
                </a:lnTo>
                <a:lnTo>
                  <a:pt x="39238" y="115878"/>
                </a:lnTo>
                <a:lnTo>
                  <a:pt x="27023" y="112259"/>
                </a:lnTo>
                <a:lnTo>
                  <a:pt x="18595" y="102813"/>
                </a:lnTo>
                <a:lnTo>
                  <a:pt x="12821" y="88183"/>
                </a:lnTo>
                <a:close/>
              </a:path>
              <a:path w="78329" h="129891">
                <a:moveTo>
                  <a:pt x="36397" y="0"/>
                </a:moveTo>
                <a:lnTo>
                  <a:pt x="25331" y="3273"/>
                </a:lnTo>
                <a:lnTo>
                  <a:pt x="13769" y="12595"/>
                </a:lnTo>
                <a:lnTo>
                  <a:pt x="9015" y="22889"/>
                </a:lnTo>
                <a:lnTo>
                  <a:pt x="7756" y="38241"/>
                </a:lnTo>
                <a:lnTo>
                  <a:pt x="12131" y="48599"/>
                </a:lnTo>
                <a:lnTo>
                  <a:pt x="23458" y="60225"/>
                </a:lnTo>
                <a:lnTo>
                  <a:pt x="33045" y="65847"/>
                </a:lnTo>
                <a:lnTo>
                  <a:pt x="49508" y="74219"/>
                </a:lnTo>
                <a:lnTo>
                  <a:pt x="59325" y="82694"/>
                </a:lnTo>
                <a:lnTo>
                  <a:pt x="62740" y="93324"/>
                </a:lnTo>
                <a:lnTo>
                  <a:pt x="62740" y="99377"/>
                </a:lnTo>
                <a:lnTo>
                  <a:pt x="61083" y="104518"/>
                </a:lnTo>
                <a:lnTo>
                  <a:pt x="57779" y="108557"/>
                </a:lnTo>
                <a:lnTo>
                  <a:pt x="53559" y="113510"/>
                </a:lnTo>
                <a:lnTo>
                  <a:pt x="47868" y="115896"/>
                </a:lnTo>
                <a:lnTo>
                  <a:pt x="70812" y="115896"/>
                </a:lnTo>
                <a:lnTo>
                  <a:pt x="73209" y="113592"/>
                </a:lnTo>
                <a:lnTo>
                  <a:pt x="77335" y="102610"/>
                </a:lnTo>
                <a:lnTo>
                  <a:pt x="78329" y="87288"/>
                </a:lnTo>
                <a:lnTo>
                  <a:pt x="73880" y="75188"/>
                </a:lnTo>
                <a:lnTo>
                  <a:pt x="65121" y="66160"/>
                </a:lnTo>
                <a:lnTo>
                  <a:pt x="59063" y="61572"/>
                </a:lnTo>
                <a:lnTo>
                  <a:pt x="55576" y="59738"/>
                </a:lnTo>
                <a:lnTo>
                  <a:pt x="48232" y="56066"/>
                </a:lnTo>
                <a:lnTo>
                  <a:pt x="38324" y="50928"/>
                </a:lnTo>
                <a:lnTo>
                  <a:pt x="36314" y="49826"/>
                </a:lnTo>
                <a:lnTo>
                  <a:pt x="30988" y="46154"/>
                </a:lnTo>
                <a:lnTo>
                  <a:pt x="25302" y="41752"/>
                </a:lnTo>
                <a:lnTo>
                  <a:pt x="23463" y="37347"/>
                </a:lnTo>
                <a:lnTo>
                  <a:pt x="23463" y="22660"/>
                </a:lnTo>
                <a:lnTo>
                  <a:pt x="30066" y="15325"/>
                </a:lnTo>
                <a:lnTo>
                  <a:pt x="68883" y="15325"/>
                </a:lnTo>
                <a:lnTo>
                  <a:pt x="62758" y="7865"/>
                </a:lnTo>
                <a:lnTo>
                  <a:pt x="51775" y="1969"/>
                </a:lnTo>
                <a:lnTo>
                  <a:pt x="36397" y="0"/>
                </a:lnTo>
                <a:close/>
              </a:path>
              <a:path w="78329" h="129891">
                <a:moveTo>
                  <a:pt x="68883" y="15325"/>
                </a:moveTo>
                <a:lnTo>
                  <a:pt x="47506" y="15325"/>
                </a:lnTo>
                <a:lnTo>
                  <a:pt x="53375" y="18440"/>
                </a:lnTo>
                <a:lnTo>
                  <a:pt x="59245" y="28901"/>
                </a:lnTo>
                <a:lnTo>
                  <a:pt x="70601" y="17417"/>
                </a:lnTo>
                <a:lnTo>
                  <a:pt x="68883" y="15325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1761189" y="620171"/>
            <a:ext cx="104236" cy="128470"/>
          </a:xfrm>
          <a:custGeom>
            <a:avLst/>
            <a:gdLst/>
            <a:ahLst/>
            <a:cxnLst/>
            <a:rect l="l" t="t" r="r" b="b"/>
            <a:pathLst>
              <a:path w="104236" h="128470">
                <a:moveTo>
                  <a:pt x="59824" y="0"/>
                </a:moveTo>
                <a:lnTo>
                  <a:pt x="44411" y="0"/>
                </a:lnTo>
                <a:lnTo>
                  <a:pt x="0" y="128470"/>
                </a:lnTo>
                <a:lnTo>
                  <a:pt x="16146" y="128470"/>
                </a:lnTo>
                <a:lnTo>
                  <a:pt x="27522" y="94150"/>
                </a:lnTo>
                <a:lnTo>
                  <a:pt x="92372" y="94150"/>
                </a:lnTo>
                <a:lnTo>
                  <a:pt x="87042" y="78733"/>
                </a:lnTo>
                <a:lnTo>
                  <a:pt x="32665" y="78733"/>
                </a:lnTo>
                <a:lnTo>
                  <a:pt x="52118" y="20920"/>
                </a:lnTo>
                <a:lnTo>
                  <a:pt x="67056" y="20920"/>
                </a:lnTo>
                <a:lnTo>
                  <a:pt x="59824" y="0"/>
                </a:lnTo>
                <a:close/>
              </a:path>
              <a:path w="104236" h="128470">
                <a:moveTo>
                  <a:pt x="92372" y="94150"/>
                </a:moveTo>
                <a:lnTo>
                  <a:pt x="76715" y="94150"/>
                </a:lnTo>
                <a:lnTo>
                  <a:pt x="88089" y="128470"/>
                </a:lnTo>
                <a:lnTo>
                  <a:pt x="104236" y="128470"/>
                </a:lnTo>
                <a:lnTo>
                  <a:pt x="92372" y="94150"/>
                </a:lnTo>
                <a:close/>
              </a:path>
              <a:path w="104236" h="128470">
                <a:moveTo>
                  <a:pt x="67056" y="20920"/>
                </a:moveTo>
                <a:lnTo>
                  <a:pt x="52118" y="20920"/>
                </a:lnTo>
                <a:lnTo>
                  <a:pt x="71570" y="78733"/>
                </a:lnTo>
                <a:lnTo>
                  <a:pt x="87042" y="78733"/>
                </a:lnTo>
                <a:lnTo>
                  <a:pt x="67056" y="2092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1883418" y="620171"/>
            <a:ext cx="92139" cy="128470"/>
          </a:xfrm>
          <a:custGeom>
            <a:avLst/>
            <a:gdLst/>
            <a:ahLst/>
            <a:cxnLst/>
            <a:rect l="l" t="t" r="r" b="b"/>
            <a:pathLst>
              <a:path w="92139" h="128470">
                <a:moveTo>
                  <a:pt x="42764" y="0"/>
                </a:moveTo>
                <a:lnTo>
                  <a:pt x="0" y="0"/>
                </a:lnTo>
                <a:lnTo>
                  <a:pt x="0" y="128470"/>
                </a:lnTo>
                <a:lnTo>
                  <a:pt x="16156" y="128470"/>
                </a:lnTo>
                <a:lnTo>
                  <a:pt x="16156" y="67904"/>
                </a:lnTo>
                <a:lnTo>
                  <a:pt x="59990" y="67904"/>
                </a:lnTo>
                <a:lnTo>
                  <a:pt x="58707" y="65487"/>
                </a:lnTo>
                <a:lnTo>
                  <a:pt x="70538" y="58774"/>
                </a:lnTo>
                <a:lnTo>
                  <a:pt x="74934" y="52491"/>
                </a:lnTo>
                <a:lnTo>
                  <a:pt x="16156" y="52491"/>
                </a:lnTo>
                <a:lnTo>
                  <a:pt x="16156" y="15419"/>
                </a:lnTo>
                <a:lnTo>
                  <a:pt x="74861" y="15419"/>
                </a:lnTo>
                <a:lnTo>
                  <a:pt x="70265" y="8987"/>
                </a:lnTo>
                <a:lnTo>
                  <a:pt x="58345" y="2309"/>
                </a:lnTo>
                <a:lnTo>
                  <a:pt x="42764" y="0"/>
                </a:lnTo>
                <a:close/>
              </a:path>
              <a:path w="92139" h="128470">
                <a:moveTo>
                  <a:pt x="59990" y="67904"/>
                </a:moveTo>
                <a:lnTo>
                  <a:pt x="35429" y="67904"/>
                </a:lnTo>
                <a:lnTo>
                  <a:pt x="73049" y="128470"/>
                </a:lnTo>
                <a:lnTo>
                  <a:pt x="92139" y="128470"/>
                </a:lnTo>
                <a:lnTo>
                  <a:pt x="59990" y="67904"/>
                </a:lnTo>
                <a:close/>
              </a:path>
              <a:path w="92139" h="128470">
                <a:moveTo>
                  <a:pt x="74861" y="15419"/>
                </a:moveTo>
                <a:lnTo>
                  <a:pt x="16156" y="15419"/>
                </a:lnTo>
                <a:lnTo>
                  <a:pt x="49027" y="15876"/>
                </a:lnTo>
                <a:lnTo>
                  <a:pt x="60112" y="22209"/>
                </a:lnTo>
                <a:lnTo>
                  <a:pt x="63708" y="37014"/>
                </a:lnTo>
                <a:lnTo>
                  <a:pt x="57720" y="48605"/>
                </a:lnTo>
                <a:lnTo>
                  <a:pt x="43135" y="52491"/>
                </a:lnTo>
                <a:lnTo>
                  <a:pt x="74934" y="52491"/>
                </a:lnTo>
                <a:lnTo>
                  <a:pt x="77986" y="48129"/>
                </a:lnTo>
                <a:lnTo>
                  <a:pt x="80575" y="33930"/>
                </a:lnTo>
                <a:lnTo>
                  <a:pt x="77887" y="19653"/>
                </a:lnTo>
                <a:lnTo>
                  <a:pt x="74861" y="1541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13781" y="349135"/>
            <a:ext cx="4104454" cy="36409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774238" y="4080163"/>
            <a:ext cx="9143998" cy="1866206"/>
          </a:xfrm>
          <a:custGeom>
            <a:avLst/>
            <a:gdLst/>
            <a:ahLst/>
            <a:cxnLst/>
            <a:rect l="l" t="t" r="r" b="b"/>
            <a:pathLst>
              <a:path w="9143998" h="1866206">
                <a:moveTo>
                  <a:pt x="184726" y="1147155"/>
                </a:moveTo>
                <a:lnTo>
                  <a:pt x="0" y="1215574"/>
                </a:lnTo>
                <a:lnTo>
                  <a:pt x="0" y="1866206"/>
                </a:lnTo>
                <a:lnTo>
                  <a:pt x="9143998" y="1866206"/>
                </a:lnTo>
                <a:lnTo>
                  <a:pt x="9143998" y="1317566"/>
                </a:lnTo>
                <a:lnTo>
                  <a:pt x="2437476" y="1317566"/>
                </a:lnTo>
                <a:lnTo>
                  <a:pt x="2213033" y="1230284"/>
                </a:lnTo>
                <a:lnTo>
                  <a:pt x="2158289" y="1188720"/>
                </a:lnTo>
                <a:lnTo>
                  <a:pt x="409171" y="1188720"/>
                </a:lnTo>
                <a:lnTo>
                  <a:pt x="184726" y="1147155"/>
                </a:lnTo>
                <a:close/>
              </a:path>
              <a:path w="9143998" h="1866206">
                <a:moveTo>
                  <a:pt x="2886364" y="764771"/>
                </a:moveTo>
                <a:lnTo>
                  <a:pt x="2661919" y="889462"/>
                </a:lnTo>
                <a:lnTo>
                  <a:pt x="2437476" y="1317566"/>
                </a:lnTo>
                <a:lnTo>
                  <a:pt x="4465781" y="1317566"/>
                </a:lnTo>
                <a:lnTo>
                  <a:pt x="4431491" y="1271846"/>
                </a:lnTo>
                <a:lnTo>
                  <a:pt x="3788294" y="1271846"/>
                </a:lnTo>
                <a:lnTo>
                  <a:pt x="3585855" y="889462"/>
                </a:lnTo>
                <a:lnTo>
                  <a:pt x="3339407" y="889462"/>
                </a:lnTo>
                <a:lnTo>
                  <a:pt x="3114964" y="806335"/>
                </a:lnTo>
                <a:lnTo>
                  <a:pt x="2886364" y="764771"/>
                </a:lnTo>
                <a:close/>
              </a:path>
              <a:path w="9143998" h="1866206">
                <a:moveTo>
                  <a:pt x="5367713" y="0"/>
                </a:moveTo>
                <a:lnTo>
                  <a:pt x="5143268" y="170411"/>
                </a:lnTo>
                <a:lnTo>
                  <a:pt x="4914668" y="465513"/>
                </a:lnTo>
                <a:lnTo>
                  <a:pt x="4690225" y="1018308"/>
                </a:lnTo>
                <a:lnTo>
                  <a:pt x="4465781" y="1317566"/>
                </a:lnTo>
                <a:lnTo>
                  <a:pt x="9143998" y="1317566"/>
                </a:lnTo>
                <a:lnTo>
                  <a:pt x="9143998" y="1059873"/>
                </a:lnTo>
                <a:lnTo>
                  <a:pt x="8522391" y="1059873"/>
                </a:lnTo>
                <a:lnTo>
                  <a:pt x="8297948" y="976745"/>
                </a:lnTo>
                <a:lnTo>
                  <a:pt x="8145907" y="889462"/>
                </a:lnTo>
                <a:lnTo>
                  <a:pt x="6269644" y="889462"/>
                </a:lnTo>
                <a:lnTo>
                  <a:pt x="6063596" y="423948"/>
                </a:lnTo>
                <a:lnTo>
                  <a:pt x="5592155" y="423948"/>
                </a:lnTo>
                <a:lnTo>
                  <a:pt x="5367713" y="0"/>
                </a:lnTo>
                <a:close/>
              </a:path>
              <a:path w="9143998" h="1866206">
                <a:moveTo>
                  <a:pt x="4016894" y="976745"/>
                </a:moveTo>
                <a:lnTo>
                  <a:pt x="3788294" y="1271846"/>
                </a:lnTo>
                <a:lnTo>
                  <a:pt x="4431491" y="1271846"/>
                </a:lnTo>
                <a:lnTo>
                  <a:pt x="4241337" y="1018308"/>
                </a:lnTo>
                <a:lnTo>
                  <a:pt x="4016894" y="976745"/>
                </a:lnTo>
                <a:close/>
              </a:path>
              <a:path w="9143998" h="1866206">
                <a:moveTo>
                  <a:pt x="1086658" y="806335"/>
                </a:moveTo>
                <a:lnTo>
                  <a:pt x="409171" y="1188720"/>
                </a:lnTo>
                <a:lnTo>
                  <a:pt x="2158289" y="1188720"/>
                </a:lnTo>
                <a:lnTo>
                  <a:pt x="2048805" y="1105593"/>
                </a:lnTo>
                <a:lnTo>
                  <a:pt x="1759988" y="1105593"/>
                </a:lnTo>
                <a:lnTo>
                  <a:pt x="1535545" y="1059873"/>
                </a:lnTo>
                <a:lnTo>
                  <a:pt x="1311101" y="847897"/>
                </a:lnTo>
                <a:lnTo>
                  <a:pt x="1086658" y="806335"/>
                </a:lnTo>
                <a:close/>
              </a:path>
              <a:path w="9143998" h="1866206">
                <a:moveTo>
                  <a:pt x="1988588" y="1059873"/>
                </a:moveTo>
                <a:lnTo>
                  <a:pt x="1759988" y="1105593"/>
                </a:lnTo>
                <a:lnTo>
                  <a:pt x="2048805" y="1105593"/>
                </a:lnTo>
                <a:lnTo>
                  <a:pt x="1988588" y="1059873"/>
                </a:lnTo>
                <a:close/>
              </a:path>
              <a:path w="9143998" h="1866206">
                <a:moveTo>
                  <a:pt x="9143998" y="728466"/>
                </a:moveTo>
                <a:lnTo>
                  <a:pt x="8971279" y="889462"/>
                </a:lnTo>
                <a:lnTo>
                  <a:pt x="8746835" y="935182"/>
                </a:lnTo>
                <a:lnTo>
                  <a:pt x="8522391" y="1059873"/>
                </a:lnTo>
                <a:lnTo>
                  <a:pt x="9143998" y="1059873"/>
                </a:lnTo>
                <a:lnTo>
                  <a:pt x="9143998" y="728466"/>
                </a:lnTo>
                <a:close/>
              </a:path>
              <a:path w="9143998" h="1866206">
                <a:moveTo>
                  <a:pt x="3563850" y="847897"/>
                </a:moveTo>
                <a:lnTo>
                  <a:pt x="3339407" y="889462"/>
                </a:lnTo>
                <a:lnTo>
                  <a:pt x="3585855" y="889462"/>
                </a:lnTo>
                <a:lnTo>
                  <a:pt x="3563850" y="847897"/>
                </a:lnTo>
                <a:close/>
              </a:path>
              <a:path w="9143998" h="1866206">
                <a:moveTo>
                  <a:pt x="7620460" y="511233"/>
                </a:moveTo>
                <a:lnTo>
                  <a:pt x="7396017" y="552796"/>
                </a:lnTo>
                <a:lnTo>
                  <a:pt x="7171574" y="635924"/>
                </a:lnTo>
                <a:lnTo>
                  <a:pt x="6942974" y="723206"/>
                </a:lnTo>
                <a:lnTo>
                  <a:pt x="6718530" y="806335"/>
                </a:lnTo>
                <a:lnTo>
                  <a:pt x="6494086" y="806335"/>
                </a:lnTo>
                <a:lnTo>
                  <a:pt x="6269644" y="889462"/>
                </a:lnTo>
                <a:lnTo>
                  <a:pt x="8145907" y="889462"/>
                </a:lnTo>
                <a:lnTo>
                  <a:pt x="8073505" y="847897"/>
                </a:lnTo>
                <a:lnTo>
                  <a:pt x="7844905" y="847897"/>
                </a:lnTo>
                <a:lnTo>
                  <a:pt x="7620460" y="511233"/>
                </a:lnTo>
                <a:close/>
              </a:path>
              <a:path w="9143998" h="1866206">
                <a:moveTo>
                  <a:pt x="5816599" y="170411"/>
                </a:moveTo>
                <a:lnTo>
                  <a:pt x="5592155" y="423948"/>
                </a:lnTo>
                <a:lnTo>
                  <a:pt x="6063596" y="423948"/>
                </a:lnTo>
                <a:lnTo>
                  <a:pt x="6045199" y="382386"/>
                </a:lnTo>
                <a:lnTo>
                  <a:pt x="5816599" y="170411"/>
                </a:lnTo>
                <a:close/>
              </a:path>
            </a:pathLst>
          </a:custGeom>
          <a:solidFill>
            <a:srgbClr val="7ED4F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774238" y="5946371"/>
            <a:ext cx="9143998" cy="1260763"/>
          </a:xfrm>
          <a:custGeom>
            <a:avLst/>
            <a:gdLst/>
            <a:ahLst/>
            <a:cxnLst/>
            <a:rect l="l" t="t" r="r" b="b"/>
            <a:pathLst>
              <a:path w="9143998" h="1260763">
                <a:moveTo>
                  <a:pt x="4241337" y="257694"/>
                </a:moveTo>
                <a:lnTo>
                  <a:pt x="3339407" y="257694"/>
                </a:lnTo>
                <a:lnTo>
                  <a:pt x="3551821" y="1260763"/>
                </a:lnTo>
                <a:lnTo>
                  <a:pt x="3578887" y="1260763"/>
                </a:lnTo>
                <a:lnTo>
                  <a:pt x="3788294" y="469668"/>
                </a:lnTo>
                <a:lnTo>
                  <a:pt x="4016894" y="469668"/>
                </a:lnTo>
                <a:lnTo>
                  <a:pt x="4241337" y="257694"/>
                </a:lnTo>
                <a:close/>
              </a:path>
              <a:path w="9143998" h="1260763">
                <a:moveTo>
                  <a:pt x="9143998" y="0"/>
                </a:moveTo>
                <a:lnTo>
                  <a:pt x="0" y="0"/>
                </a:lnTo>
                <a:lnTo>
                  <a:pt x="0" y="733862"/>
                </a:lnTo>
                <a:lnTo>
                  <a:pt x="184726" y="976745"/>
                </a:lnTo>
                <a:lnTo>
                  <a:pt x="633615" y="469668"/>
                </a:lnTo>
                <a:lnTo>
                  <a:pt x="1834258" y="469668"/>
                </a:lnTo>
                <a:lnTo>
                  <a:pt x="2213033" y="257694"/>
                </a:lnTo>
                <a:lnTo>
                  <a:pt x="9143998" y="257694"/>
                </a:lnTo>
                <a:lnTo>
                  <a:pt x="9143998" y="0"/>
                </a:lnTo>
                <a:close/>
              </a:path>
              <a:path w="9143998" h="1260763">
                <a:moveTo>
                  <a:pt x="1834258" y="469668"/>
                </a:moveTo>
                <a:lnTo>
                  <a:pt x="633615" y="469668"/>
                </a:lnTo>
                <a:lnTo>
                  <a:pt x="858058" y="511232"/>
                </a:lnTo>
                <a:lnTo>
                  <a:pt x="1086658" y="723207"/>
                </a:lnTo>
                <a:lnTo>
                  <a:pt x="1311101" y="594359"/>
                </a:lnTo>
                <a:lnTo>
                  <a:pt x="1535545" y="511232"/>
                </a:lnTo>
                <a:lnTo>
                  <a:pt x="1759988" y="511232"/>
                </a:lnTo>
                <a:lnTo>
                  <a:pt x="1834258" y="469668"/>
                </a:lnTo>
                <a:close/>
              </a:path>
              <a:path w="9143998" h="1260763">
                <a:moveTo>
                  <a:pt x="5816599" y="257694"/>
                </a:moveTo>
                <a:lnTo>
                  <a:pt x="4241337" y="257694"/>
                </a:lnTo>
                <a:lnTo>
                  <a:pt x="4465781" y="469668"/>
                </a:lnTo>
                <a:lnTo>
                  <a:pt x="4690225" y="511232"/>
                </a:lnTo>
                <a:lnTo>
                  <a:pt x="4914668" y="640079"/>
                </a:lnTo>
                <a:lnTo>
                  <a:pt x="5143268" y="428105"/>
                </a:lnTo>
                <a:lnTo>
                  <a:pt x="5367713" y="340821"/>
                </a:lnTo>
                <a:lnTo>
                  <a:pt x="5666970" y="340821"/>
                </a:lnTo>
                <a:lnTo>
                  <a:pt x="5816599" y="257694"/>
                </a:lnTo>
                <a:close/>
              </a:path>
              <a:path w="9143998" h="1260763">
                <a:moveTo>
                  <a:pt x="7171574" y="257694"/>
                </a:moveTo>
                <a:lnTo>
                  <a:pt x="5816599" y="257694"/>
                </a:lnTo>
                <a:lnTo>
                  <a:pt x="6045199" y="340821"/>
                </a:lnTo>
                <a:lnTo>
                  <a:pt x="6269644" y="340821"/>
                </a:lnTo>
                <a:lnTo>
                  <a:pt x="6494086" y="552796"/>
                </a:lnTo>
                <a:lnTo>
                  <a:pt x="6718530" y="552796"/>
                </a:lnTo>
                <a:lnTo>
                  <a:pt x="6942974" y="382385"/>
                </a:lnTo>
                <a:lnTo>
                  <a:pt x="7171574" y="257694"/>
                </a:lnTo>
                <a:close/>
              </a:path>
              <a:path w="9143998" h="1260763">
                <a:moveTo>
                  <a:pt x="8522391" y="257694"/>
                </a:moveTo>
                <a:lnTo>
                  <a:pt x="7844905" y="257694"/>
                </a:lnTo>
                <a:lnTo>
                  <a:pt x="8073505" y="469668"/>
                </a:lnTo>
                <a:lnTo>
                  <a:pt x="8297948" y="382385"/>
                </a:lnTo>
                <a:lnTo>
                  <a:pt x="8522391" y="257694"/>
                </a:lnTo>
                <a:close/>
              </a:path>
              <a:path w="9143998" h="1260763">
                <a:moveTo>
                  <a:pt x="3339407" y="257694"/>
                </a:moveTo>
                <a:lnTo>
                  <a:pt x="2213033" y="257694"/>
                </a:lnTo>
                <a:lnTo>
                  <a:pt x="2437476" y="340821"/>
                </a:lnTo>
                <a:lnTo>
                  <a:pt x="2661919" y="428105"/>
                </a:lnTo>
                <a:lnTo>
                  <a:pt x="2886364" y="382385"/>
                </a:lnTo>
                <a:lnTo>
                  <a:pt x="3114964" y="382385"/>
                </a:lnTo>
                <a:lnTo>
                  <a:pt x="3339407" y="257694"/>
                </a:lnTo>
                <a:close/>
              </a:path>
              <a:path w="9143998" h="1260763">
                <a:moveTo>
                  <a:pt x="9143998" y="257694"/>
                </a:moveTo>
                <a:lnTo>
                  <a:pt x="8522391" y="257694"/>
                </a:lnTo>
                <a:lnTo>
                  <a:pt x="8746835" y="340821"/>
                </a:lnTo>
                <a:lnTo>
                  <a:pt x="8971279" y="428105"/>
                </a:lnTo>
                <a:lnTo>
                  <a:pt x="9143998" y="428105"/>
                </a:lnTo>
                <a:lnTo>
                  <a:pt x="9143998" y="257694"/>
                </a:lnTo>
                <a:close/>
              </a:path>
              <a:path w="9143998" h="1260763">
                <a:moveTo>
                  <a:pt x="5666970" y="340821"/>
                </a:moveTo>
                <a:lnTo>
                  <a:pt x="5367713" y="340821"/>
                </a:lnTo>
                <a:lnTo>
                  <a:pt x="5592155" y="382385"/>
                </a:lnTo>
                <a:lnTo>
                  <a:pt x="5666970" y="340821"/>
                </a:lnTo>
                <a:close/>
              </a:path>
              <a:path w="9143998" h="1260763">
                <a:moveTo>
                  <a:pt x="7620460" y="257694"/>
                </a:moveTo>
                <a:lnTo>
                  <a:pt x="7171574" y="257694"/>
                </a:lnTo>
                <a:lnTo>
                  <a:pt x="7396017" y="299258"/>
                </a:lnTo>
                <a:lnTo>
                  <a:pt x="7620460" y="257694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767888" y="6018641"/>
            <a:ext cx="2237052" cy="354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3062443" y="6018044"/>
            <a:ext cx="6252766" cy="3260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9372886" y="6019111"/>
            <a:ext cx="551701" cy="2062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028238" y="1530234"/>
            <a:ext cx="4927599" cy="1077217"/>
          </a:xfrm>
          <a:custGeom>
            <a:avLst/>
            <a:gdLst/>
            <a:ahLst/>
            <a:cxnLst/>
            <a:rect l="l" t="t" r="r" b="b"/>
            <a:pathLst>
              <a:path w="4927599" h="1077217">
                <a:moveTo>
                  <a:pt x="0" y="0"/>
                </a:moveTo>
                <a:lnTo>
                  <a:pt x="4927599" y="0"/>
                </a:lnTo>
                <a:lnTo>
                  <a:pt x="4927599" y="1077217"/>
                </a:lnTo>
                <a:lnTo>
                  <a:pt x="0" y="10772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028238" y="1530234"/>
            <a:ext cx="4927598" cy="1077217"/>
          </a:xfrm>
          <a:custGeom>
            <a:avLst/>
            <a:gdLst/>
            <a:ahLst/>
            <a:cxnLst/>
            <a:rect l="l" t="t" r="r" b="b"/>
            <a:pathLst>
              <a:path w="4927598" h="1077217">
                <a:moveTo>
                  <a:pt x="0" y="0"/>
                </a:moveTo>
                <a:lnTo>
                  <a:pt x="4927598" y="0"/>
                </a:lnTo>
                <a:lnTo>
                  <a:pt x="4927598" y="1077217"/>
                </a:lnTo>
                <a:lnTo>
                  <a:pt x="0" y="1077217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095C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106978" y="1596274"/>
            <a:ext cx="4602480" cy="9550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ts val="3800"/>
              </a:lnSpc>
            </a:pPr>
            <a:r>
              <a:rPr dirty="0" smtClean="0" sz="3200" spc="-50">
                <a:solidFill>
                  <a:srgbClr val="007DC6"/>
                </a:solidFill>
                <a:latin typeface="Arial"/>
                <a:cs typeface="Arial"/>
              </a:rPr>
              <a:t>Geo-fencing</a:t>
            </a:r>
            <a:r>
              <a:rPr dirty="0" smtClean="0" sz="3200" spc="-50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50">
                <a:solidFill>
                  <a:srgbClr val="007DC6"/>
                </a:solidFill>
                <a:latin typeface="Arial"/>
                <a:cs typeface="Arial"/>
              </a:rPr>
              <a:t>for</a:t>
            </a:r>
            <a:r>
              <a:rPr dirty="0" smtClean="0" sz="3200" spc="-50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35">
                <a:solidFill>
                  <a:srgbClr val="007DC6"/>
                </a:solidFill>
                <a:latin typeface="Arial"/>
                <a:cs typeface="Arial"/>
              </a:rPr>
              <a:t>data</a:t>
            </a:r>
            <a:r>
              <a:rPr dirty="0" smtClean="0" sz="3200" spc="-20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75">
                <a:solidFill>
                  <a:srgbClr val="007DC6"/>
                </a:solidFill>
                <a:latin typeface="Arial"/>
                <a:cs typeface="Arial"/>
              </a:rPr>
              <a:t>driven</a:t>
            </a:r>
            <a:r>
              <a:rPr dirty="0" smtClean="0" sz="3200" spc="-7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55">
                <a:solidFill>
                  <a:srgbClr val="007DC6"/>
                </a:solidFill>
                <a:latin typeface="Arial"/>
                <a:cs typeface="Arial"/>
              </a:rPr>
              <a:t>ads</a:t>
            </a:r>
            <a:r>
              <a:rPr dirty="0" smtClean="0" sz="3200" spc="-5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55">
                <a:solidFill>
                  <a:srgbClr val="007DC6"/>
                </a:solidFill>
                <a:latin typeface="Arial"/>
                <a:cs typeface="Arial"/>
              </a:rPr>
              <a:t>and</a:t>
            </a:r>
            <a:r>
              <a:rPr dirty="0" smtClean="0" sz="3200" spc="-5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125">
                <a:solidFill>
                  <a:srgbClr val="007DC6"/>
                </a:solidFill>
                <a:latin typeface="Arial"/>
                <a:cs typeface="Arial"/>
              </a:rPr>
              <a:t>r</a:t>
            </a:r>
            <a:r>
              <a:rPr dirty="0" smtClean="0" sz="3200" spc="-95">
                <a:solidFill>
                  <a:srgbClr val="007DC6"/>
                </a:solidFill>
                <a:latin typeface="Arial"/>
                <a:cs typeface="Arial"/>
              </a:rPr>
              <a:t>etail</a:t>
            </a:r>
            <a:r>
              <a:rPr dirty="0" smtClean="0" sz="3200" spc="-95">
                <a:solidFill>
                  <a:srgbClr val="007DC6"/>
                </a:solidFill>
                <a:latin typeface="Arial"/>
                <a:cs typeface="Arial"/>
              </a:rPr>
              <a:t> stock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505950" y="5403779"/>
            <a:ext cx="374407" cy="376261"/>
          </a:xfrm>
          <a:custGeom>
            <a:avLst/>
            <a:gdLst/>
            <a:ahLst/>
            <a:cxnLst/>
            <a:rect l="l" t="t" r="r" b="b"/>
            <a:pathLst>
              <a:path w="374407" h="376261">
                <a:moveTo>
                  <a:pt x="184563" y="0"/>
                </a:moveTo>
                <a:lnTo>
                  <a:pt x="146092" y="4495"/>
                </a:lnTo>
                <a:lnTo>
                  <a:pt x="109578" y="16758"/>
                </a:lnTo>
                <a:lnTo>
                  <a:pt x="76151" y="36376"/>
                </a:lnTo>
                <a:lnTo>
                  <a:pt x="42976" y="67501"/>
                </a:lnTo>
                <a:lnTo>
                  <a:pt x="18992" y="104521"/>
                </a:lnTo>
                <a:lnTo>
                  <a:pt x="4550" y="145680"/>
                </a:lnTo>
                <a:lnTo>
                  <a:pt x="0" y="189225"/>
                </a:lnTo>
                <a:lnTo>
                  <a:pt x="741" y="203967"/>
                </a:lnTo>
                <a:lnTo>
                  <a:pt x="9924" y="247966"/>
                </a:lnTo>
                <a:lnTo>
                  <a:pt x="29816" y="290258"/>
                </a:lnTo>
                <a:lnTo>
                  <a:pt x="56600" y="323352"/>
                </a:lnTo>
                <a:lnTo>
                  <a:pt x="87602" y="347532"/>
                </a:lnTo>
                <a:lnTo>
                  <a:pt x="122821" y="364748"/>
                </a:lnTo>
                <a:lnTo>
                  <a:pt x="161014" y="374372"/>
                </a:lnTo>
                <a:lnTo>
                  <a:pt x="187516" y="376261"/>
                </a:lnTo>
                <a:lnTo>
                  <a:pt x="190177" y="376242"/>
                </a:lnTo>
                <a:lnTo>
                  <a:pt x="228644" y="371744"/>
                </a:lnTo>
                <a:lnTo>
                  <a:pt x="248784" y="365922"/>
                </a:lnTo>
                <a:lnTo>
                  <a:pt x="178337" y="365922"/>
                </a:lnTo>
                <a:lnTo>
                  <a:pt x="165118" y="364736"/>
                </a:lnTo>
                <a:lnTo>
                  <a:pt x="126827" y="355462"/>
                </a:lnTo>
                <a:lnTo>
                  <a:pt x="91661" y="338156"/>
                </a:lnTo>
                <a:lnTo>
                  <a:pt x="61005" y="313520"/>
                </a:lnTo>
                <a:lnTo>
                  <a:pt x="35616" y="281258"/>
                </a:lnTo>
                <a:lnTo>
                  <a:pt x="17887" y="242476"/>
                </a:lnTo>
                <a:lnTo>
                  <a:pt x="10249" y="201902"/>
                </a:lnTo>
                <a:lnTo>
                  <a:pt x="9909" y="189225"/>
                </a:lnTo>
                <a:lnTo>
                  <a:pt x="9946" y="186617"/>
                </a:lnTo>
                <a:lnTo>
                  <a:pt x="15347" y="146706"/>
                </a:lnTo>
                <a:lnTo>
                  <a:pt x="30556" y="107087"/>
                </a:lnTo>
                <a:lnTo>
                  <a:pt x="55400" y="70704"/>
                </a:lnTo>
                <a:lnTo>
                  <a:pt x="89723" y="39239"/>
                </a:lnTo>
                <a:lnTo>
                  <a:pt x="124232" y="21582"/>
                </a:lnTo>
                <a:lnTo>
                  <a:pt x="161332" y="11949"/>
                </a:lnTo>
                <a:lnTo>
                  <a:pt x="187205" y="10079"/>
                </a:lnTo>
                <a:lnTo>
                  <a:pt x="246867" y="10079"/>
                </a:lnTo>
                <a:lnTo>
                  <a:pt x="237817" y="7219"/>
                </a:lnTo>
                <a:lnTo>
                  <a:pt x="224911" y="4091"/>
                </a:lnTo>
                <a:lnTo>
                  <a:pt x="211708" y="1830"/>
                </a:lnTo>
                <a:lnTo>
                  <a:pt x="198246" y="459"/>
                </a:lnTo>
                <a:lnTo>
                  <a:pt x="184563" y="0"/>
                </a:lnTo>
                <a:close/>
              </a:path>
              <a:path w="374407" h="376261">
                <a:moveTo>
                  <a:pt x="246867" y="10079"/>
                </a:moveTo>
                <a:lnTo>
                  <a:pt x="187205" y="10079"/>
                </a:lnTo>
                <a:lnTo>
                  <a:pt x="196382" y="10318"/>
                </a:lnTo>
                <a:lnTo>
                  <a:pt x="209601" y="11503"/>
                </a:lnTo>
                <a:lnTo>
                  <a:pt x="247891" y="20777"/>
                </a:lnTo>
                <a:lnTo>
                  <a:pt x="283057" y="38083"/>
                </a:lnTo>
                <a:lnTo>
                  <a:pt x="313713" y="62720"/>
                </a:lnTo>
                <a:lnTo>
                  <a:pt x="339103" y="94982"/>
                </a:lnTo>
                <a:lnTo>
                  <a:pt x="356828" y="133611"/>
                </a:lnTo>
                <a:lnTo>
                  <a:pt x="364618" y="174119"/>
                </a:lnTo>
                <a:lnTo>
                  <a:pt x="365034" y="186617"/>
                </a:lnTo>
                <a:lnTo>
                  <a:pt x="365033" y="189225"/>
                </a:lnTo>
                <a:lnTo>
                  <a:pt x="359976" y="229159"/>
                </a:lnTo>
                <a:lnTo>
                  <a:pt x="345417" y="268319"/>
                </a:lnTo>
                <a:lnTo>
                  <a:pt x="321568" y="304024"/>
                </a:lnTo>
                <a:lnTo>
                  <a:pt x="288626" y="334562"/>
                </a:lnTo>
                <a:lnTo>
                  <a:pt x="245197" y="356229"/>
                </a:lnTo>
                <a:lnTo>
                  <a:pt x="207023" y="364440"/>
                </a:lnTo>
                <a:lnTo>
                  <a:pt x="178337" y="365922"/>
                </a:lnTo>
                <a:lnTo>
                  <a:pt x="248784" y="365922"/>
                </a:lnTo>
                <a:lnTo>
                  <a:pt x="287791" y="347226"/>
                </a:lnTo>
                <a:lnTo>
                  <a:pt x="321704" y="319854"/>
                </a:lnTo>
                <a:lnTo>
                  <a:pt x="348765" y="284579"/>
                </a:lnTo>
                <a:lnTo>
                  <a:pt x="366351" y="244516"/>
                </a:lnTo>
                <a:lnTo>
                  <a:pt x="374084" y="201381"/>
                </a:lnTo>
                <a:lnTo>
                  <a:pt x="374407" y="186617"/>
                </a:lnTo>
                <a:lnTo>
                  <a:pt x="373578" y="171766"/>
                </a:lnTo>
                <a:lnTo>
                  <a:pt x="364043" y="127324"/>
                </a:lnTo>
                <a:lnTo>
                  <a:pt x="343643" y="84386"/>
                </a:lnTo>
                <a:lnTo>
                  <a:pt x="316663" y="51517"/>
                </a:lnTo>
                <a:lnTo>
                  <a:pt x="285713" y="27955"/>
                </a:lnTo>
                <a:lnTo>
                  <a:pt x="250388" y="11192"/>
                </a:lnTo>
                <a:lnTo>
                  <a:pt x="246867" y="10079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8602991" y="5500425"/>
            <a:ext cx="24687" cy="24223"/>
          </a:xfrm>
          <a:custGeom>
            <a:avLst/>
            <a:gdLst/>
            <a:ahLst/>
            <a:cxnLst/>
            <a:rect l="l" t="t" r="r" b="b"/>
            <a:pathLst>
              <a:path w="24687" h="24223">
                <a:moveTo>
                  <a:pt x="9922" y="0"/>
                </a:moveTo>
                <a:lnTo>
                  <a:pt x="2537" y="5392"/>
                </a:lnTo>
                <a:lnTo>
                  <a:pt x="925" y="8049"/>
                </a:lnTo>
                <a:lnTo>
                  <a:pt x="0" y="14080"/>
                </a:lnTo>
                <a:lnTo>
                  <a:pt x="737" y="17096"/>
                </a:lnTo>
                <a:lnTo>
                  <a:pt x="4683" y="22480"/>
                </a:lnTo>
                <a:lnTo>
                  <a:pt x="8133" y="24223"/>
                </a:lnTo>
                <a:lnTo>
                  <a:pt x="14199" y="24223"/>
                </a:lnTo>
                <a:lnTo>
                  <a:pt x="16534" y="23458"/>
                </a:lnTo>
                <a:lnTo>
                  <a:pt x="21321" y="19947"/>
                </a:lnTo>
                <a:lnTo>
                  <a:pt x="12786" y="19947"/>
                </a:lnTo>
                <a:lnTo>
                  <a:pt x="8611" y="19298"/>
                </a:lnTo>
                <a:lnTo>
                  <a:pt x="5605" y="15195"/>
                </a:lnTo>
                <a:lnTo>
                  <a:pt x="5196" y="13515"/>
                </a:lnTo>
                <a:lnTo>
                  <a:pt x="5715" y="10148"/>
                </a:lnTo>
                <a:lnTo>
                  <a:pt x="6611" y="8674"/>
                </a:lnTo>
                <a:lnTo>
                  <a:pt x="9088" y="6857"/>
                </a:lnTo>
                <a:lnTo>
                  <a:pt x="10391" y="6432"/>
                </a:lnTo>
                <a:lnTo>
                  <a:pt x="21245" y="6432"/>
                </a:lnTo>
                <a:lnTo>
                  <a:pt x="17382" y="1162"/>
                </a:lnTo>
                <a:lnTo>
                  <a:pt x="9922" y="0"/>
                </a:lnTo>
                <a:close/>
              </a:path>
              <a:path w="24687" h="24223">
                <a:moveTo>
                  <a:pt x="21245" y="6432"/>
                </a:moveTo>
                <a:lnTo>
                  <a:pt x="13802" y="6432"/>
                </a:lnTo>
                <a:lnTo>
                  <a:pt x="15683" y="7379"/>
                </a:lnTo>
                <a:lnTo>
                  <a:pt x="18967" y="11870"/>
                </a:lnTo>
                <a:lnTo>
                  <a:pt x="18357" y="15863"/>
                </a:lnTo>
                <a:lnTo>
                  <a:pt x="12786" y="19947"/>
                </a:lnTo>
                <a:lnTo>
                  <a:pt x="21321" y="19947"/>
                </a:lnTo>
                <a:lnTo>
                  <a:pt x="23581" y="18290"/>
                </a:lnTo>
                <a:lnTo>
                  <a:pt x="24687" y="11129"/>
                </a:lnTo>
                <a:lnTo>
                  <a:pt x="21245" y="6432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8812093" y="5552602"/>
            <a:ext cx="24686" cy="24227"/>
          </a:xfrm>
          <a:custGeom>
            <a:avLst/>
            <a:gdLst/>
            <a:ahLst/>
            <a:cxnLst/>
            <a:rect l="l" t="t" r="r" b="b"/>
            <a:pathLst>
              <a:path w="24686" h="24227">
                <a:moveTo>
                  <a:pt x="9921" y="0"/>
                </a:moveTo>
                <a:lnTo>
                  <a:pt x="2541" y="5396"/>
                </a:lnTo>
                <a:lnTo>
                  <a:pt x="925" y="8053"/>
                </a:lnTo>
                <a:lnTo>
                  <a:pt x="0" y="14081"/>
                </a:lnTo>
                <a:lnTo>
                  <a:pt x="741" y="17100"/>
                </a:lnTo>
                <a:lnTo>
                  <a:pt x="4685" y="22482"/>
                </a:lnTo>
                <a:lnTo>
                  <a:pt x="8134" y="24227"/>
                </a:lnTo>
                <a:lnTo>
                  <a:pt x="14201" y="24227"/>
                </a:lnTo>
                <a:lnTo>
                  <a:pt x="16535" y="23459"/>
                </a:lnTo>
                <a:lnTo>
                  <a:pt x="21315" y="19954"/>
                </a:lnTo>
                <a:lnTo>
                  <a:pt x="12791" y="19954"/>
                </a:lnTo>
                <a:lnTo>
                  <a:pt x="8610" y="19297"/>
                </a:lnTo>
                <a:lnTo>
                  <a:pt x="5605" y="15199"/>
                </a:lnTo>
                <a:lnTo>
                  <a:pt x="5196" y="13520"/>
                </a:lnTo>
                <a:lnTo>
                  <a:pt x="5715" y="10153"/>
                </a:lnTo>
                <a:lnTo>
                  <a:pt x="6611" y="8672"/>
                </a:lnTo>
                <a:lnTo>
                  <a:pt x="9086" y="6859"/>
                </a:lnTo>
                <a:lnTo>
                  <a:pt x="10389" y="6433"/>
                </a:lnTo>
                <a:lnTo>
                  <a:pt x="21244" y="6433"/>
                </a:lnTo>
                <a:lnTo>
                  <a:pt x="17383" y="1164"/>
                </a:lnTo>
                <a:lnTo>
                  <a:pt x="9921" y="0"/>
                </a:lnTo>
                <a:close/>
              </a:path>
              <a:path w="24686" h="24227">
                <a:moveTo>
                  <a:pt x="21244" y="6433"/>
                </a:moveTo>
                <a:lnTo>
                  <a:pt x="13803" y="6433"/>
                </a:lnTo>
                <a:lnTo>
                  <a:pt x="15681" y="7385"/>
                </a:lnTo>
                <a:lnTo>
                  <a:pt x="18968" y="11874"/>
                </a:lnTo>
                <a:lnTo>
                  <a:pt x="18355" y="15868"/>
                </a:lnTo>
                <a:lnTo>
                  <a:pt x="12791" y="19954"/>
                </a:lnTo>
                <a:lnTo>
                  <a:pt x="21315" y="19954"/>
                </a:lnTo>
                <a:lnTo>
                  <a:pt x="23582" y="18291"/>
                </a:lnTo>
                <a:lnTo>
                  <a:pt x="24686" y="11130"/>
                </a:lnTo>
                <a:lnTo>
                  <a:pt x="21244" y="6433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8758699" y="5604841"/>
            <a:ext cx="24682" cy="24235"/>
          </a:xfrm>
          <a:custGeom>
            <a:avLst/>
            <a:gdLst/>
            <a:ahLst/>
            <a:cxnLst/>
            <a:rect l="l" t="t" r="r" b="b"/>
            <a:pathLst>
              <a:path w="24682" h="24235">
                <a:moveTo>
                  <a:pt x="11098" y="0"/>
                </a:moveTo>
                <a:lnTo>
                  <a:pt x="1098" y="7329"/>
                </a:lnTo>
                <a:lnTo>
                  <a:pt x="0" y="14490"/>
                </a:lnTo>
                <a:lnTo>
                  <a:pt x="5862" y="22495"/>
                </a:lnTo>
                <a:lnTo>
                  <a:pt x="9307" y="24235"/>
                </a:lnTo>
                <a:lnTo>
                  <a:pt x="15372" y="24235"/>
                </a:lnTo>
                <a:lnTo>
                  <a:pt x="17703" y="23472"/>
                </a:lnTo>
                <a:lnTo>
                  <a:pt x="22144" y="20222"/>
                </a:lnTo>
                <a:lnTo>
                  <a:pt x="22291" y="19980"/>
                </a:lnTo>
                <a:lnTo>
                  <a:pt x="13925" y="19980"/>
                </a:lnTo>
                <a:lnTo>
                  <a:pt x="9805" y="19325"/>
                </a:lnTo>
                <a:lnTo>
                  <a:pt x="5717" y="13749"/>
                </a:lnTo>
                <a:lnTo>
                  <a:pt x="6327" y="9752"/>
                </a:lnTo>
                <a:lnTo>
                  <a:pt x="10257" y="6869"/>
                </a:lnTo>
                <a:lnTo>
                  <a:pt x="11560" y="6443"/>
                </a:lnTo>
                <a:lnTo>
                  <a:pt x="22420" y="6443"/>
                </a:lnTo>
                <a:lnTo>
                  <a:pt x="18562" y="1181"/>
                </a:lnTo>
                <a:lnTo>
                  <a:pt x="11098" y="0"/>
                </a:lnTo>
                <a:close/>
              </a:path>
              <a:path w="24682" h="24235">
                <a:moveTo>
                  <a:pt x="22420" y="6443"/>
                </a:moveTo>
                <a:lnTo>
                  <a:pt x="14950" y="6443"/>
                </a:lnTo>
                <a:lnTo>
                  <a:pt x="16871" y="7419"/>
                </a:lnTo>
                <a:lnTo>
                  <a:pt x="19074" y="10422"/>
                </a:lnTo>
                <a:lnTo>
                  <a:pt x="19485" y="12100"/>
                </a:lnTo>
                <a:lnTo>
                  <a:pt x="18968" y="15467"/>
                </a:lnTo>
                <a:lnTo>
                  <a:pt x="18070" y="16945"/>
                </a:lnTo>
                <a:lnTo>
                  <a:pt x="13925" y="19980"/>
                </a:lnTo>
                <a:lnTo>
                  <a:pt x="22291" y="19980"/>
                </a:lnTo>
                <a:lnTo>
                  <a:pt x="23754" y="17565"/>
                </a:lnTo>
                <a:lnTo>
                  <a:pt x="24682" y="11534"/>
                </a:lnTo>
                <a:lnTo>
                  <a:pt x="23944" y="8522"/>
                </a:lnTo>
                <a:lnTo>
                  <a:pt x="22420" y="6443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8607984" y="5559063"/>
            <a:ext cx="118732" cy="118425"/>
          </a:xfrm>
          <a:custGeom>
            <a:avLst/>
            <a:gdLst/>
            <a:ahLst/>
            <a:cxnLst/>
            <a:rect l="l" t="t" r="r" b="b"/>
            <a:pathLst>
              <a:path w="118732" h="118425">
                <a:moveTo>
                  <a:pt x="47058" y="0"/>
                </a:moveTo>
                <a:lnTo>
                  <a:pt x="7810" y="28109"/>
                </a:lnTo>
                <a:lnTo>
                  <a:pt x="0" y="61737"/>
                </a:lnTo>
                <a:lnTo>
                  <a:pt x="1945" y="73657"/>
                </a:lnTo>
                <a:lnTo>
                  <a:pt x="22594" y="105880"/>
                </a:lnTo>
                <a:lnTo>
                  <a:pt x="59272" y="118425"/>
                </a:lnTo>
                <a:lnTo>
                  <a:pt x="66823" y="117905"/>
                </a:lnTo>
                <a:lnTo>
                  <a:pt x="77424" y="115142"/>
                </a:lnTo>
                <a:lnTo>
                  <a:pt x="89162" y="109293"/>
                </a:lnTo>
                <a:lnTo>
                  <a:pt x="99503" y="101937"/>
                </a:lnTo>
                <a:lnTo>
                  <a:pt x="48965" y="101937"/>
                </a:lnTo>
                <a:lnTo>
                  <a:pt x="38507" y="97262"/>
                </a:lnTo>
                <a:lnTo>
                  <a:pt x="28094" y="88488"/>
                </a:lnTo>
                <a:lnTo>
                  <a:pt x="17614" y="74855"/>
                </a:lnTo>
                <a:lnTo>
                  <a:pt x="14905" y="63479"/>
                </a:lnTo>
                <a:lnTo>
                  <a:pt x="15305" y="51852"/>
                </a:lnTo>
                <a:lnTo>
                  <a:pt x="46437" y="15765"/>
                </a:lnTo>
                <a:lnTo>
                  <a:pt x="59171" y="13918"/>
                </a:lnTo>
                <a:lnTo>
                  <a:pt x="98807" y="13918"/>
                </a:lnTo>
                <a:lnTo>
                  <a:pt x="89267" y="7522"/>
                </a:lnTo>
                <a:lnTo>
                  <a:pt x="77681" y="2988"/>
                </a:lnTo>
                <a:lnTo>
                  <a:pt x="63701" y="420"/>
                </a:lnTo>
                <a:lnTo>
                  <a:pt x="47058" y="0"/>
                </a:lnTo>
                <a:close/>
              </a:path>
              <a:path w="118732" h="118425">
                <a:moveTo>
                  <a:pt x="98807" y="13918"/>
                </a:moveTo>
                <a:lnTo>
                  <a:pt x="59171" y="13918"/>
                </a:lnTo>
                <a:lnTo>
                  <a:pt x="65672" y="14411"/>
                </a:lnTo>
                <a:lnTo>
                  <a:pt x="77212" y="17991"/>
                </a:lnTo>
                <a:lnTo>
                  <a:pt x="88084" y="25282"/>
                </a:lnTo>
                <a:lnTo>
                  <a:pt x="98082" y="36574"/>
                </a:lnTo>
                <a:lnTo>
                  <a:pt x="102178" y="46726"/>
                </a:lnTo>
                <a:lnTo>
                  <a:pt x="103394" y="57501"/>
                </a:lnTo>
                <a:lnTo>
                  <a:pt x="101615" y="68524"/>
                </a:lnTo>
                <a:lnTo>
                  <a:pt x="77157" y="99320"/>
                </a:lnTo>
                <a:lnTo>
                  <a:pt x="48965" y="101937"/>
                </a:lnTo>
                <a:lnTo>
                  <a:pt x="99503" y="101937"/>
                </a:lnTo>
                <a:lnTo>
                  <a:pt x="118094" y="68127"/>
                </a:lnTo>
                <a:lnTo>
                  <a:pt x="118732" y="56342"/>
                </a:lnTo>
                <a:lnTo>
                  <a:pt x="117031" y="44462"/>
                </a:lnTo>
                <a:lnTo>
                  <a:pt x="112924" y="32822"/>
                </a:lnTo>
                <a:lnTo>
                  <a:pt x="106342" y="21756"/>
                </a:lnTo>
                <a:lnTo>
                  <a:pt x="98807" y="13918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8660685" y="5715904"/>
            <a:ext cx="13046" cy="13049"/>
          </a:xfrm>
          <a:custGeom>
            <a:avLst/>
            <a:gdLst/>
            <a:ahLst/>
            <a:cxnLst/>
            <a:rect l="l" t="t" r="r" b="b"/>
            <a:pathLst>
              <a:path w="13046" h="13049">
                <a:moveTo>
                  <a:pt x="5690" y="0"/>
                </a:moveTo>
                <a:lnTo>
                  <a:pt x="561" y="3763"/>
                </a:lnTo>
                <a:lnTo>
                  <a:pt x="0" y="7366"/>
                </a:lnTo>
                <a:lnTo>
                  <a:pt x="3765" y="12498"/>
                </a:lnTo>
                <a:lnTo>
                  <a:pt x="7368" y="13049"/>
                </a:lnTo>
                <a:lnTo>
                  <a:pt x="12495" y="9291"/>
                </a:lnTo>
                <a:lnTo>
                  <a:pt x="13046" y="5685"/>
                </a:lnTo>
                <a:lnTo>
                  <a:pt x="9287" y="557"/>
                </a:lnTo>
                <a:lnTo>
                  <a:pt x="5690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8765105" y="5506704"/>
            <a:ext cx="13050" cy="13046"/>
          </a:xfrm>
          <a:custGeom>
            <a:avLst/>
            <a:gdLst/>
            <a:ahLst/>
            <a:cxnLst/>
            <a:rect l="l" t="t" r="r" b="b"/>
            <a:pathLst>
              <a:path w="13050" h="13046">
                <a:moveTo>
                  <a:pt x="5692" y="0"/>
                </a:moveTo>
                <a:lnTo>
                  <a:pt x="561" y="3765"/>
                </a:lnTo>
                <a:lnTo>
                  <a:pt x="0" y="7366"/>
                </a:lnTo>
                <a:lnTo>
                  <a:pt x="3766" y="12498"/>
                </a:lnTo>
                <a:lnTo>
                  <a:pt x="7369" y="13046"/>
                </a:lnTo>
                <a:lnTo>
                  <a:pt x="12499" y="9291"/>
                </a:lnTo>
                <a:lnTo>
                  <a:pt x="13050" y="5685"/>
                </a:lnTo>
                <a:lnTo>
                  <a:pt x="9292" y="557"/>
                </a:lnTo>
                <a:lnTo>
                  <a:pt x="5692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8617453" y="5519227"/>
            <a:ext cx="25267" cy="50101"/>
          </a:xfrm>
          <a:custGeom>
            <a:avLst/>
            <a:gdLst/>
            <a:ahLst/>
            <a:cxnLst/>
            <a:rect l="l" t="t" r="r" b="b"/>
            <a:pathLst>
              <a:path w="25267" h="50101">
                <a:moveTo>
                  <a:pt x="1139" y="0"/>
                </a:moveTo>
                <a:lnTo>
                  <a:pt x="0" y="551"/>
                </a:lnTo>
                <a:lnTo>
                  <a:pt x="24128" y="50101"/>
                </a:lnTo>
                <a:lnTo>
                  <a:pt x="25267" y="49547"/>
                </a:lnTo>
                <a:lnTo>
                  <a:pt x="1139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8666582" y="5669874"/>
            <a:ext cx="1261" cy="52552"/>
          </a:xfrm>
          <a:custGeom>
            <a:avLst/>
            <a:gdLst/>
            <a:ahLst/>
            <a:cxnLst/>
            <a:rect l="l" t="t" r="r" b="b"/>
            <a:pathLst>
              <a:path w="1261" h="52552">
                <a:moveTo>
                  <a:pt x="630" y="0"/>
                </a:moveTo>
                <a:lnTo>
                  <a:pt x="630" y="52552"/>
                </a:lnTo>
              </a:path>
            </a:pathLst>
          </a:custGeom>
          <a:ln w="3175">
            <a:solidFill>
              <a:srgbClr val="F1F1F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8719422" y="5617024"/>
            <a:ext cx="43309" cy="1263"/>
          </a:xfrm>
          <a:custGeom>
            <a:avLst/>
            <a:gdLst/>
            <a:ahLst/>
            <a:cxnLst/>
            <a:rect l="l" t="t" r="r" b="b"/>
            <a:pathLst>
              <a:path w="43309" h="1263">
                <a:moveTo>
                  <a:pt x="0" y="631"/>
                </a:moveTo>
                <a:lnTo>
                  <a:pt x="43309" y="631"/>
                </a:lnTo>
              </a:path>
            </a:pathLst>
          </a:custGeom>
          <a:ln w="3175">
            <a:solidFill>
              <a:srgbClr val="F1F1F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8777108" y="5570203"/>
            <a:ext cx="42095" cy="42020"/>
          </a:xfrm>
          <a:custGeom>
            <a:avLst/>
            <a:gdLst/>
            <a:ahLst/>
            <a:cxnLst/>
            <a:rect l="l" t="t" r="r" b="b"/>
            <a:pathLst>
              <a:path w="42095" h="42020">
                <a:moveTo>
                  <a:pt x="41202" y="0"/>
                </a:moveTo>
                <a:lnTo>
                  <a:pt x="0" y="41123"/>
                </a:lnTo>
                <a:lnTo>
                  <a:pt x="892" y="42020"/>
                </a:lnTo>
                <a:lnTo>
                  <a:pt x="42095" y="895"/>
                </a:lnTo>
                <a:lnTo>
                  <a:pt x="41202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8771187" y="5512781"/>
            <a:ext cx="46798" cy="46807"/>
          </a:xfrm>
          <a:custGeom>
            <a:avLst/>
            <a:gdLst/>
            <a:ahLst/>
            <a:cxnLst/>
            <a:rect l="l" t="t" r="r" b="b"/>
            <a:pathLst>
              <a:path w="46798" h="46807">
                <a:moveTo>
                  <a:pt x="899" y="0"/>
                </a:moveTo>
                <a:lnTo>
                  <a:pt x="0" y="892"/>
                </a:lnTo>
                <a:lnTo>
                  <a:pt x="45899" y="46807"/>
                </a:lnTo>
                <a:lnTo>
                  <a:pt x="46798" y="45911"/>
                </a:lnTo>
                <a:lnTo>
                  <a:pt x="899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8972043" y="5451151"/>
            <a:ext cx="943655" cy="3078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2980" y="1325880"/>
            <a:ext cx="674369" cy="6686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851535" y="1377314"/>
            <a:ext cx="3886200" cy="4714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148714" y="6697980"/>
            <a:ext cx="445770" cy="434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6006465" y="1811654"/>
            <a:ext cx="3829050" cy="1125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4983479" y="2948939"/>
            <a:ext cx="4852035" cy="32061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7926705" y="2943225"/>
            <a:ext cx="1908810" cy="114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568364" y="1350596"/>
            <a:ext cx="1214770" cy="0"/>
          </a:xfrm>
          <a:custGeom>
            <a:avLst/>
            <a:gdLst/>
            <a:ahLst/>
            <a:cxnLst/>
            <a:rect l="l" t="t" r="r" b="b"/>
            <a:pathLst>
              <a:path w="1214770" h="0">
                <a:moveTo>
                  <a:pt x="0" y="0"/>
                </a:moveTo>
                <a:lnTo>
                  <a:pt x="1214770" y="0"/>
                </a:lnTo>
              </a:path>
            </a:pathLst>
          </a:custGeom>
          <a:ln w="22812">
            <a:solidFill>
              <a:srgbClr val="90909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2666220" y="1701067"/>
            <a:ext cx="635900" cy="0"/>
          </a:xfrm>
          <a:custGeom>
            <a:avLst/>
            <a:gdLst/>
            <a:ahLst/>
            <a:cxnLst/>
            <a:rect l="l" t="t" r="r" b="b"/>
            <a:pathLst>
              <a:path w="635900" h="0">
                <a:moveTo>
                  <a:pt x="0" y="0"/>
                </a:moveTo>
                <a:lnTo>
                  <a:pt x="635900" y="0"/>
                </a:lnTo>
              </a:path>
            </a:pathLst>
          </a:custGeom>
          <a:ln w="62734">
            <a:solidFill>
              <a:srgbClr val="44AF8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2602060" y="1669699"/>
            <a:ext cx="0" cy="62734"/>
          </a:xfrm>
          <a:custGeom>
            <a:avLst/>
            <a:gdLst/>
            <a:ahLst/>
            <a:cxnLst/>
            <a:rect l="l" t="t" r="r" b="b"/>
            <a:pathLst>
              <a:path w="0" h="62734">
                <a:moveTo>
                  <a:pt x="0" y="62734"/>
                </a:moveTo>
                <a:lnTo>
                  <a:pt x="0" y="0"/>
                </a:lnTo>
              </a:path>
            </a:pathLst>
          </a:custGeom>
          <a:ln w="62734">
            <a:solidFill>
              <a:srgbClr val="44AF8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2634853" y="1669724"/>
            <a:ext cx="0" cy="376114"/>
          </a:xfrm>
          <a:custGeom>
            <a:avLst/>
            <a:gdLst/>
            <a:ahLst/>
            <a:cxnLst/>
            <a:rect l="l" t="t" r="r" b="b"/>
            <a:pathLst>
              <a:path w="0" h="376114">
                <a:moveTo>
                  <a:pt x="0" y="376114"/>
                </a:moveTo>
                <a:lnTo>
                  <a:pt x="0" y="0"/>
                </a:lnTo>
              </a:path>
            </a:pathLst>
          </a:custGeom>
          <a:ln w="62734">
            <a:solidFill>
              <a:srgbClr val="48AF8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998050" y="2091429"/>
            <a:ext cx="0" cy="609762"/>
          </a:xfrm>
          <a:custGeom>
            <a:avLst/>
            <a:gdLst/>
            <a:ahLst/>
            <a:cxnLst/>
            <a:rect l="l" t="t" r="r" b="b"/>
            <a:pathLst>
              <a:path w="0" h="609762">
                <a:moveTo>
                  <a:pt x="0" y="609762"/>
                </a:moveTo>
                <a:lnTo>
                  <a:pt x="0" y="0"/>
                </a:lnTo>
              </a:path>
            </a:pathLst>
          </a:custGeom>
          <a:ln w="22812">
            <a:solidFill>
              <a:srgbClr val="90909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491373" y="1957509"/>
            <a:ext cx="527540" cy="0"/>
          </a:xfrm>
          <a:custGeom>
            <a:avLst/>
            <a:gdLst/>
            <a:ahLst/>
            <a:cxnLst/>
            <a:rect l="l" t="t" r="r" b="b"/>
            <a:pathLst>
              <a:path w="527540" h="0">
                <a:moveTo>
                  <a:pt x="0" y="0"/>
                </a:moveTo>
                <a:lnTo>
                  <a:pt x="527540" y="0"/>
                </a:lnTo>
              </a:path>
            </a:pathLst>
          </a:custGeom>
          <a:ln w="62734">
            <a:solidFill>
              <a:srgbClr val="48AF8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427212" y="1926142"/>
            <a:ext cx="0" cy="62734"/>
          </a:xfrm>
          <a:custGeom>
            <a:avLst/>
            <a:gdLst/>
            <a:ahLst/>
            <a:cxnLst/>
            <a:rect l="l" t="t" r="r" b="b"/>
            <a:pathLst>
              <a:path w="0" h="62734">
                <a:moveTo>
                  <a:pt x="0" y="62734"/>
                </a:moveTo>
                <a:lnTo>
                  <a:pt x="0" y="0"/>
                </a:lnTo>
              </a:path>
            </a:pathLst>
          </a:custGeom>
          <a:ln w="62734">
            <a:solidFill>
              <a:srgbClr val="48AF8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460005" y="1920467"/>
            <a:ext cx="0" cy="438782"/>
          </a:xfrm>
          <a:custGeom>
            <a:avLst/>
            <a:gdLst/>
            <a:ahLst/>
            <a:cxnLst/>
            <a:rect l="l" t="t" r="r" b="b"/>
            <a:pathLst>
              <a:path w="0" h="438782">
                <a:moveTo>
                  <a:pt x="0" y="438782"/>
                </a:moveTo>
                <a:lnTo>
                  <a:pt x="0" y="0"/>
                </a:lnTo>
              </a:path>
            </a:pathLst>
          </a:custGeom>
          <a:ln w="62734">
            <a:solidFill>
              <a:srgbClr val="48AF9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2526493" y="2245295"/>
            <a:ext cx="576018" cy="0"/>
          </a:xfrm>
          <a:custGeom>
            <a:avLst/>
            <a:gdLst/>
            <a:ahLst/>
            <a:cxnLst/>
            <a:rect l="l" t="t" r="r" b="b"/>
            <a:pathLst>
              <a:path w="576018" h="0">
                <a:moveTo>
                  <a:pt x="0" y="0"/>
                </a:moveTo>
                <a:lnTo>
                  <a:pt x="576018" y="0"/>
                </a:lnTo>
              </a:path>
            </a:pathLst>
          </a:custGeom>
          <a:ln w="68437">
            <a:solidFill>
              <a:srgbClr val="4BAF9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1425787" y="2384913"/>
            <a:ext cx="536094" cy="0"/>
          </a:xfrm>
          <a:custGeom>
            <a:avLst/>
            <a:gdLst/>
            <a:ahLst/>
            <a:cxnLst/>
            <a:rect l="l" t="t" r="r" b="b"/>
            <a:pathLst>
              <a:path w="536094" h="0">
                <a:moveTo>
                  <a:pt x="0" y="0"/>
                </a:moveTo>
                <a:lnTo>
                  <a:pt x="536094" y="0"/>
                </a:lnTo>
              </a:path>
            </a:pathLst>
          </a:custGeom>
          <a:ln w="51328">
            <a:solidFill>
              <a:srgbClr val="4BAF8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129223" y="4234146"/>
            <a:ext cx="581720" cy="0"/>
          </a:xfrm>
          <a:custGeom>
            <a:avLst/>
            <a:gdLst/>
            <a:ahLst/>
            <a:cxnLst/>
            <a:rect l="l" t="t" r="r" b="b"/>
            <a:pathLst>
              <a:path w="581720" h="0">
                <a:moveTo>
                  <a:pt x="0" y="0"/>
                </a:moveTo>
                <a:lnTo>
                  <a:pt x="581720" y="0"/>
                </a:lnTo>
              </a:path>
            </a:pathLst>
          </a:custGeom>
          <a:ln w="45625">
            <a:solidFill>
              <a:srgbClr val="44B39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6900808" y="2667000"/>
            <a:ext cx="1043675" cy="0"/>
          </a:xfrm>
          <a:custGeom>
            <a:avLst/>
            <a:gdLst/>
            <a:ahLst/>
            <a:cxnLst/>
            <a:rect l="l" t="t" r="r" b="b"/>
            <a:pathLst>
              <a:path w="1043675" h="0">
                <a:moveTo>
                  <a:pt x="0" y="0"/>
                </a:moveTo>
                <a:lnTo>
                  <a:pt x="1043675" y="0"/>
                </a:lnTo>
              </a:path>
            </a:pathLst>
          </a:custGeom>
          <a:ln w="22812">
            <a:solidFill>
              <a:srgbClr val="909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7493934" y="3077307"/>
            <a:ext cx="513283" cy="0"/>
          </a:xfrm>
          <a:custGeom>
            <a:avLst/>
            <a:gdLst/>
            <a:ahLst/>
            <a:cxnLst/>
            <a:rect l="l" t="t" r="r" b="b"/>
            <a:pathLst>
              <a:path w="513283" h="0">
                <a:moveTo>
                  <a:pt x="0" y="0"/>
                </a:moveTo>
                <a:lnTo>
                  <a:pt x="513283" y="0"/>
                </a:lnTo>
              </a:path>
            </a:pathLst>
          </a:custGeom>
          <a:ln w="68437">
            <a:solidFill>
              <a:srgbClr val="48AF9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8623157" y="3376490"/>
            <a:ext cx="861175" cy="0"/>
          </a:xfrm>
          <a:custGeom>
            <a:avLst/>
            <a:gdLst/>
            <a:ahLst/>
            <a:cxnLst/>
            <a:rect l="l" t="t" r="r" b="b"/>
            <a:pathLst>
              <a:path w="861175" h="0">
                <a:moveTo>
                  <a:pt x="0" y="0"/>
                </a:moveTo>
                <a:lnTo>
                  <a:pt x="861175" y="0"/>
                </a:lnTo>
              </a:path>
            </a:pathLst>
          </a:custGeom>
          <a:ln w="62734">
            <a:solidFill>
              <a:srgbClr val="44AF8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8623157" y="3698467"/>
            <a:ext cx="861175" cy="0"/>
          </a:xfrm>
          <a:custGeom>
            <a:avLst/>
            <a:gdLst/>
            <a:ahLst/>
            <a:cxnLst/>
            <a:rect l="l" t="t" r="r" b="b"/>
            <a:pathLst>
              <a:path w="861175" h="0">
                <a:moveTo>
                  <a:pt x="0" y="0"/>
                </a:moveTo>
                <a:lnTo>
                  <a:pt x="861175" y="0"/>
                </a:lnTo>
              </a:path>
            </a:pathLst>
          </a:custGeom>
          <a:ln w="45625">
            <a:solidFill>
              <a:srgbClr val="3FB39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6815260" y="6126121"/>
            <a:ext cx="2047429" cy="0"/>
          </a:xfrm>
          <a:custGeom>
            <a:avLst/>
            <a:gdLst/>
            <a:ahLst/>
            <a:cxnLst/>
            <a:rect l="l" t="t" r="r" b="b"/>
            <a:pathLst>
              <a:path w="2047429" h="0">
                <a:moveTo>
                  <a:pt x="0" y="0"/>
                </a:moveTo>
                <a:lnTo>
                  <a:pt x="2047429" y="0"/>
                </a:lnTo>
              </a:path>
            </a:pathLst>
          </a:custGeom>
          <a:ln w="22812">
            <a:solidFill>
              <a:srgbClr val="90909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333242" y="1574148"/>
            <a:ext cx="1162685" cy="26352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50" spc="10">
                <a:solidFill>
                  <a:srgbClr val="3B3A3A"/>
                </a:solidFill>
                <a:latin typeface="Times New Roman"/>
                <a:cs typeface="Times New Roman"/>
              </a:rPr>
              <a:t>classification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67778" y="1746993"/>
            <a:ext cx="624205" cy="21780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 indent="170815">
              <a:lnSpc>
                <a:spcPts val="810"/>
              </a:lnSpc>
            </a:pPr>
            <a:r>
              <a:rPr dirty="0" smtClean="0" sz="800" spc="5">
                <a:solidFill>
                  <a:srgbClr val="486B62"/>
                </a:solidFill>
                <a:latin typeface="Times New Roman"/>
                <a:cs typeface="Times New Roman"/>
              </a:rPr>
              <a:t>k</a:t>
            </a:r>
            <a:r>
              <a:rPr dirty="0" smtClean="0" sz="800" spc="-55">
                <a:solidFill>
                  <a:srgbClr val="486B62"/>
                </a:solidFill>
                <a:latin typeface="Times New Roman"/>
                <a:cs typeface="Times New Roman"/>
              </a:rPr>
              <a:t>e</a:t>
            </a:r>
            <a:r>
              <a:rPr dirty="0" smtClean="0" sz="800" spc="45">
                <a:solidFill>
                  <a:srgbClr val="42504F"/>
                </a:solidFill>
                <a:latin typeface="Times New Roman"/>
                <a:cs typeface="Times New Roman"/>
              </a:rPr>
              <a:t>rn</a:t>
            </a:r>
            <a:r>
              <a:rPr dirty="0" smtClean="0" sz="800" spc="-50">
                <a:solidFill>
                  <a:srgbClr val="486B62"/>
                </a:solidFill>
                <a:latin typeface="Times New Roman"/>
                <a:cs typeface="Times New Roman"/>
              </a:rPr>
              <a:t>e</a:t>
            </a:r>
            <a:r>
              <a:rPr dirty="0" smtClean="0" sz="800" spc="100">
                <a:solidFill>
                  <a:srgbClr val="42504F"/>
                </a:solidFill>
                <a:latin typeface="Times New Roman"/>
                <a:cs typeface="Times New Roman"/>
              </a:rPr>
              <a:t>l</a:t>
            </a:r>
            <a:r>
              <a:rPr dirty="0" smtClean="0" sz="800" spc="90">
                <a:solidFill>
                  <a:srgbClr val="42504F"/>
                </a:solidFill>
                <a:latin typeface="Times New Roman"/>
                <a:cs typeface="Times New Roman"/>
              </a:rPr>
              <a:t> </a:t>
            </a:r>
            <a:r>
              <a:rPr dirty="0" smtClean="0" sz="800" spc="45">
                <a:solidFill>
                  <a:srgbClr val="486B62"/>
                </a:solidFill>
                <a:latin typeface="Times New Roman"/>
                <a:cs typeface="Times New Roman"/>
              </a:rPr>
              <a:t>a</a:t>
            </a:r>
            <a:r>
              <a:rPr dirty="0" smtClean="0" sz="800" spc="-5">
                <a:solidFill>
                  <a:srgbClr val="486B62"/>
                </a:solidFill>
                <a:latin typeface="Times New Roman"/>
                <a:cs typeface="Times New Roman"/>
              </a:rPr>
              <a:t>p</a:t>
            </a:r>
            <a:r>
              <a:rPr dirty="0" smtClean="0" sz="800" spc="0">
                <a:solidFill>
                  <a:srgbClr val="42504F"/>
                </a:solidFill>
                <a:latin typeface="Times New Roman"/>
                <a:cs typeface="Times New Roman"/>
              </a:rPr>
              <a:t>p</a:t>
            </a:r>
            <a:r>
              <a:rPr dirty="0" smtClean="0" sz="800" spc="-10">
                <a:solidFill>
                  <a:srgbClr val="486B62"/>
                </a:solidFill>
                <a:latin typeface="Times New Roman"/>
                <a:cs typeface="Times New Roman"/>
              </a:rPr>
              <a:t>roximati</a:t>
            </a:r>
            <a:r>
              <a:rPr dirty="0" smtClean="0" sz="800" spc="10">
                <a:solidFill>
                  <a:srgbClr val="486B62"/>
                </a:solidFill>
                <a:latin typeface="Times New Roman"/>
                <a:cs typeface="Times New Roman"/>
              </a:rPr>
              <a:t>o</a:t>
            </a:r>
            <a:r>
              <a:rPr dirty="0" smtClean="0" sz="800" spc="0">
                <a:solidFill>
                  <a:srgbClr val="42504F"/>
                </a:solidFill>
                <a:latin typeface="Times New Roman"/>
                <a:cs typeface="Times New Roman"/>
              </a:rPr>
              <a:t>n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29806" y="1946681"/>
            <a:ext cx="185420" cy="1720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50" spc="-55">
                <a:solidFill>
                  <a:srgbClr val="486B62"/>
                </a:solidFill>
                <a:latin typeface="Times New Roman"/>
                <a:cs typeface="Times New Roman"/>
              </a:rPr>
              <a:t>svc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04336" y="2106011"/>
            <a:ext cx="433705" cy="21780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 indent="5715">
              <a:lnSpc>
                <a:spcPts val="810"/>
              </a:lnSpc>
            </a:pPr>
            <a:r>
              <a:rPr dirty="0" smtClean="0" sz="800" spc="-15">
                <a:solidFill>
                  <a:srgbClr val="486B62"/>
                </a:solidFill>
                <a:latin typeface="Times New Roman"/>
                <a:cs typeface="Times New Roman"/>
              </a:rPr>
              <a:t>Ensemble</a:t>
            </a:r>
            <a:r>
              <a:rPr dirty="0" smtClean="0" sz="800" spc="-10">
                <a:solidFill>
                  <a:srgbClr val="486B62"/>
                </a:solidFill>
                <a:latin typeface="Times New Roman"/>
                <a:cs typeface="Times New Roman"/>
              </a:rPr>
              <a:t> </a:t>
            </a:r>
            <a:r>
              <a:rPr dirty="0" smtClean="0" sz="800" spc="125">
                <a:solidFill>
                  <a:srgbClr val="486B62"/>
                </a:solidFill>
                <a:latin typeface="Times New Roman"/>
                <a:cs typeface="Times New Roman"/>
              </a:rPr>
              <a:t>a</a:t>
            </a:r>
            <a:r>
              <a:rPr dirty="0" smtClean="0" sz="800" spc="140">
                <a:solidFill>
                  <a:srgbClr val="486B62"/>
                </a:solidFill>
                <a:latin typeface="Times New Roman"/>
                <a:cs typeface="Times New Roman"/>
              </a:rPr>
              <a:t>a</a:t>
            </a:r>
            <a:r>
              <a:rPr dirty="0" smtClean="0" sz="800" spc="-45">
                <a:solidFill>
                  <a:srgbClr val="548779"/>
                </a:solidFill>
                <a:latin typeface="Times New Roman"/>
                <a:cs typeface="Times New Roman"/>
              </a:rPr>
              <a:t>s</a:t>
            </a:r>
            <a:r>
              <a:rPr dirty="0" smtClean="0" sz="800" spc="-5">
                <a:solidFill>
                  <a:srgbClr val="486B62"/>
                </a:solidFill>
                <a:latin typeface="Times New Roman"/>
                <a:cs typeface="Times New Roman"/>
              </a:rPr>
              <a:t>slfiers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525200" y="2284306"/>
            <a:ext cx="492125" cy="22732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63500" marR="12700" indent="-51435">
              <a:lnSpc>
                <a:spcPts val="850"/>
              </a:lnSpc>
            </a:pPr>
            <a:r>
              <a:rPr dirty="0" smtClean="0" sz="800" spc="-30">
                <a:solidFill>
                  <a:srgbClr val="486B62"/>
                </a:solidFill>
                <a:latin typeface="Times New Roman"/>
                <a:cs typeface="Times New Roman"/>
              </a:rPr>
              <a:t>KNeighbors</a:t>
            </a:r>
            <a:r>
              <a:rPr dirty="0" smtClean="0" sz="800" spc="-15">
                <a:solidFill>
                  <a:srgbClr val="486B62"/>
                </a:solidFill>
                <a:latin typeface="Times New Roman"/>
                <a:cs typeface="Times New Roman"/>
              </a:rPr>
              <a:t> </a:t>
            </a:r>
            <a:r>
              <a:rPr dirty="0" smtClean="0" sz="800" spc="-25">
                <a:solidFill>
                  <a:srgbClr val="486B62"/>
                </a:solidFill>
                <a:latin typeface="Times New Roman"/>
                <a:cs typeface="Times New Roman"/>
              </a:rPr>
              <a:t>Classifi</a:t>
            </a:r>
            <a:r>
              <a:rPr dirty="0" smtClean="0" sz="800" spc="-25">
                <a:solidFill>
                  <a:srgbClr val="486B62"/>
                </a:solidFill>
                <a:latin typeface="Times New Roman"/>
                <a:cs typeface="Times New Roman"/>
              </a:rPr>
              <a:t>e</a:t>
            </a:r>
            <a:r>
              <a:rPr dirty="0" smtClean="0" sz="800" spc="40">
                <a:solidFill>
                  <a:srgbClr val="42504F"/>
                </a:solidFill>
                <a:latin typeface="Times New Roman"/>
                <a:cs typeface="Times New Roman"/>
              </a:rPr>
              <a:t>r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62148" y="4517292"/>
            <a:ext cx="808990" cy="23304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50" spc="40">
                <a:solidFill>
                  <a:srgbClr val="3B3A3A"/>
                </a:solidFill>
                <a:latin typeface="Times New Roman"/>
                <a:cs typeface="Times New Roman"/>
              </a:rPr>
              <a:t>clustering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652329" y="1555750"/>
            <a:ext cx="2171700" cy="54102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750" spc="45">
                <a:solidFill>
                  <a:srgbClr val="3B3A3A"/>
                </a:solidFill>
                <a:latin typeface="Times New Roman"/>
                <a:cs typeface="Times New Roman"/>
              </a:rPr>
              <a:t>sciki</a:t>
            </a:r>
            <a:r>
              <a:rPr dirty="0" smtClean="0" sz="1750" spc="25">
                <a:solidFill>
                  <a:srgbClr val="3B3A3A"/>
                </a:solidFill>
                <a:latin typeface="Times New Roman"/>
                <a:cs typeface="Times New Roman"/>
              </a:rPr>
              <a:t>t</a:t>
            </a:r>
            <a:r>
              <a:rPr dirty="0" smtClean="0" sz="1750" spc="85">
                <a:solidFill>
                  <a:srgbClr val="42504F"/>
                </a:solidFill>
                <a:latin typeface="Times New Roman"/>
                <a:cs typeface="Times New Roman"/>
              </a:rPr>
              <a:t>-learn</a:t>
            </a:r>
            <a:endParaRPr sz="1750">
              <a:latin typeface="Times New Roman"/>
              <a:cs typeface="Times New Roman"/>
            </a:endParaRPr>
          </a:p>
          <a:p>
            <a:pPr marL="12700">
              <a:lnSpc>
                <a:spcPts val="2065"/>
              </a:lnSpc>
            </a:pPr>
            <a:r>
              <a:rPr dirty="0" smtClean="0" sz="1750" spc="75">
                <a:solidFill>
                  <a:srgbClr val="3B3A3A"/>
                </a:solidFill>
                <a:latin typeface="Times New Roman"/>
                <a:cs typeface="Times New Roman"/>
              </a:rPr>
              <a:t>algorithm</a:t>
            </a:r>
            <a:r>
              <a:rPr dirty="0" smtClean="0" sz="1750" spc="145">
                <a:solidFill>
                  <a:srgbClr val="3B3A3A"/>
                </a:solidFill>
                <a:latin typeface="Times New Roman"/>
                <a:cs typeface="Times New Roman"/>
              </a:rPr>
              <a:t> </a:t>
            </a:r>
            <a:r>
              <a:rPr dirty="0" smtClean="0" sz="1750" spc="95">
                <a:solidFill>
                  <a:srgbClr val="3B3A3A"/>
                </a:solidFill>
                <a:latin typeface="Times New Roman"/>
                <a:cs typeface="Times New Roman"/>
              </a:rPr>
              <a:t>chea</a:t>
            </a:r>
            <a:r>
              <a:rPr dirty="0" smtClean="0" sz="1750" spc="65">
                <a:solidFill>
                  <a:srgbClr val="3B3A3A"/>
                </a:solidFill>
                <a:latin typeface="Times New Roman"/>
                <a:cs typeface="Times New Roman"/>
              </a:rPr>
              <a:t>t</a:t>
            </a:r>
            <a:r>
              <a:rPr dirty="0" smtClean="0" sz="1750" spc="60">
                <a:solidFill>
                  <a:srgbClr val="3B3A3A"/>
                </a:solidFill>
                <a:latin typeface="Times New Roman"/>
                <a:cs typeface="Times New Roman"/>
              </a:rPr>
              <a:t>-sheet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504047" y="3106778"/>
            <a:ext cx="1972945" cy="5334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R="1553845">
              <a:lnSpc>
                <a:spcPct val="100000"/>
              </a:lnSpc>
            </a:pPr>
            <a:r>
              <a:rPr dirty="0" smtClean="0" sz="800" spc="-30">
                <a:solidFill>
                  <a:srgbClr val="486B62"/>
                </a:solidFill>
                <a:latin typeface="Times New Roman"/>
                <a:cs typeface="Times New Roman"/>
              </a:rPr>
              <a:t>ElasticNet</a:t>
            </a:r>
            <a:endParaRPr sz="800">
              <a:latin typeface="Times New Roman"/>
              <a:cs typeface="Times New Roman"/>
            </a:endParaRPr>
          </a:p>
          <a:p>
            <a:pPr algn="ctr" marR="1549400">
              <a:lnSpc>
                <a:spcPts val="810"/>
              </a:lnSpc>
            </a:pPr>
            <a:r>
              <a:rPr dirty="0" smtClean="0" sz="800" spc="-95">
                <a:solidFill>
                  <a:srgbClr val="42504F"/>
                </a:solidFill>
                <a:latin typeface="Times New Roman"/>
                <a:cs typeface="Times New Roman"/>
              </a:rPr>
              <a:t>L</a:t>
            </a:r>
            <a:r>
              <a:rPr dirty="0" smtClean="0" sz="800" spc="-5">
                <a:solidFill>
                  <a:srgbClr val="486B62"/>
                </a:solidFill>
                <a:latin typeface="Times New Roman"/>
                <a:cs typeface="Times New Roman"/>
              </a:rPr>
              <a:t>asso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ts val="600"/>
              </a:lnSpc>
              <a:spcBef>
                <a:spcPts val="40"/>
              </a:spcBef>
            </a:pPr>
            <a:endParaRPr sz="600"/>
          </a:p>
          <a:p>
            <a:pPr marL="1136015" marR="12700" indent="67945">
              <a:lnSpc>
                <a:spcPts val="850"/>
              </a:lnSpc>
            </a:pPr>
            <a:r>
              <a:rPr dirty="0" smtClean="0" sz="800" spc="-80">
                <a:solidFill>
                  <a:srgbClr val="486B62"/>
                </a:solidFill>
                <a:latin typeface="Times New Roman"/>
                <a:cs typeface="Times New Roman"/>
              </a:rPr>
              <a:t>SVR</a:t>
            </a:r>
            <a:r>
              <a:rPr dirty="0" smtClean="0" sz="800" spc="-40">
                <a:solidFill>
                  <a:srgbClr val="486B62"/>
                </a:solidFill>
                <a:latin typeface="Times New Roman"/>
                <a:cs typeface="Times New Roman"/>
              </a:rPr>
              <a:t>(</a:t>
            </a:r>
            <a:r>
              <a:rPr dirty="0" smtClean="0" sz="800" spc="-60">
                <a:solidFill>
                  <a:srgbClr val="486B62"/>
                </a:solidFill>
                <a:latin typeface="Times New Roman"/>
                <a:cs typeface="Times New Roman"/>
              </a:rPr>
              <a:t>k</a:t>
            </a:r>
            <a:r>
              <a:rPr dirty="0" smtClean="0" sz="800" spc="-70">
                <a:solidFill>
                  <a:srgbClr val="486B62"/>
                </a:solidFill>
                <a:latin typeface="Times New Roman"/>
                <a:cs typeface="Times New Roman"/>
              </a:rPr>
              <a:t>e</a:t>
            </a:r>
            <a:r>
              <a:rPr dirty="0" smtClean="0" sz="800" spc="85">
                <a:solidFill>
                  <a:srgbClr val="42504F"/>
                </a:solidFill>
                <a:latin typeface="Times New Roman"/>
                <a:cs typeface="Times New Roman"/>
              </a:rPr>
              <a:t>m</a:t>
            </a:r>
            <a:r>
              <a:rPr dirty="0" smtClean="0" sz="800" spc="-5">
                <a:solidFill>
                  <a:srgbClr val="486B62"/>
                </a:solidFill>
                <a:latin typeface="Times New Roman"/>
                <a:cs typeface="Times New Roman"/>
              </a:rPr>
              <a:t>e</a:t>
            </a:r>
            <a:r>
              <a:rPr dirty="0" smtClean="0" sz="800" spc="-5">
                <a:solidFill>
                  <a:srgbClr val="3B3A3A"/>
                </a:solidFill>
                <a:latin typeface="Times New Roman"/>
                <a:cs typeface="Times New Roman"/>
              </a:rPr>
              <a:t>l</a:t>
            </a:r>
            <a:r>
              <a:rPr dirty="0" smtClean="0" sz="800" spc="-150">
                <a:solidFill>
                  <a:srgbClr val="486B62"/>
                </a:solidFill>
                <a:latin typeface="Times New Roman"/>
                <a:cs typeface="Times New Roman"/>
              </a:rPr>
              <a:t>=</a:t>
            </a:r>
            <a:r>
              <a:rPr dirty="0" smtClean="0" sz="800" spc="30">
                <a:solidFill>
                  <a:srgbClr val="548779"/>
                </a:solidFill>
                <a:latin typeface="Times New Roman"/>
                <a:cs typeface="Times New Roman"/>
              </a:rPr>
              <a:t>'</a:t>
            </a:r>
            <a:r>
              <a:rPr dirty="0" smtClean="0" sz="800" spc="0">
                <a:solidFill>
                  <a:srgbClr val="486B62"/>
                </a:solidFill>
                <a:latin typeface="Times New Roman"/>
                <a:cs typeface="Times New Roman"/>
              </a:rPr>
              <a:t>r</a:t>
            </a:r>
            <a:r>
              <a:rPr dirty="0" smtClean="0" sz="800" spc="45">
                <a:solidFill>
                  <a:srgbClr val="42504F"/>
                </a:solidFill>
                <a:latin typeface="Times New Roman"/>
                <a:cs typeface="Times New Roman"/>
              </a:rPr>
              <a:t>b</a:t>
            </a:r>
            <a:r>
              <a:rPr dirty="0" smtClean="0" sz="800" spc="25">
                <a:solidFill>
                  <a:srgbClr val="486B62"/>
                </a:solidFill>
                <a:latin typeface="Times New Roman"/>
                <a:cs typeface="Times New Roman"/>
              </a:rPr>
              <a:t>rJ</a:t>
            </a:r>
            <a:r>
              <a:rPr dirty="0" smtClean="0" sz="800" spc="15">
                <a:solidFill>
                  <a:srgbClr val="486B62"/>
                </a:solidFill>
                <a:latin typeface="Times New Roman"/>
                <a:cs typeface="Times New Roman"/>
              </a:rPr>
              <a:t> </a:t>
            </a:r>
            <a:r>
              <a:rPr dirty="0" smtClean="0" sz="800" spc="-20">
                <a:solidFill>
                  <a:srgbClr val="486B62"/>
                </a:solidFill>
                <a:latin typeface="Times New Roman"/>
                <a:cs typeface="Times New Roman"/>
              </a:rPr>
              <a:t>Ensem</a:t>
            </a:r>
            <a:r>
              <a:rPr dirty="0" smtClean="0" sz="800" spc="-5">
                <a:solidFill>
                  <a:srgbClr val="486B62"/>
                </a:solidFill>
                <a:latin typeface="Times New Roman"/>
                <a:cs typeface="Times New Roman"/>
              </a:rPr>
              <a:t>b</a:t>
            </a:r>
            <a:r>
              <a:rPr dirty="0" smtClean="0" sz="800" spc="-50">
                <a:solidFill>
                  <a:srgbClr val="42504F"/>
                </a:solidFill>
                <a:latin typeface="Times New Roman"/>
                <a:cs typeface="Times New Roman"/>
              </a:rPr>
              <a:t>l</a:t>
            </a:r>
            <a:r>
              <a:rPr dirty="0" smtClean="0" sz="800" spc="40">
                <a:solidFill>
                  <a:srgbClr val="486B62"/>
                </a:solidFill>
                <a:latin typeface="Times New Roman"/>
                <a:cs typeface="Times New Roman"/>
              </a:rPr>
              <a:t>e</a:t>
            </a:r>
            <a:r>
              <a:rPr dirty="0" smtClean="0" sz="800" spc="-140">
                <a:solidFill>
                  <a:srgbClr val="42504F"/>
                </a:solidFill>
                <a:latin typeface="Times New Roman"/>
                <a:cs typeface="Times New Roman"/>
              </a:rPr>
              <a:t>R</a:t>
            </a:r>
            <a:r>
              <a:rPr dirty="0" smtClean="0" sz="800" spc="-50">
                <a:solidFill>
                  <a:srgbClr val="486B62"/>
                </a:solidFill>
                <a:latin typeface="Times New Roman"/>
                <a:cs typeface="Times New Roman"/>
              </a:rPr>
              <a:t>e</a:t>
            </a:r>
            <a:r>
              <a:rPr dirty="0" smtClean="0" sz="800" spc="35">
                <a:solidFill>
                  <a:srgbClr val="42504F"/>
                </a:solidFill>
                <a:latin typeface="Times New Roman"/>
                <a:cs typeface="Times New Roman"/>
              </a:rPr>
              <a:t>g</a:t>
            </a:r>
            <a:r>
              <a:rPr dirty="0" smtClean="0" sz="800" spc="-35">
                <a:solidFill>
                  <a:srgbClr val="42504F"/>
                </a:solidFill>
                <a:latin typeface="Times New Roman"/>
                <a:cs typeface="Times New Roman"/>
              </a:rPr>
              <a:t>r</a:t>
            </a:r>
            <a:r>
              <a:rPr dirty="0" smtClean="0" sz="800" spc="0">
                <a:solidFill>
                  <a:srgbClr val="486B62"/>
                </a:solidFill>
                <a:latin typeface="Times New Roman"/>
                <a:cs typeface="Times New Roman"/>
              </a:rPr>
              <a:t>essors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926224" y="4986215"/>
            <a:ext cx="448309" cy="2216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R="15875">
              <a:lnSpc>
                <a:spcPct val="100000"/>
              </a:lnSpc>
            </a:pPr>
            <a:r>
              <a:rPr dirty="0" smtClean="0" sz="450" spc="15">
                <a:solidFill>
                  <a:srgbClr val="7B90A5"/>
                </a:solidFill>
                <a:latin typeface="Arial"/>
                <a:cs typeface="Arial"/>
              </a:rPr>
              <a:t>just</a:t>
            </a:r>
            <a:endParaRPr sz="450">
              <a:latin typeface="Arial"/>
              <a:cs typeface="Arial"/>
            </a:endParaRPr>
          </a:p>
          <a:p>
            <a:pPr algn="ctr">
              <a:lnSpc>
                <a:spcPts val="1105"/>
              </a:lnSpc>
            </a:pPr>
            <a:r>
              <a:rPr dirty="0" smtClean="0" sz="1050" spc="15">
                <a:solidFill>
                  <a:srgbClr val="3B3A3A"/>
                </a:solidFill>
                <a:latin typeface="Times New Roman"/>
                <a:cs typeface="Times New Roman"/>
              </a:rPr>
              <a:t>l</a:t>
            </a:r>
            <a:r>
              <a:rPr dirty="0" smtClean="0" sz="1050" spc="-10">
                <a:solidFill>
                  <a:srgbClr val="486B62"/>
                </a:solidFill>
                <a:latin typeface="Times New Roman"/>
                <a:cs typeface="Times New Roman"/>
              </a:rPr>
              <a:t>o</a:t>
            </a:r>
            <a:r>
              <a:rPr dirty="0" smtClean="0" sz="1050" spc="-20">
                <a:solidFill>
                  <a:srgbClr val="486B62"/>
                </a:solidFill>
                <a:latin typeface="Times New Roman"/>
                <a:cs typeface="Times New Roman"/>
              </a:rPr>
              <a:t>o</a:t>
            </a:r>
            <a:r>
              <a:rPr dirty="0" smtClean="0" sz="1050" spc="0">
                <a:solidFill>
                  <a:srgbClr val="42504F"/>
                </a:solidFill>
                <a:latin typeface="Times New Roman"/>
                <a:cs typeface="Times New Roman"/>
              </a:rPr>
              <a:t>k</a:t>
            </a:r>
            <a:r>
              <a:rPr dirty="0" smtClean="0" sz="1050" spc="-20">
                <a:solidFill>
                  <a:srgbClr val="42504F"/>
                </a:solidFill>
                <a:latin typeface="Times New Roman"/>
                <a:cs typeface="Times New Roman"/>
              </a:rPr>
              <a:t>i</a:t>
            </a:r>
            <a:r>
              <a:rPr dirty="0" smtClean="0" sz="1050" spc="55">
                <a:solidFill>
                  <a:srgbClr val="486B62"/>
                </a:solidFill>
                <a:latin typeface="Times New Roman"/>
                <a:cs typeface="Times New Roman"/>
              </a:rPr>
              <a:t>n</a:t>
            </a:r>
            <a:r>
              <a:rPr dirty="0" smtClean="0" sz="1050" spc="60">
                <a:solidFill>
                  <a:srgbClr val="42504F"/>
                </a:solidFill>
                <a:latin typeface="Times New Roman"/>
                <a:cs typeface="Times New Roman"/>
              </a:rPr>
              <a:t>g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068803" y="5901592"/>
            <a:ext cx="535305" cy="1720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50" spc="-10">
                <a:solidFill>
                  <a:srgbClr val="486B62"/>
                </a:solidFill>
                <a:latin typeface="Times New Roman"/>
                <a:cs typeface="Times New Roman"/>
              </a:rPr>
              <a:t>s</a:t>
            </a:r>
            <a:r>
              <a:rPr dirty="0" smtClean="0" sz="1050" spc="40">
                <a:solidFill>
                  <a:srgbClr val="3B3A3A"/>
                </a:solidFill>
                <a:latin typeface="Times New Roman"/>
                <a:cs typeface="Times New Roman"/>
              </a:rPr>
              <a:t>tr</a:t>
            </a:r>
            <a:r>
              <a:rPr dirty="0" smtClean="0" sz="1050" spc="120">
                <a:solidFill>
                  <a:srgbClr val="3B3A3A"/>
                </a:solidFill>
                <a:latin typeface="Times New Roman"/>
                <a:cs typeface="Times New Roman"/>
              </a:rPr>
              <a:t>u</a:t>
            </a:r>
            <a:r>
              <a:rPr dirty="0" smtClean="0" sz="1050" spc="-70">
                <a:solidFill>
                  <a:srgbClr val="486B62"/>
                </a:solidFill>
                <a:latin typeface="Times New Roman"/>
                <a:cs typeface="Times New Roman"/>
              </a:rPr>
              <a:t>c</a:t>
            </a:r>
            <a:r>
              <a:rPr dirty="0" smtClean="0" sz="1050" spc="40">
                <a:solidFill>
                  <a:srgbClr val="42504F"/>
                </a:solidFill>
                <a:latin typeface="Times New Roman"/>
                <a:cs typeface="Times New Roman"/>
              </a:rPr>
              <a:t>ture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960299" y="5598447"/>
            <a:ext cx="1195705" cy="42862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217804" marR="12700" indent="-205740">
              <a:lnSpc>
                <a:spcPts val="1660"/>
              </a:lnSpc>
            </a:pPr>
            <a:r>
              <a:rPr dirty="0" smtClean="0" sz="1450" spc="35">
                <a:solidFill>
                  <a:srgbClr val="3B3A3A"/>
                </a:solidFill>
                <a:latin typeface="Times New Roman"/>
                <a:cs typeface="Times New Roman"/>
              </a:rPr>
              <a:t>dimensionality</a:t>
            </a:r>
            <a:r>
              <a:rPr dirty="0" smtClean="0" sz="1450" spc="20">
                <a:solidFill>
                  <a:srgbClr val="3B3A3A"/>
                </a:solidFill>
                <a:latin typeface="Times New Roman"/>
                <a:cs typeface="Times New Roman"/>
              </a:rPr>
              <a:t> </a:t>
            </a:r>
            <a:r>
              <a:rPr dirty="0" smtClean="0" sz="1450" spc="40">
                <a:solidFill>
                  <a:srgbClr val="3B3A3A"/>
                </a:solidFill>
                <a:latin typeface="Times New Roman"/>
                <a:cs typeface="Times New Roman"/>
              </a:rPr>
              <a:t>reduction</a:t>
            </a:r>
            <a:endParaRPr sz="14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238" y="349135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169146" y="6718874"/>
            <a:ext cx="405840" cy="407227"/>
          </a:xfrm>
          <a:custGeom>
            <a:avLst/>
            <a:gdLst/>
            <a:ahLst/>
            <a:cxnLst/>
            <a:rect l="l" t="t" r="r" b="b"/>
            <a:pathLst>
              <a:path w="405840" h="407227">
                <a:moveTo>
                  <a:pt x="190024" y="0"/>
                </a:moveTo>
                <a:lnTo>
                  <a:pt x="151875" y="6003"/>
                </a:lnTo>
                <a:lnTo>
                  <a:pt x="115736" y="19097"/>
                </a:lnTo>
                <a:lnTo>
                  <a:pt x="82344" y="39041"/>
                </a:lnTo>
                <a:lnTo>
                  <a:pt x="46409" y="72762"/>
                </a:lnTo>
                <a:lnTo>
                  <a:pt x="20445" y="112884"/>
                </a:lnTo>
                <a:lnTo>
                  <a:pt x="4844" y="157526"/>
                </a:lnTo>
                <a:lnTo>
                  <a:pt x="0" y="204806"/>
                </a:lnTo>
                <a:lnTo>
                  <a:pt x="843" y="220826"/>
                </a:lnTo>
                <a:lnTo>
                  <a:pt x="10951" y="268694"/>
                </a:lnTo>
                <a:lnTo>
                  <a:pt x="32731" y="314807"/>
                </a:lnTo>
                <a:lnTo>
                  <a:pt x="60367" y="349142"/>
                </a:lnTo>
                <a:lnTo>
                  <a:pt x="91064" y="373751"/>
                </a:lnTo>
                <a:lnTo>
                  <a:pt x="125771" y="391992"/>
                </a:lnTo>
                <a:lnTo>
                  <a:pt x="163429" y="403329"/>
                </a:lnTo>
                <a:lnTo>
                  <a:pt x="202983" y="407227"/>
                </a:lnTo>
                <a:lnTo>
                  <a:pt x="215617" y="406841"/>
                </a:lnTo>
                <a:lnTo>
                  <a:pt x="253764" y="400836"/>
                </a:lnTo>
                <a:lnTo>
                  <a:pt x="269432" y="396029"/>
                </a:lnTo>
                <a:lnTo>
                  <a:pt x="193048" y="396029"/>
                </a:lnTo>
                <a:lnTo>
                  <a:pt x="179823" y="394882"/>
                </a:lnTo>
                <a:lnTo>
                  <a:pt x="141371" y="386143"/>
                </a:lnTo>
                <a:lnTo>
                  <a:pt x="105671" y="369924"/>
                </a:lnTo>
                <a:lnTo>
                  <a:pt x="73905" y="346821"/>
                </a:lnTo>
                <a:lnTo>
                  <a:pt x="47253" y="317433"/>
                </a:lnTo>
                <a:lnTo>
                  <a:pt x="24435" y="276764"/>
                </a:lnTo>
                <a:lnTo>
                  <a:pt x="12422" y="233171"/>
                </a:lnTo>
                <a:lnTo>
                  <a:pt x="10363" y="204806"/>
                </a:lnTo>
                <a:lnTo>
                  <a:pt x="10369" y="202312"/>
                </a:lnTo>
                <a:lnTo>
                  <a:pt x="15894" y="158899"/>
                </a:lnTo>
                <a:lnTo>
                  <a:pt x="31711" y="116476"/>
                </a:lnTo>
                <a:lnTo>
                  <a:pt x="57628" y="77741"/>
                </a:lnTo>
                <a:lnTo>
                  <a:pt x="93429" y="44579"/>
                </a:lnTo>
                <a:lnTo>
                  <a:pt x="127373" y="25856"/>
                </a:lnTo>
                <a:lnTo>
                  <a:pt x="164052" y="14425"/>
                </a:lnTo>
                <a:lnTo>
                  <a:pt x="202645" y="10555"/>
                </a:lnTo>
                <a:lnTo>
                  <a:pt x="264261" y="10555"/>
                </a:lnTo>
                <a:lnTo>
                  <a:pt x="260019" y="9203"/>
                </a:lnTo>
                <a:lnTo>
                  <a:pt x="246893" y="5876"/>
                </a:lnTo>
                <a:lnTo>
                  <a:pt x="233318" y="3274"/>
                </a:lnTo>
                <a:lnTo>
                  <a:pt x="219307" y="1417"/>
                </a:lnTo>
                <a:lnTo>
                  <a:pt x="204872" y="319"/>
                </a:lnTo>
                <a:lnTo>
                  <a:pt x="190024" y="0"/>
                </a:lnTo>
                <a:close/>
              </a:path>
              <a:path w="405840" h="407227">
                <a:moveTo>
                  <a:pt x="264261" y="10555"/>
                </a:moveTo>
                <a:lnTo>
                  <a:pt x="202645" y="10555"/>
                </a:lnTo>
                <a:lnTo>
                  <a:pt x="212574" y="10812"/>
                </a:lnTo>
                <a:lnTo>
                  <a:pt x="225799" y="11959"/>
                </a:lnTo>
                <a:lnTo>
                  <a:pt x="264252" y="20697"/>
                </a:lnTo>
                <a:lnTo>
                  <a:pt x="299951" y="36916"/>
                </a:lnTo>
                <a:lnTo>
                  <a:pt x="331717" y="60020"/>
                </a:lnTo>
                <a:lnTo>
                  <a:pt x="358368" y="89409"/>
                </a:lnTo>
                <a:lnTo>
                  <a:pt x="381199" y="130073"/>
                </a:lnTo>
                <a:lnTo>
                  <a:pt x="393284" y="173646"/>
                </a:lnTo>
                <a:lnTo>
                  <a:pt x="395453" y="202312"/>
                </a:lnTo>
                <a:lnTo>
                  <a:pt x="395428" y="204806"/>
                </a:lnTo>
                <a:lnTo>
                  <a:pt x="390221" y="247555"/>
                </a:lnTo>
                <a:lnTo>
                  <a:pt x="374882" y="289696"/>
                </a:lnTo>
                <a:lnTo>
                  <a:pt x="349725" y="327898"/>
                </a:lnTo>
                <a:lnTo>
                  <a:pt x="315004" y="360301"/>
                </a:lnTo>
                <a:lnTo>
                  <a:pt x="272302" y="383124"/>
                </a:lnTo>
                <a:lnTo>
                  <a:pt x="235256" y="392880"/>
                </a:lnTo>
                <a:lnTo>
                  <a:pt x="193048" y="396029"/>
                </a:lnTo>
                <a:lnTo>
                  <a:pt x="269432" y="396029"/>
                </a:lnTo>
                <a:lnTo>
                  <a:pt x="312517" y="375193"/>
                </a:lnTo>
                <a:lnTo>
                  <a:pt x="348342" y="346126"/>
                </a:lnTo>
                <a:lnTo>
                  <a:pt x="377683" y="307949"/>
                </a:lnTo>
                <a:lnTo>
                  <a:pt x="396826" y="264666"/>
                </a:lnTo>
                <a:lnTo>
                  <a:pt x="405397" y="218186"/>
                </a:lnTo>
                <a:lnTo>
                  <a:pt x="405840" y="202312"/>
                </a:lnTo>
                <a:lnTo>
                  <a:pt x="405054" y="186365"/>
                </a:lnTo>
                <a:lnTo>
                  <a:pt x="395176" y="138795"/>
                </a:lnTo>
                <a:lnTo>
                  <a:pt x="373732" y="93113"/>
                </a:lnTo>
                <a:lnTo>
                  <a:pt x="347428" y="59901"/>
                </a:lnTo>
                <a:lnTo>
                  <a:pt x="307795" y="29430"/>
                </a:lnTo>
                <a:lnTo>
                  <a:pt x="272684" y="13239"/>
                </a:lnTo>
                <a:lnTo>
                  <a:pt x="264261" y="10555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274118" y="6823206"/>
            <a:ext cx="26741" cy="26240"/>
          </a:xfrm>
          <a:custGeom>
            <a:avLst/>
            <a:gdLst/>
            <a:ahLst/>
            <a:cxnLst/>
            <a:rect l="l" t="t" r="r" b="b"/>
            <a:pathLst>
              <a:path w="26741" h="26240">
                <a:moveTo>
                  <a:pt x="10748" y="0"/>
                </a:moveTo>
                <a:lnTo>
                  <a:pt x="2750" y="5840"/>
                </a:lnTo>
                <a:lnTo>
                  <a:pt x="1004" y="8717"/>
                </a:lnTo>
                <a:lnTo>
                  <a:pt x="0" y="15251"/>
                </a:lnTo>
                <a:lnTo>
                  <a:pt x="801" y="18520"/>
                </a:lnTo>
                <a:lnTo>
                  <a:pt x="5074" y="24351"/>
                </a:lnTo>
                <a:lnTo>
                  <a:pt x="8808" y="26240"/>
                </a:lnTo>
                <a:lnTo>
                  <a:pt x="15384" y="26240"/>
                </a:lnTo>
                <a:lnTo>
                  <a:pt x="17912" y="25411"/>
                </a:lnTo>
                <a:lnTo>
                  <a:pt x="23097" y="21607"/>
                </a:lnTo>
                <a:lnTo>
                  <a:pt x="13851" y="21607"/>
                </a:lnTo>
                <a:lnTo>
                  <a:pt x="9333" y="20903"/>
                </a:lnTo>
                <a:lnTo>
                  <a:pt x="6074" y="16460"/>
                </a:lnTo>
                <a:lnTo>
                  <a:pt x="5629" y="14639"/>
                </a:lnTo>
                <a:lnTo>
                  <a:pt x="6192" y="10992"/>
                </a:lnTo>
                <a:lnTo>
                  <a:pt x="7164" y="9392"/>
                </a:lnTo>
                <a:lnTo>
                  <a:pt x="9846" y="7427"/>
                </a:lnTo>
                <a:lnTo>
                  <a:pt x="11256" y="6965"/>
                </a:lnTo>
                <a:lnTo>
                  <a:pt x="23012" y="6965"/>
                </a:lnTo>
                <a:lnTo>
                  <a:pt x="18831" y="1258"/>
                </a:lnTo>
                <a:lnTo>
                  <a:pt x="10748" y="0"/>
                </a:lnTo>
                <a:close/>
              </a:path>
              <a:path w="26741" h="26240">
                <a:moveTo>
                  <a:pt x="23012" y="6965"/>
                </a:moveTo>
                <a:lnTo>
                  <a:pt x="14952" y="6965"/>
                </a:lnTo>
                <a:lnTo>
                  <a:pt x="16987" y="7994"/>
                </a:lnTo>
                <a:lnTo>
                  <a:pt x="20546" y="12857"/>
                </a:lnTo>
                <a:lnTo>
                  <a:pt x="19883" y="17185"/>
                </a:lnTo>
                <a:lnTo>
                  <a:pt x="13851" y="21607"/>
                </a:lnTo>
                <a:lnTo>
                  <a:pt x="23097" y="21607"/>
                </a:lnTo>
                <a:lnTo>
                  <a:pt x="25546" y="19810"/>
                </a:lnTo>
                <a:lnTo>
                  <a:pt x="26741" y="12053"/>
                </a:lnTo>
                <a:lnTo>
                  <a:pt x="23012" y="6965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500630" y="6879727"/>
            <a:ext cx="26741" cy="26243"/>
          </a:xfrm>
          <a:custGeom>
            <a:avLst/>
            <a:gdLst/>
            <a:ahLst/>
            <a:cxnLst/>
            <a:rect l="l" t="t" r="r" b="b"/>
            <a:pathLst>
              <a:path w="26741" h="26243">
                <a:moveTo>
                  <a:pt x="10748" y="0"/>
                </a:moveTo>
                <a:lnTo>
                  <a:pt x="2750" y="5844"/>
                </a:lnTo>
                <a:lnTo>
                  <a:pt x="1003" y="8720"/>
                </a:lnTo>
                <a:lnTo>
                  <a:pt x="0" y="15255"/>
                </a:lnTo>
                <a:lnTo>
                  <a:pt x="801" y="18523"/>
                </a:lnTo>
                <a:lnTo>
                  <a:pt x="5073" y="24354"/>
                </a:lnTo>
                <a:lnTo>
                  <a:pt x="8808" y="26243"/>
                </a:lnTo>
                <a:lnTo>
                  <a:pt x="15384" y="26243"/>
                </a:lnTo>
                <a:lnTo>
                  <a:pt x="17910" y="25413"/>
                </a:lnTo>
                <a:lnTo>
                  <a:pt x="23091" y="21614"/>
                </a:lnTo>
                <a:lnTo>
                  <a:pt x="13851" y="21614"/>
                </a:lnTo>
                <a:lnTo>
                  <a:pt x="9326" y="20906"/>
                </a:lnTo>
                <a:lnTo>
                  <a:pt x="6073" y="16464"/>
                </a:lnTo>
                <a:lnTo>
                  <a:pt x="5629" y="14643"/>
                </a:lnTo>
                <a:lnTo>
                  <a:pt x="6191" y="10997"/>
                </a:lnTo>
                <a:lnTo>
                  <a:pt x="7162" y="9393"/>
                </a:lnTo>
                <a:lnTo>
                  <a:pt x="9845" y="7431"/>
                </a:lnTo>
                <a:lnTo>
                  <a:pt x="11254" y="6969"/>
                </a:lnTo>
                <a:lnTo>
                  <a:pt x="23013" y="6969"/>
                </a:lnTo>
                <a:lnTo>
                  <a:pt x="18830" y="1258"/>
                </a:lnTo>
                <a:lnTo>
                  <a:pt x="10748" y="0"/>
                </a:lnTo>
                <a:close/>
              </a:path>
              <a:path w="26741" h="26243">
                <a:moveTo>
                  <a:pt x="23013" y="6969"/>
                </a:moveTo>
                <a:lnTo>
                  <a:pt x="14951" y="6969"/>
                </a:lnTo>
                <a:lnTo>
                  <a:pt x="16986" y="7996"/>
                </a:lnTo>
                <a:lnTo>
                  <a:pt x="20544" y="12861"/>
                </a:lnTo>
                <a:lnTo>
                  <a:pt x="19881" y="17187"/>
                </a:lnTo>
                <a:lnTo>
                  <a:pt x="13851" y="21614"/>
                </a:lnTo>
                <a:lnTo>
                  <a:pt x="23091" y="21614"/>
                </a:lnTo>
                <a:lnTo>
                  <a:pt x="25544" y="19814"/>
                </a:lnTo>
                <a:lnTo>
                  <a:pt x="26741" y="12057"/>
                </a:lnTo>
                <a:lnTo>
                  <a:pt x="23013" y="696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442792" y="6936315"/>
            <a:ext cx="26736" cy="26253"/>
          </a:xfrm>
          <a:custGeom>
            <a:avLst/>
            <a:gdLst/>
            <a:ahLst/>
            <a:cxnLst/>
            <a:rect l="l" t="t" r="r" b="b"/>
            <a:pathLst>
              <a:path w="26736" h="26253">
                <a:moveTo>
                  <a:pt x="12024" y="0"/>
                </a:moveTo>
                <a:lnTo>
                  <a:pt x="1191" y="7938"/>
                </a:lnTo>
                <a:lnTo>
                  <a:pt x="0" y="15695"/>
                </a:lnTo>
                <a:lnTo>
                  <a:pt x="6352" y="24364"/>
                </a:lnTo>
                <a:lnTo>
                  <a:pt x="10079" y="26253"/>
                </a:lnTo>
                <a:lnTo>
                  <a:pt x="16650" y="26253"/>
                </a:lnTo>
                <a:lnTo>
                  <a:pt x="19178" y="25425"/>
                </a:lnTo>
                <a:lnTo>
                  <a:pt x="23986" y="21904"/>
                </a:lnTo>
                <a:lnTo>
                  <a:pt x="24143" y="21646"/>
                </a:lnTo>
                <a:lnTo>
                  <a:pt x="15086" y="21646"/>
                </a:lnTo>
                <a:lnTo>
                  <a:pt x="10614" y="20935"/>
                </a:lnTo>
                <a:lnTo>
                  <a:pt x="6192" y="14894"/>
                </a:lnTo>
                <a:lnTo>
                  <a:pt x="6852" y="10563"/>
                </a:lnTo>
                <a:lnTo>
                  <a:pt x="11111" y="7441"/>
                </a:lnTo>
                <a:lnTo>
                  <a:pt x="12522" y="6979"/>
                </a:lnTo>
                <a:lnTo>
                  <a:pt x="24286" y="6979"/>
                </a:lnTo>
                <a:lnTo>
                  <a:pt x="20111" y="1279"/>
                </a:lnTo>
                <a:lnTo>
                  <a:pt x="12024" y="0"/>
                </a:lnTo>
                <a:close/>
              </a:path>
              <a:path w="26736" h="26253">
                <a:moveTo>
                  <a:pt x="24286" y="6979"/>
                </a:moveTo>
                <a:lnTo>
                  <a:pt x="16191" y="6979"/>
                </a:lnTo>
                <a:lnTo>
                  <a:pt x="18274" y="8035"/>
                </a:lnTo>
                <a:lnTo>
                  <a:pt x="20662" y="11291"/>
                </a:lnTo>
                <a:lnTo>
                  <a:pt x="21106" y="13109"/>
                </a:lnTo>
                <a:lnTo>
                  <a:pt x="20544" y="16753"/>
                </a:lnTo>
                <a:lnTo>
                  <a:pt x="19573" y="18357"/>
                </a:lnTo>
                <a:lnTo>
                  <a:pt x="15086" y="21646"/>
                </a:lnTo>
                <a:lnTo>
                  <a:pt x="24143" y="21646"/>
                </a:lnTo>
                <a:lnTo>
                  <a:pt x="25732" y="19028"/>
                </a:lnTo>
                <a:lnTo>
                  <a:pt x="26736" y="12495"/>
                </a:lnTo>
                <a:lnTo>
                  <a:pt x="25934" y="9230"/>
                </a:lnTo>
                <a:lnTo>
                  <a:pt x="24286" y="697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279956" y="6885443"/>
            <a:ext cx="127208" cy="129568"/>
          </a:xfrm>
          <a:custGeom>
            <a:avLst/>
            <a:gdLst/>
            <a:ahLst/>
            <a:cxnLst/>
            <a:rect l="l" t="t" r="r" b="b"/>
            <a:pathLst>
              <a:path w="127208" h="129568">
                <a:moveTo>
                  <a:pt x="61081" y="0"/>
                </a:moveTo>
                <a:lnTo>
                  <a:pt x="25087" y="12718"/>
                </a:lnTo>
                <a:lnTo>
                  <a:pt x="1203" y="50226"/>
                </a:lnTo>
                <a:lnTo>
                  <a:pt x="0" y="61645"/>
                </a:lnTo>
                <a:lnTo>
                  <a:pt x="867" y="73472"/>
                </a:lnTo>
                <a:lnTo>
                  <a:pt x="16716" y="109370"/>
                </a:lnTo>
                <a:lnTo>
                  <a:pt x="50604" y="128206"/>
                </a:lnTo>
                <a:lnTo>
                  <a:pt x="63779" y="129568"/>
                </a:lnTo>
                <a:lnTo>
                  <a:pt x="67942" y="129435"/>
                </a:lnTo>
                <a:lnTo>
                  <a:pt x="80138" y="127426"/>
                </a:lnTo>
                <a:lnTo>
                  <a:pt x="92077" y="122893"/>
                </a:lnTo>
                <a:lnTo>
                  <a:pt x="103810" y="115697"/>
                </a:lnTo>
                <a:lnTo>
                  <a:pt x="107920" y="111819"/>
                </a:lnTo>
                <a:lnTo>
                  <a:pt x="52815" y="111819"/>
                </a:lnTo>
                <a:lnTo>
                  <a:pt x="41660" y="107293"/>
                </a:lnTo>
                <a:lnTo>
                  <a:pt x="30971" y="99208"/>
                </a:lnTo>
                <a:lnTo>
                  <a:pt x="20838" y="87195"/>
                </a:lnTo>
                <a:lnTo>
                  <a:pt x="16810" y="76364"/>
                </a:lnTo>
                <a:lnTo>
                  <a:pt x="15600" y="65017"/>
                </a:lnTo>
                <a:lnTo>
                  <a:pt x="17215" y="53585"/>
                </a:lnTo>
                <a:lnTo>
                  <a:pt x="50899" y="18067"/>
                </a:lnTo>
                <a:lnTo>
                  <a:pt x="63666" y="16360"/>
                </a:lnTo>
                <a:lnTo>
                  <a:pt x="106349" y="16360"/>
                </a:lnTo>
                <a:lnTo>
                  <a:pt x="99369" y="10769"/>
                </a:lnTo>
                <a:lnTo>
                  <a:pt x="87891" y="4883"/>
                </a:lnTo>
                <a:lnTo>
                  <a:pt x="75061" y="1234"/>
                </a:lnTo>
                <a:lnTo>
                  <a:pt x="61081" y="0"/>
                </a:lnTo>
                <a:close/>
              </a:path>
              <a:path w="127208" h="129568">
                <a:moveTo>
                  <a:pt x="106349" y="16360"/>
                </a:moveTo>
                <a:lnTo>
                  <a:pt x="63666" y="16360"/>
                </a:lnTo>
                <a:lnTo>
                  <a:pt x="73372" y="17385"/>
                </a:lnTo>
                <a:lnTo>
                  <a:pt x="84880" y="21585"/>
                </a:lnTo>
                <a:lnTo>
                  <a:pt x="95692" y="29227"/>
                </a:lnTo>
                <a:lnTo>
                  <a:pt x="105606" y="40525"/>
                </a:lnTo>
                <a:lnTo>
                  <a:pt x="110249" y="51517"/>
                </a:lnTo>
                <a:lnTo>
                  <a:pt x="111978" y="63081"/>
                </a:lnTo>
                <a:lnTo>
                  <a:pt x="110835" y="74716"/>
                </a:lnTo>
                <a:lnTo>
                  <a:pt x="81620" y="109430"/>
                </a:lnTo>
                <a:lnTo>
                  <a:pt x="52815" y="111819"/>
                </a:lnTo>
                <a:lnTo>
                  <a:pt x="107920" y="111819"/>
                </a:lnTo>
                <a:lnTo>
                  <a:pt x="126302" y="78193"/>
                </a:lnTo>
                <a:lnTo>
                  <a:pt x="127208" y="66810"/>
                </a:lnTo>
                <a:lnTo>
                  <a:pt x="126049" y="54988"/>
                </a:lnTo>
                <a:lnTo>
                  <a:pt x="122735" y="42910"/>
                </a:lnTo>
                <a:lnTo>
                  <a:pt x="117178" y="30758"/>
                </a:lnTo>
                <a:lnTo>
                  <a:pt x="109289" y="18715"/>
                </a:lnTo>
                <a:lnTo>
                  <a:pt x="106349" y="1636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336615" y="7056625"/>
            <a:ext cx="14133" cy="14135"/>
          </a:xfrm>
          <a:custGeom>
            <a:avLst/>
            <a:gdLst/>
            <a:ahLst/>
            <a:cxnLst/>
            <a:rect l="l" t="t" r="r" b="b"/>
            <a:pathLst>
              <a:path w="14133" h="14135">
                <a:moveTo>
                  <a:pt x="6164" y="0"/>
                </a:moveTo>
                <a:lnTo>
                  <a:pt x="609" y="4077"/>
                </a:lnTo>
                <a:lnTo>
                  <a:pt x="0" y="7982"/>
                </a:lnTo>
                <a:lnTo>
                  <a:pt x="4080" y="13537"/>
                </a:lnTo>
                <a:lnTo>
                  <a:pt x="7980" y="14135"/>
                </a:lnTo>
                <a:lnTo>
                  <a:pt x="13535" y="10065"/>
                </a:lnTo>
                <a:lnTo>
                  <a:pt x="14133" y="6160"/>
                </a:lnTo>
                <a:lnTo>
                  <a:pt x="10063" y="603"/>
                </a:lnTo>
                <a:lnTo>
                  <a:pt x="616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449732" y="6830007"/>
            <a:ext cx="14133" cy="14134"/>
          </a:xfrm>
          <a:custGeom>
            <a:avLst/>
            <a:gdLst/>
            <a:ahLst/>
            <a:cxnLst/>
            <a:rect l="l" t="t" r="r" b="b"/>
            <a:pathLst>
              <a:path w="14133" h="14134">
                <a:moveTo>
                  <a:pt x="6163" y="0"/>
                </a:moveTo>
                <a:lnTo>
                  <a:pt x="607" y="4077"/>
                </a:lnTo>
                <a:lnTo>
                  <a:pt x="0" y="7982"/>
                </a:lnTo>
                <a:lnTo>
                  <a:pt x="4080" y="13536"/>
                </a:lnTo>
                <a:lnTo>
                  <a:pt x="7979" y="14134"/>
                </a:lnTo>
                <a:lnTo>
                  <a:pt x="13535" y="10065"/>
                </a:lnTo>
                <a:lnTo>
                  <a:pt x="14133" y="6158"/>
                </a:lnTo>
                <a:lnTo>
                  <a:pt x="10062" y="603"/>
                </a:lnTo>
                <a:lnTo>
                  <a:pt x="6163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288995" y="6845944"/>
            <a:ext cx="30914" cy="53500"/>
          </a:xfrm>
          <a:custGeom>
            <a:avLst/>
            <a:gdLst/>
            <a:ahLst/>
            <a:cxnLst/>
            <a:rect l="l" t="t" r="r" b="b"/>
            <a:pathLst>
              <a:path w="30914" h="53500">
                <a:moveTo>
                  <a:pt x="1197" y="0"/>
                </a:moveTo>
                <a:lnTo>
                  <a:pt x="0" y="671"/>
                </a:lnTo>
                <a:lnTo>
                  <a:pt x="29719" y="53500"/>
                </a:lnTo>
                <a:lnTo>
                  <a:pt x="30914" y="52829"/>
                </a:lnTo>
                <a:lnTo>
                  <a:pt x="119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343003" y="7006763"/>
            <a:ext cx="1367" cy="56929"/>
          </a:xfrm>
          <a:custGeom>
            <a:avLst/>
            <a:gdLst/>
            <a:ahLst/>
            <a:cxnLst/>
            <a:rect l="l" t="t" r="r" b="b"/>
            <a:pathLst>
              <a:path w="1367" h="56929">
                <a:moveTo>
                  <a:pt x="683" y="0"/>
                </a:moveTo>
                <a:lnTo>
                  <a:pt x="683" y="56929"/>
                </a:lnTo>
              </a:path>
            </a:pathLst>
          </a:custGeom>
          <a:ln w="3175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1400244" y="6949513"/>
            <a:ext cx="46916" cy="1367"/>
          </a:xfrm>
          <a:custGeom>
            <a:avLst/>
            <a:gdLst/>
            <a:ahLst/>
            <a:cxnLst/>
            <a:rect l="l" t="t" r="r" b="b"/>
            <a:pathLst>
              <a:path w="46916" h="1367">
                <a:moveTo>
                  <a:pt x="0" y="683"/>
                </a:moveTo>
                <a:lnTo>
                  <a:pt x="46916" y="683"/>
                </a:lnTo>
              </a:path>
            </a:pathLst>
          </a:custGeom>
          <a:ln w="3175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461804" y="6901130"/>
            <a:ext cx="46636" cy="41587"/>
          </a:xfrm>
          <a:custGeom>
            <a:avLst/>
            <a:gdLst/>
            <a:ahLst/>
            <a:cxnLst/>
            <a:rect l="l" t="t" r="r" b="b"/>
            <a:pathLst>
              <a:path w="46636" h="41587">
                <a:moveTo>
                  <a:pt x="45727" y="0"/>
                </a:moveTo>
                <a:lnTo>
                  <a:pt x="0" y="40561"/>
                </a:lnTo>
                <a:lnTo>
                  <a:pt x="908" y="41587"/>
                </a:lnTo>
                <a:lnTo>
                  <a:pt x="46636" y="1024"/>
                </a:lnTo>
                <a:lnTo>
                  <a:pt x="4572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456317" y="6836591"/>
            <a:ext cx="50695" cy="50701"/>
          </a:xfrm>
          <a:custGeom>
            <a:avLst/>
            <a:gdLst/>
            <a:ahLst/>
            <a:cxnLst/>
            <a:rect l="l" t="t" r="r" b="b"/>
            <a:pathLst>
              <a:path w="50695" h="50701">
                <a:moveTo>
                  <a:pt x="972" y="0"/>
                </a:moveTo>
                <a:lnTo>
                  <a:pt x="0" y="966"/>
                </a:lnTo>
                <a:lnTo>
                  <a:pt x="49724" y="50701"/>
                </a:lnTo>
                <a:lnTo>
                  <a:pt x="50695" y="49734"/>
                </a:lnTo>
                <a:lnTo>
                  <a:pt x="97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4774737" y="5645034"/>
            <a:ext cx="5067298" cy="1323438"/>
          </a:xfrm>
          <a:custGeom>
            <a:avLst/>
            <a:gdLst/>
            <a:ahLst/>
            <a:cxnLst/>
            <a:rect l="l" t="t" r="r" b="b"/>
            <a:pathLst>
              <a:path w="5067298" h="1323438">
                <a:moveTo>
                  <a:pt x="0" y="0"/>
                </a:moveTo>
                <a:lnTo>
                  <a:pt x="5067298" y="0"/>
                </a:lnTo>
                <a:lnTo>
                  <a:pt x="5067298" y="1323438"/>
                </a:lnTo>
                <a:lnTo>
                  <a:pt x="0" y="132343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4774737" y="5645034"/>
            <a:ext cx="5067298" cy="1323438"/>
          </a:xfrm>
          <a:custGeom>
            <a:avLst/>
            <a:gdLst/>
            <a:ahLst/>
            <a:cxnLst/>
            <a:rect l="l" t="t" r="r" b="b"/>
            <a:pathLst>
              <a:path w="5067298" h="1323438">
                <a:moveTo>
                  <a:pt x="0" y="0"/>
                </a:moveTo>
                <a:lnTo>
                  <a:pt x="5067298" y="0"/>
                </a:lnTo>
                <a:lnTo>
                  <a:pt x="5067298" y="1323438"/>
                </a:lnTo>
                <a:lnTo>
                  <a:pt x="0" y="132343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AA757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5368556" y="5691729"/>
            <a:ext cx="4399915" cy="12230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r" marL="12700" marR="12700" indent="788670">
              <a:lnSpc>
                <a:spcPct val="99800"/>
              </a:lnSpc>
            </a:pPr>
            <a:r>
              <a:rPr dirty="0" smtClean="0" sz="3200" spc="-75">
                <a:solidFill>
                  <a:srgbClr val="007DC6"/>
                </a:solidFill>
                <a:latin typeface="Arial"/>
                <a:cs typeface="Arial"/>
              </a:rPr>
              <a:t>Social</a:t>
            </a:r>
            <a:r>
              <a:rPr dirty="0" smtClean="0" sz="3200" spc="-7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100">
                <a:solidFill>
                  <a:srgbClr val="007DC6"/>
                </a:solidFill>
                <a:latin typeface="Arial"/>
                <a:cs typeface="Arial"/>
              </a:rPr>
              <a:t>CRM</a:t>
            </a:r>
            <a:r>
              <a:rPr dirty="0" smtClean="0" sz="3200" spc="-100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105">
                <a:solidFill>
                  <a:srgbClr val="007DC6"/>
                </a:solidFill>
                <a:latin typeface="Arial"/>
                <a:cs typeface="Arial"/>
              </a:rPr>
              <a:t>Analysis</a:t>
            </a:r>
            <a:r>
              <a:rPr dirty="0" smtClean="0" sz="3200" spc="-6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2400" spc="-40">
                <a:solidFill>
                  <a:srgbClr val="7F7F7F"/>
                </a:solidFill>
                <a:latin typeface="Arial"/>
                <a:cs typeface="Arial"/>
              </a:rPr>
              <a:t>Customers</a:t>
            </a:r>
            <a:r>
              <a:rPr dirty="0" smtClean="0" sz="2400" spc="-4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65">
                <a:solidFill>
                  <a:srgbClr val="7F7F7F"/>
                </a:solidFill>
                <a:latin typeface="Arial"/>
                <a:cs typeface="Arial"/>
              </a:rPr>
              <a:t>enquiries</a:t>
            </a:r>
            <a:r>
              <a:rPr dirty="0" smtClean="0" sz="2400" spc="-6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50">
                <a:solidFill>
                  <a:srgbClr val="7F7F7F"/>
                </a:solidFill>
                <a:latin typeface="Arial"/>
                <a:cs typeface="Arial"/>
              </a:rPr>
              <a:t>classified</a:t>
            </a:r>
            <a:r>
              <a:rPr dirty="0" smtClean="0" sz="2400" spc="-5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30">
                <a:solidFill>
                  <a:srgbClr val="7F7F7F"/>
                </a:solidFill>
                <a:latin typeface="Arial"/>
                <a:cs typeface="Arial"/>
              </a:rPr>
              <a:t>by</a:t>
            </a:r>
            <a:r>
              <a:rPr dirty="0" smtClean="0" sz="2400" spc="-1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35">
                <a:solidFill>
                  <a:srgbClr val="7F7F7F"/>
                </a:solidFill>
                <a:latin typeface="Arial"/>
                <a:cs typeface="Arial"/>
              </a:rPr>
              <a:t>category</a:t>
            </a:r>
            <a:r>
              <a:rPr dirty="0" smtClean="0" sz="2400" spc="-3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40">
                <a:solidFill>
                  <a:srgbClr val="7F7F7F"/>
                </a:solidFill>
                <a:latin typeface="Arial"/>
                <a:cs typeface="Arial"/>
              </a:rPr>
              <a:t>and</a:t>
            </a:r>
            <a:r>
              <a:rPr dirty="0" smtClean="0" sz="2400" spc="-4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70">
                <a:solidFill>
                  <a:srgbClr val="7F7F7F"/>
                </a:solidFill>
                <a:latin typeface="Arial"/>
                <a:cs typeface="Arial"/>
              </a:rPr>
              <a:t>service</a:t>
            </a:r>
            <a:r>
              <a:rPr dirty="0" smtClean="0" sz="2400" spc="-7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95">
                <a:solidFill>
                  <a:srgbClr val="7F7F7F"/>
                </a:solidFill>
                <a:latin typeface="Arial"/>
                <a:cs typeface="Arial"/>
              </a:rPr>
              <a:t>a</a:t>
            </a:r>
            <a:r>
              <a:rPr dirty="0" smtClean="0" sz="2400" spc="-105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2400" spc="-95">
                <a:solidFill>
                  <a:srgbClr val="7F7F7F"/>
                </a:solidFill>
                <a:latin typeface="Arial"/>
                <a:cs typeface="Arial"/>
              </a:rPr>
              <a:t>ea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5812" y="349135"/>
            <a:ext cx="680085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524662" y="5695834"/>
            <a:ext cx="8228473" cy="1323439"/>
          </a:xfrm>
          <a:custGeom>
            <a:avLst/>
            <a:gdLst/>
            <a:ahLst/>
            <a:cxnLst/>
            <a:rect l="l" t="t" r="r" b="b"/>
            <a:pathLst>
              <a:path w="8228473" h="1323439">
                <a:moveTo>
                  <a:pt x="0" y="0"/>
                </a:moveTo>
                <a:lnTo>
                  <a:pt x="8228473" y="0"/>
                </a:lnTo>
                <a:lnTo>
                  <a:pt x="8228473" y="1323439"/>
                </a:lnTo>
                <a:lnTo>
                  <a:pt x="0" y="132343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524662" y="5695834"/>
            <a:ext cx="8228471" cy="1323438"/>
          </a:xfrm>
          <a:custGeom>
            <a:avLst/>
            <a:gdLst/>
            <a:ahLst/>
            <a:cxnLst/>
            <a:rect l="l" t="t" r="r" b="b"/>
            <a:pathLst>
              <a:path w="8228471" h="1323438">
                <a:moveTo>
                  <a:pt x="0" y="0"/>
                </a:moveTo>
                <a:lnTo>
                  <a:pt x="8228471" y="0"/>
                </a:lnTo>
                <a:lnTo>
                  <a:pt x="8228471" y="1323438"/>
                </a:lnTo>
                <a:lnTo>
                  <a:pt x="0" y="132343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AA757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969769" y="5742529"/>
            <a:ext cx="7711440" cy="12230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r" marL="12700" marR="12700" indent="398145">
              <a:lnSpc>
                <a:spcPct val="99800"/>
              </a:lnSpc>
            </a:pPr>
            <a:r>
              <a:rPr dirty="0" smtClean="0" sz="3200">
                <a:solidFill>
                  <a:srgbClr val="007DC6"/>
                </a:solidFill>
                <a:latin typeface="Arial"/>
                <a:cs typeface="Arial"/>
              </a:rPr>
              <a:t>How </a:t>
            </a:r>
            <a:r>
              <a:rPr dirty="0" smtClean="0" sz="3200" spc="-95">
                <a:solidFill>
                  <a:srgbClr val="007DC6"/>
                </a:solidFill>
                <a:latin typeface="Arial"/>
                <a:cs typeface="Arial"/>
              </a:rPr>
              <a:t>is</a:t>
            </a:r>
            <a:r>
              <a:rPr dirty="0" smtClean="0" sz="3200" spc="-9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125">
                <a:solidFill>
                  <a:srgbClr val="007DC6"/>
                </a:solidFill>
                <a:latin typeface="Arial"/>
                <a:cs typeface="Arial"/>
              </a:rPr>
              <a:t>a</a:t>
            </a:r>
            <a:r>
              <a:rPr dirty="0" smtClean="0" sz="3200" spc="-12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35">
                <a:solidFill>
                  <a:srgbClr val="007DC6"/>
                </a:solidFill>
                <a:latin typeface="Arial"/>
                <a:cs typeface="Arial"/>
              </a:rPr>
              <a:t>brand</a:t>
            </a:r>
            <a:r>
              <a:rPr dirty="0" smtClean="0" sz="3200" spc="-3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90">
                <a:solidFill>
                  <a:srgbClr val="007DC6"/>
                </a:solidFill>
                <a:latin typeface="Arial"/>
                <a:cs typeface="Arial"/>
              </a:rPr>
              <a:t>involved</a:t>
            </a:r>
            <a:r>
              <a:rPr dirty="0" smtClean="0" sz="3200" spc="-90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100">
                <a:solidFill>
                  <a:srgbClr val="007DC6"/>
                </a:solidFill>
                <a:latin typeface="Arial"/>
                <a:cs typeface="Arial"/>
              </a:rPr>
              <a:t>in</a:t>
            </a:r>
            <a:r>
              <a:rPr dirty="0" smtClean="0" sz="3200" spc="-100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125">
                <a:solidFill>
                  <a:srgbClr val="007DC6"/>
                </a:solidFill>
                <a:latin typeface="Arial"/>
                <a:cs typeface="Arial"/>
              </a:rPr>
              <a:t>a</a:t>
            </a:r>
            <a:r>
              <a:rPr dirty="0" smtClean="0" sz="3200" spc="-12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60">
                <a:solidFill>
                  <a:srgbClr val="007DC6"/>
                </a:solidFill>
                <a:latin typeface="Arial"/>
                <a:cs typeface="Arial"/>
              </a:rPr>
              <a:t>global</a:t>
            </a:r>
            <a:r>
              <a:rPr dirty="0" smtClean="0" sz="3200" spc="-60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65">
                <a:solidFill>
                  <a:srgbClr val="007DC6"/>
                </a:solidFill>
                <a:latin typeface="Arial"/>
                <a:cs typeface="Arial"/>
              </a:rPr>
              <a:t>crisis?</a:t>
            </a:r>
            <a:r>
              <a:rPr dirty="0" smtClean="0" sz="3200" spc="-4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2400" spc="-50">
                <a:solidFill>
                  <a:srgbClr val="7F7F7F"/>
                </a:solidFill>
                <a:latin typeface="Arial"/>
                <a:cs typeface="Arial"/>
              </a:rPr>
              <a:t>Discourse</a:t>
            </a:r>
            <a:r>
              <a:rPr dirty="0" smtClean="0" sz="2400" spc="-5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80">
                <a:solidFill>
                  <a:srgbClr val="7F7F7F"/>
                </a:solidFill>
                <a:latin typeface="Arial"/>
                <a:cs typeface="Arial"/>
              </a:rPr>
              <a:t>analysis</a:t>
            </a:r>
            <a:r>
              <a:rPr dirty="0" smtClean="0" sz="2400" spc="-8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30">
                <a:solidFill>
                  <a:srgbClr val="7F7F7F"/>
                </a:solidFill>
                <a:latin typeface="Arial"/>
                <a:cs typeface="Arial"/>
              </a:rPr>
              <a:t>on</a:t>
            </a:r>
            <a:r>
              <a:rPr dirty="0" smtClean="0" sz="2400" spc="-3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50">
                <a:solidFill>
                  <a:srgbClr val="7F7F7F"/>
                </a:solidFill>
                <a:latin typeface="Arial"/>
                <a:cs typeface="Arial"/>
              </a:rPr>
              <a:t>conversations</a:t>
            </a:r>
            <a:r>
              <a:rPr dirty="0" smtClean="0" sz="2400" spc="-5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15">
                <a:solidFill>
                  <a:srgbClr val="7F7F7F"/>
                </a:solidFill>
                <a:latin typeface="Arial"/>
                <a:cs typeface="Arial"/>
              </a:rPr>
              <a:t>about</a:t>
            </a:r>
            <a:r>
              <a:rPr dirty="0" smtClean="0" sz="2400" spc="-1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35">
                <a:solidFill>
                  <a:srgbClr val="7F7F7F"/>
                </a:solidFill>
                <a:latin typeface="Arial"/>
                <a:cs typeface="Arial"/>
              </a:rPr>
              <a:t>the</a:t>
            </a:r>
            <a:r>
              <a:rPr dirty="0" smtClean="0" sz="2400" spc="-3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55">
                <a:solidFill>
                  <a:srgbClr val="7F7F7F"/>
                </a:solidFill>
                <a:latin typeface="Arial"/>
                <a:cs typeface="Arial"/>
              </a:rPr>
              <a:t>Horse</a:t>
            </a:r>
            <a:r>
              <a:rPr dirty="0" smtClean="0" sz="2400" spc="-5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55">
                <a:solidFill>
                  <a:srgbClr val="7F7F7F"/>
                </a:solidFill>
                <a:latin typeface="Arial"/>
                <a:cs typeface="Arial"/>
              </a:rPr>
              <a:t>Meat</a:t>
            </a:r>
            <a:r>
              <a:rPr dirty="0" smtClean="0" sz="2400" spc="-50">
                <a:solidFill>
                  <a:srgbClr val="7F7F7F"/>
                </a:solidFill>
                <a:latin typeface="Arial"/>
                <a:cs typeface="Arial"/>
              </a:rPr>
              <a:t> Scandal</a:t>
            </a:r>
            <a:r>
              <a:rPr dirty="0" smtClean="0" sz="2400" spc="-5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65">
                <a:solidFill>
                  <a:srgbClr val="7F7F7F"/>
                </a:solidFill>
                <a:latin typeface="Arial"/>
                <a:cs typeface="Arial"/>
              </a:rPr>
              <a:t>involving</a:t>
            </a:r>
            <a:r>
              <a:rPr dirty="0" smtClean="0" sz="2400" spc="-6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20">
                <a:solidFill>
                  <a:srgbClr val="7F7F7F"/>
                </a:solidFill>
                <a:latin typeface="Arial"/>
                <a:cs typeface="Arial"/>
              </a:rPr>
              <a:t>top</a:t>
            </a:r>
            <a:r>
              <a:rPr dirty="0" smtClean="0" sz="2400" spc="2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15">
                <a:solidFill>
                  <a:srgbClr val="7F7F7F"/>
                </a:solidFill>
                <a:latin typeface="Arial"/>
                <a:cs typeface="Arial"/>
              </a:rPr>
              <a:t>food</a:t>
            </a:r>
            <a:r>
              <a:rPr dirty="0" smtClean="0" sz="2400" spc="-1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25">
                <a:solidFill>
                  <a:srgbClr val="7F7F7F"/>
                </a:solidFill>
                <a:latin typeface="Arial"/>
                <a:cs typeface="Arial"/>
              </a:rPr>
              <a:t>brands</a:t>
            </a:r>
            <a:r>
              <a:rPr dirty="0" smtClean="0" sz="2400" spc="-2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40">
                <a:solidFill>
                  <a:srgbClr val="7F7F7F"/>
                </a:solidFill>
                <a:latin typeface="Arial"/>
                <a:cs typeface="Arial"/>
              </a:rPr>
              <a:t>ac</a:t>
            </a:r>
            <a:r>
              <a:rPr dirty="0" smtClean="0" sz="2400" spc="-70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2400" spc="-40">
                <a:solidFill>
                  <a:srgbClr val="7F7F7F"/>
                </a:solidFill>
                <a:latin typeface="Arial"/>
                <a:cs typeface="Arial"/>
              </a:rPr>
              <a:t>oss</a:t>
            </a:r>
            <a:r>
              <a:rPr dirty="0" smtClean="0" sz="2400" spc="-4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35">
                <a:solidFill>
                  <a:srgbClr val="7F7F7F"/>
                </a:solidFill>
                <a:latin typeface="Arial"/>
                <a:cs typeface="Arial"/>
              </a:rPr>
              <a:t>the</a:t>
            </a:r>
            <a:r>
              <a:rPr dirty="0" smtClean="0" sz="2400" spc="-3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15">
                <a:solidFill>
                  <a:srgbClr val="7F7F7F"/>
                </a:solidFill>
                <a:latin typeface="Arial"/>
                <a:cs typeface="Arial"/>
              </a:rPr>
              <a:t>world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00526" y="539516"/>
            <a:ext cx="288289" cy="289803"/>
          </a:xfrm>
          <a:custGeom>
            <a:avLst/>
            <a:gdLst/>
            <a:ahLst/>
            <a:cxnLst/>
            <a:rect l="l" t="t" r="r" b="b"/>
            <a:pathLst>
              <a:path w="288289" h="289803">
                <a:moveTo>
                  <a:pt x="141690" y="0"/>
                </a:moveTo>
                <a:lnTo>
                  <a:pt x="103956" y="5686"/>
                </a:lnTo>
                <a:lnTo>
                  <a:pt x="68604" y="21391"/>
                </a:lnTo>
                <a:lnTo>
                  <a:pt x="31216" y="54255"/>
                </a:lnTo>
                <a:lnTo>
                  <a:pt x="8321" y="95424"/>
                </a:lnTo>
                <a:lnTo>
                  <a:pt x="0" y="141551"/>
                </a:lnTo>
                <a:lnTo>
                  <a:pt x="282" y="153428"/>
                </a:lnTo>
                <a:lnTo>
                  <a:pt x="11248" y="200677"/>
                </a:lnTo>
                <a:lnTo>
                  <a:pt x="30024" y="234027"/>
                </a:lnTo>
                <a:lnTo>
                  <a:pt x="58386" y="261535"/>
                </a:lnTo>
                <a:lnTo>
                  <a:pt x="92739" y="280251"/>
                </a:lnTo>
                <a:lnTo>
                  <a:pt x="131091" y="289186"/>
                </a:lnTo>
                <a:lnTo>
                  <a:pt x="144394" y="289803"/>
                </a:lnTo>
                <a:lnTo>
                  <a:pt x="148815" y="289737"/>
                </a:lnTo>
                <a:lnTo>
                  <a:pt x="161312" y="288814"/>
                </a:lnTo>
                <a:lnTo>
                  <a:pt x="173650" y="286794"/>
                </a:lnTo>
                <a:lnTo>
                  <a:pt x="185822" y="283660"/>
                </a:lnTo>
                <a:lnTo>
                  <a:pt x="190455" y="282014"/>
                </a:lnTo>
                <a:lnTo>
                  <a:pt x="142591" y="282014"/>
                </a:lnTo>
                <a:lnTo>
                  <a:pt x="129790" y="281234"/>
                </a:lnTo>
                <a:lnTo>
                  <a:pt x="92809" y="271714"/>
                </a:lnTo>
                <a:lnTo>
                  <a:pt x="59221" y="251725"/>
                </a:lnTo>
                <a:lnTo>
                  <a:pt x="30643" y="221658"/>
                </a:lnTo>
                <a:lnTo>
                  <a:pt x="11453" y="178499"/>
                </a:lnTo>
                <a:lnTo>
                  <a:pt x="7702" y="144013"/>
                </a:lnTo>
                <a:lnTo>
                  <a:pt x="8466" y="132426"/>
                </a:lnTo>
                <a:lnTo>
                  <a:pt x="21522" y="87184"/>
                </a:lnTo>
                <a:lnTo>
                  <a:pt x="50464" y="46519"/>
                </a:lnTo>
                <a:lnTo>
                  <a:pt x="82080" y="22643"/>
                </a:lnTo>
                <a:lnTo>
                  <a:pt x="118390" y="10179"/>
                </a:lnTo>
                <a:lnTo>
                  <a:pt x="144156" y="7758"/>
                </a:lnTo>
                <a:lnTo>
                  <a:pt x="189780" y="7758"/>
                </a:lnTo>
                <a:lnTo>
                  <a:pt x="181840" y="5242"/>
                </a:lnTo>
                <a:lnTo>
                  <a:pt x="168820" y="2350"/>
                </a:lnTo>
                <a:lnTo>
                  <a:pt x="155416" y="591"/>
                </a:lnTo>
                <a:lnTo>
                  <a:pt x="141690" y="0"/>
                </a:lnTo>
                <a:close/>
              </a:path>
              <a:path w="288289" h="289803">
                <a:moveTo>
                  <a:pt x="189780" y="7758"/>
                </a:moveTo>
                <a:lnTo>
                  <a:pt x="144156" y="7758"/>
                </a:lnTo>
                <a:lnTo>
                  <a:pt x="147105" y="7790"/>
                </a:lnTo>
                <a:lnTo>
                  <a:pt x="159780" y="8665"/>
                </a:lnTo>
                <a:lnTo>
                  <a:pt x="208003" y="24005"/>
                </a:lnTo>
                <a:lnTo>
                  <a:pt x="240049" y="47715"/>
                </a:lnTo>
                <a:lnTo>
                  <a:pt x="264817" y="79504"/>
                </a:lnTo>
                <a:lnTo>
                  <a:pt x="279458" y="123585"/>
                </a:lnTo>
                <a:lnTo>
                  <a:pt x="280711" y="147038"/>
                </a:lnTo>
                <a:lnTo>
                  <a:pt x="279883" y="158126"/>
                </a:lnTo>
                <a:lnTo>
                  <a:pt x="266439" y="203243"/>
                </a:lnTo>
                <a:lnTo>
                  <a:pt x="237049" y="243960"/>
                </a:lnTo>
                <a:lnTo>
                  <a:pt x="205297" y="267719"/>
                </a:lnTo>
                <a:lnTo>
                  <a:pt x="169021" y="279695"/>
                </a:lnTo>
                <a:lnTo>
                  <a:pt x="142591" y="282014"/>
                </a:lnTo>
                <a:lnTo>
                  <a:pt x="190455" y="282014"/>
                </a:lnTo>
                <a:lnTo>
                  <a:pt x="232750" y="259662"/>
                </a:lnTo>
                <a:lnTo>
                  <a:pt x="265255" y="224552"/>
                </a:lnTo>
                <a:lnTo>
                  <a:pt x="283891" y="181895"/>
                </a:lnTo>
                <a:lnTo>
                  <a:pt x="288289" y="147038"/>
                </a:lnTo>
                <a:lnTo>
                  <a:pt x="287852" y="135052"/>
                </a:lnTo>
                <a:lnTo>
                  <a:pt x="276384" y="87829"/>
                </a:lnTo>
                <a:lnTo>
                  <a:pt x="257154" y="54021"/>
                </a:lnTo>
                <a:lnTo>
                  <a:pt x="228878" y="27374"/>
                </a:lnTo>
                <a:lnTo>
                  <a:pt x="194417" y="9227"/>
                </a:lnTo>
                <a:lnTo>
                  <a:pt x="189780" y="7758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075237" y="613952"/>
            <a:ext cx="19017" cy="18657"/>
          </a:xfrm>
          <a:custGeom>
            <a:avLst/>
            <a:gdLst/>
            <a:ahLst/>
            <a:cxnLst/>
            <a:rect l="l" t="t" r="r" b="b"/>
            <a:pathLst>
              <a:path w="19017" h="18657">
                <a:moveTo>
                  <a:pt x="7640" y="0"/>
                </a:moveTo>
                <a:lnTo>
                  <a:pt x="1952" y="4154"/>
                </a:lnTo>
                <a:lnTo>
                  <a:pt x="709" y="6200"/>
                </a:lnTo>
                <a:lnTo>
                  <a:pt x="0" y="10843"/>
                </a:lnTo>
                <a:lnTo>
                  <a:pt x="568" y="13168"/>
                </a:lnTo>
                <a:lnTo>
                  <a:pt x="3610" y="17315"/>
                </a:lnTo>
                <a:lnTo>
                  <a:pt x="6263" y="18657"/>
                </a:lnTo>
                <a:lnTo>
                  <a:pt x="10939" y="18657"/>
                </a:lnTo>
                <a:lnTo>
                  <a:pt x="12735" y="18068"/>
                </a:lnTo>
                <a:lnTo>
                  <a:pt x="16417" y="15365"/>
                </a:lnTo>
                <a:lnTo>
                  <a:pt x="9851" y="15365"/>
                </a:lnTo>
                <a:lnTo>
                  <a:pt x="6635" y="14862"/>
                </a:lnTo>
                <a:lnTo>
                  <a:pt x="4318" y="11704"/>
                </a:lnTo>
                <a:lnTo>
                  <a:pt x="4007" y="10405"/>
                </a:lnTo>
                <a:lnTo>
                  <a:pt x="4401" y="7815"/>
                </a:lnTo>
                <a:lnTo>
                  <a:pt x="5094" y="6677"/>
                </a:lnTo>
                <a:lnTo>
                  <a:pt x="6997" y="5280"/>
                </a:lnTo>
                <a:lnTo>
                  <a:pt x="8005" y="4954"/>
                </a:lnTo>
                <a:lnTo>
                  <a:pt x="16364" y="4954"/>
                </a:lnTo>
                <a:lnTo>
                  <a:pt x="13385" y="895"/>
                </a:lnTo>
                <a:lnTo>
                  <a:pt x="7640" y="0"/>
                </a:lnTo>
                <a:close/>
              </a:path>
              <a:path w="19017" h="18657">
                <a:moveTo>
                  <a:pt x="16364" y="4954"/>
                </a:moveTo>
                <a:lnTo>
                  <a:pt x="10633" y="4954"/>
                </a:lnTo>
                <a:lnTo>
                  <a:pt x="12076" y="5684"/>
                </a:lnTo>
                <a:lnTo>
                  <a:pt x="14604" y="9140"/>
                </a:lnTo>
                <a:lnTo>
                  <a:pt x="14137" y="12219"/>
                </a:lnTo>
                <a:lnTo>
                  <a:pt x="9851" y="15365"/>
                </a:lnTo>
                <a:lnTo>
                  <a:pt x="16417" y="15365"/>
                </a:lnTo>
                <a:lnTo>
                  <a:pt x="18158" y="14088"/>
                </a:lnTo>
                <a:lnTo>
                  <a:pt x="19017" y="8568"/>
                </a:lnTo>
                <a:lnTo>
                  <a:pt x="16364" y="4954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236285" y="654140"/>
            <a:ext cx="19024" cy="18658"/>
          </a:xfrm>
          <a:custGeom>
            <a:avLst/>
            <a:gdLst/>
            <a:ahLst/>
            <a:cxnLst/>
            <a:rect l="l" t="t" r="r" b="b"/>
            <a:pathLst>
              <a:path w="19024" h="18658">
                <a:moveTo>
                  <a:pt x="7648" y="0"/>
                </a:moveTo>
                <a:lnTo>
                  <a:pt x="1959" y="4155"/>
                </a:lnTo>
                <a:lnTo>
                  <a:pt x="716" y="6198"/>
                </a:lnTo>
                <a:lnTo>
                  <a:pt x="0" y="10844"/>
                </a:lnTo>
                <a:lnTo>
                  <a:pt x="575" y="13167"/>
                </a:lnTo>
                <a:lnTo>
                  <a:pt x="3608" y="17313"/>
                </a:lnTo>
                <a:lnTo>
                  <a:pt x="6263" y="18658"/>
                </a:lnTo>
                <a:lnTo>
                  <a:pt x="10946" y="18658"/>
                </a:lnTo>
                <a:lnTo>
                  <a:pt x="12740" y="18069"/>
                </a:lnTo>
                <a:lnTo>
                  <a:pt x="16423" y="15365"/>
                </a:lnTo>
                <a:lnTo>
                  <a:pt x="9856" y="15365"/>
                </a:lnTo>
                <a:lnTo>
                  <a:pt x="6633" y="14861"/>
                </a:lnTo>
                <a:lnTo>
                  <a:pt x="4318" y="11705"/>
                </a:lnTo>
                <a:lnTo>
                  <a:pt x="4003" y="10412"/>
                </a:lnTo>
                <a:lnTo>
                  <a:pt x="4408" y="7819"/>
                </a:lnTo>
                <a:lnTo>
                  <a:pt x="5092" y="6682"/>
                </a:lnTo>
                <a:lnTo>
                  <a:pt x="7004" y="5285"/>
                </a:lnTo>
                <a:lnTo>
                  <a:pt x="8010" y="4954"/>
                </a:lnTo>
                <a:lnTo>
                  <a:pt x="16369" y="4954"/>
                </a:lnTo>
                <a:lnTo>
                  <a:pt x="13393" y="896"/>
                </a:lnTo>
                <a:lnTo>
                  <a:pt x="7648" y="0"/>
                </a:lnTo>
                <a:close/>
              </a:path>
              <a:path w="19024" h="18658">
                <a:moveTo>
                  <a:pt x="16369" y="4954"/>
                </a:moveTo>
                <a:lnTo>
                  <a:pt x="10631" y="4954"/>
                </a:lnTo>
                <a:lnTo>
                  <a:pt x="12081" y="5683"/>
                </a:lnTo>
                <a:lnTo>
                  <a:pt x="14611" y="9146"/>
                </a:lnTo>
                <a:lnTo>
                  <a:pt x="14142" y="12221"/>
                </a:lnTo>
                <a:lnTo>
                  <a:pt x="9856" y="15365"/>
                </a:lnTo>
                <a:lnTo>
                  <a:pt x="16423" y="15365"/>
                </a:lnTo>
                <a:lnTo>
                  <a:pt x="18165" y="14086"/>
                </a:lnTo>
                <a:lnTo>
                  <a:pt x="19024" y="8572"/>
                </a:lnTo>
                <a:lnTo>
                  <a:pt x="16369" y="4954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195170" y="694373"/>
            <a:ext cx="19006" cy="18667"/>
          </a:xfrm>
          <a:custGeom>
            <a:avLst/>
            <a:gdLst/>
            <a:ahLst/>
            <a:cxnLst/>
            <a:rect l="l" t="t" r="r" b="b"/>
            <a:pathLst>
              <a:path w="19006" h="18667">
                <a:moveTo>
                  <a:pt x="8545" y="0"/>
                </a:moveTo>
                <a:lnTo>
                  <a:pt x="838" y="5647"/>
                </a:lnTo>
                <a:lnTo>
                  <a:pt x="0" y="11162"/>
                </a:lnTo>
                <a:lnTo>
                  <a:pt x="2850" y="15078"/>
                </a:lnTo>
                <a:lnTo>
                  <a:pt x="4517" y="17327"/>
                </a:lnTo>
                <a:lnTo>
                  <a:pt x="7161" y="18667"/>
                </a:lnTo>
                <a:lnTo>
                  <a:pt x="11836" y="18667"/>
                </a:lnTo>
                <a:lnTo>
                  <a:pt x="13632" y="18082"/>
                </a:lnTo>
                <a:lnTo>
                  <a:pt x="17046" y="15576"/>
                </a:lnTo>
                <a:lnTo>
                  <a:pt x="17156" y="15394"/>
                </a:lnTo>
                <a:lnTo>
                  <a:pt x="10722" y="15394"/>
                </a:lnTo>
                <a:lnTo>
                  <a:pt x="7541" y="14888"/>
                </a:lnTo>
                <a:lnTo>
                  <a:pt x="4399" y="10589"/>
                </a:lnTo>
                <a:lnTo>
                  <a:pt x="4870" y="7513"/>
                </a:lnTo>
                <a:lnTo>
                  <a:pt x="7895" y="5292"/>
                </a:lnTo>
                <a:lnTo>
                  <a:pt x="8902" y="4966"/>
                </a:lnTo>
                <a:lnTo>
                  <a:pt x="17265" y="4966"/>
                </a:lnTo>
                <a:lnTo>
                  <a:pt x="14292" y="911"/>
                </a:lnTo>
                <a:lnTo>
                  <a:pt x="8545" y="0"/>
                </a:lnTo>
                <a:close/>
              </a:path>
              <a:path w="19006" h="18667">
                <a:moveTo>
                  <a:pt x="17265" y="4966"/>
                </a:moveTo>
                <a:lnTo>
                  <a:pt x="11505" y="4966"/>
                </a:lnTo>
                <a:lnTo>
                  <a:pt x="12989" y="5712"/>
                </a:lnTo>
                <a:lnTo>
                  <a:pt x="14686" y="8028"/>
                </a:lnTo>
                <a:lnTo>
                  <a:pt x="15001" y="9324"/>
                </a:lnTo>
                <a:lnTo>
                  <a:pt x="14606" y="11911"/>
                </a:lnTo>
                <a:lnTo>
                  <a:pt x="13913" y="13051"/>
                </a:lnTo>
                <a:lnTo>
                  <a:pt x="10722" y="15394"/>
                </a:lnTo>
                <a:lnTo>
                  <a:pt x="17156" y="15394"/>
                </a:lnTo>
                <a:lnTo>
                  <a:pt x="18290" y="13531"/>
                </a:lnTo>
                <a:lnTo>
                  <a:pt x="19006" y="8887"/>
                </a:lnTo>
                <a:lnTo>
                  <a:pt x="18437" y="6565"/>
                </a:lnTo>
                <a:lnTo>
                  <a:pt x="17265" y="4966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079309" y="658538"/>
            <a:ext cx="90393" cy="91793"/>
          </a:xfrm>
          <a:custGeom>
            <a:avLst/>
            <a:gdLst/>
            <a:ahLst/>
            <a:cxnLst/>
            <a:rect l="l" t="t" r="r" b="b"/>
            <a:pathLst>
              <a:path w="90393" h="91793">
                <a:moveTo>
                  <a:pt x="39571" y="0"/>
                </a:moveTo>
                <a:lnTo>
                  <a:pt x="2491" y="29348"/>
                </a:lnTo>
                <a:lnTo>
                  <a:pt x="0" y="40586"/>
                </a:lnTo>
                <a:lnTo>
                  <a:pt x="422" y="52405"/>
                </a:lnTo>
                <a:lnTo>
                  <a:pt x="32370" y="89897"/>
                </a:lnTo>
                <a:lnTo>
                  <a:pt x="45425" y="91793"/>
                </a:lnTo>
                <a:lnTo>
                  <a:pt x="53618" y="90989"/>
                </a:lnTo>
                <a:lnTo>
                  <a:pt x="64873" y="86924"/>
                </a:lnTo>
                <a:lnTo>
                  <a:pt x="77417" y="78679"/>
                </a:lnTo>
                <a:lnTo>
                  <a:pt x="52265" y="78679"/>
                </a:lnTo>
                <a:lnTo>
                  <a:pt x="35829" y="78650"/>
                </a:lnTo>
                <a:lnTo>
                  <a:pt x="24940" y="72626"/>
                </a:lnTo>
                <a:lnTo>
                  <a:pt x="14647" y="61179"/>
                </a:lnTo>
                <a:lnTo>
                  <a:pt x="11213" y="49625"/>
                </a:lnTo>
                <a:lnTo>
                  <a:pt x="11915" y="37818"/>
                </a:lnTo>
                <a:lnTo>
                  <a:pt x="16581" y="26885"/>
                </a:lnTo>
                <a:lnTo>
                  <a:pt x="25040" y="17956"/>
                </a:lnTo>
                <a:lnTo>
                  <a:pt x="30975" y="13601"/>
                </a:lnTo>
                <a:lnTo>
                  <a:pt x="37997" y="11300"/>
                </a:lnTo>
                <a:lnTo>
                  <a:pt x="75613" y="11300"/>
                </a:lnTo>
                <a:lnTo>
                  <a:pt x="67134" y="5461"/>
                </a:lnTo>
                <a:lnTo>
                  <a:pt x="54700" y="1267"/>
                </a:lnTo>
                <a:lnTo>
                  <a:pt x="39571" y="0"/>
                </a:lnTo>
                <a:close/>
              </a:path>
              <a:path w="90393" h="91793">
                <a:moveTo>
                  <a:pt x="75613" y="11300"/>
                </a:moveTo>
                <a:lnTo>
                  <a:pt x="45343" y="11300"/>
                </a:lnTo>
                <a:lnTo>
                  <a:pt x="45795" y="11303"/>
                </a:lnTo>
                <a:lnTo>
                  <a:pt x="56427" y="13387"/>
                </a:lnTo>
                <a:lnTo>
                  <a:pt x="66880" y="20188"/>
                </a:lnTo>
                <a:lnTo>
                  <a:pt x="77332" y="32958"/>
                </a:lnTo>
                <a:lnTo>
                  <a:pt x="79576" y="44051"/>
                </a:lnTo>
                <a:lnTo>
                  <a:pt x="77861" y="55401"/>
                </a:lnTo>
                <a:lnTo>
                  <a:pt x="72139" y="66194"/>
                </a:lnTo>
                <a:lnTo>
                  <a:pt x="62363" y="75614"/>
                </a:lnTo>
                <a:lnTo>
                  <a:pt x="52265" y="78679"/>
                </a:lnTo>
                <a:lnTo>
                  <a:pt x="77417" y="78679"/>
                </a:lnTo>
                <a:lnTo>
                  <a:pt x="77921" y="78348"/>
                </a:lnTo>
                <a:lnTo>
                  <a:pt x="84640" y="69632"/>
                </a:lnTo>
                <a:lnTo>
                  <a:pt x="88859" y="59554"/>
                </a:lnTo>
                <a:lnTo>
                  <a:pt x="90393" y="48445"/>
                </a:lnTo>
                <a:lnTo>
                  <a:pt x="89054" y="36639"/>
                </a:lnTo>
                <a:lnTo>
                  <a:pt x="84657" y="24468"/>
                </a:lnTo>
                <a:lnTo>
                  <a:pt x="77017" y="12267"/>
                </a:lnTo>
                <a:lnTo>
                  <a:pt x="75613" y="1130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119674" y="779918"/>
            <a:ext cx="10048" cy="10053"/>
          </a:xfrm>
          <a:custGeom>
            <a:avLst/>
            <a:gdLst/>
            <a:ahLst/>
            <a:cxnLst/>
            <a:rect l="l" t="t" r="r" b="b"/>
            <a:pathLst>
              <a:path w="10048" h="10053">
                <a:moveTo>
                  <a:pt x="4376" y="0"/>
                </a:moveTo>
                <a:lnTo>
                  <a:pt x="430" y="2899"/>
                </a:lnTo>
                <a:lnTo>
                  <a:pt x="0" y="5675"/>
                </a:lnTo>
                <a:lnTo>
                  <a:pt x="2901" y="9625"/>
                </a:lnTo>
                <a:lnTo>
                  <a:pt x="5672" y="10053"/>
                </a:lnTo>
                <a:lnTo>
                  <a:pt x="9620" y="7160"/>
                </a:lnTo>
                <a:lnTo>
                  <a:pt x="10048" y="4382"/>
                </a:lnTo>
                <a:lnTo>
                  <a:pt x="7155" y="430"/>
                </a:lnTo>
                <a:lnTo>
                  <a:pt x="437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1200097" y="618787"/>
            <a:ext cx="10055" cy="10053"/>
          </a:xfrm>
          <a:custGeom>
            <a:avLst/>
            <a:gdLst/>
            <a:ahLst/>
            <a:cxnLst/>
            <a:rect l="l" t="t" r="r" b="b"/>
            <a:pathLst>
              <a:path w="10055" h="10053">
                <a:moveTo>
                  <a:pt x="4385" y="0"/>
                </a:moveTo>
                <a:lnTo>
                  <a:pt x="437" y="2896"/>
                </a:lnTo>
                <a:lnTo>
                  <a:pt x="0" y="5674"/>
                </a:lnTo>
                <a:lnTo>
                  <a:pt x="2901" y="9624"/>
                </a:lnTo>
                <a:lnTo>
                  <a:pt x="5672" y="10053"/>
                </a:lnTo>
                <a:lnTo>
                  <a:pt x="9627" y="7153"/>
                </a:lnTo>
                <a:lnTo>
                  <a:pt x="10055" y="4377"/>
                </a:lnTo>
                <a:lnTo>
                  <a:pt x="7155" y="427"/>
                </a:lnTo>
                <a:lnTo>
                  <a:pt x="438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085821" y="630116"/>
            <a:ext cx="21975" cy="38040"/>
          </a:xfrm>
          <a:custGeom>
            <a:avLst/>
            <a:gdLst/>
            <a:ahLst/>
            <a:cxnLst/>
            <a:rect l="l" t="t" r="r" b="b"/>
            <a:pathLst>
              <a:path w="21975" h="38040">
                <a:moveTo>
                  <a:pt x="840" y="0"/>
                </a:moveTo>
                <a:lnTo>
                  <a:pt x="0" y="478"/>
                </a:lnTo>
                <a:lnTo>
                  <a:pt x="21117" y="38040"/>
                </a:lnTo>
                <a:lnTo>
                  <a:pt x="21975" y="37566"/>
                </a:lnTo>
                <a:lnTo>
                  <a:pt x="840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124216" y="744467"/>
            <a:ext cx="971" cy="40476"/>
          </a:xfrm>
          <a:custGeom>
            <a:avLst/>
            <a:gdLst/>
            <a:ahLst/>
            <a:cxnLst/>
            <a:rect l="l" t="t" r="r" b="b"/>
            <a:pathLst>
              <a:path w="971" h="40476">
                <a:moveTo>
                  <a:pt x="0" y="20238"/>
                </a:moveTo>
                <a:lnTo>
                  <a:pt x="971" y="20238"/>
                </a:lnTo>
              </a:path>
            </a:pathLst>
          </a:custGeom>
          <a:ln w="41746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164917" y="703759"/>
            <a:ext cx="33351" cy="972"/>
          </a:xfrm>
          <a:custGeom>
            <a:avLst/>
            <a:gdLst/>
            <a:ahLst/>
            <a:cxnLst/>
            <a:rect l="l" t="t" r="r" b="b"/>
            <a:pathLst>
              <a:path w="33351" h="972">
                <a:moveTo>
                  <a:pt x="0" y="486"/>
                </a:moveTo>
                <a:lnTo>
                  <a:pt x="33351" y="486"/>
                </a:lnTo>
              </a:path>
            </a:pathLst>
          </a:custGeom>
          <a:ln w="3175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208687" y="669357"/>
            <a:ext cx="33150" cy="29571"/>
          </a:xfrm>
          <a:custGeom>
            <a:avLst/>
            <a:gdLst/>
            <a:ahLst/>
            <a:cxnLst/>
            <a:rect l="l" t="t" r="r" b="b"/>
            <a:pathLst>
              <a:path w="33150" h="29571">
                <a:moveTo>
                  <a:pt x="32509" y="0"/>
                </a:moveTo>
                <a:lnTo>
                  <a:pt x="0" y="28842"/>
                </a:lnTo>
                <a:lnTo>
                  <a:pt x="643" y="29571"/>
                </a:lnTo>
                <a:lnTo>
                  <a:pt x="33150" y="730"/>
                </a:lnTo>
                <a:lnTo>
                  <a:pt x="32509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1204779" y="623468"/>
            <a:ext cx="36045" cy="36051"/>
          </a:xfrm>
          <a:custGeom>
            <a:avLst/>
            <a:gdLst/>
            <a:ahLst/>
            <a:cxnLst/>
            <a:rect l="l" t="t" r="r" b="b"/>
            <a:pathLst>
              <a:path w="36045" h="36051">
                <a:moveTo>
                  <a:pt x="693" y="0"/>
                </a:moveTo>
                <a:lnTo>
                  <a:pt x="0" y="688"/>
                </a:lnTo>
                <a:lnTo>
                  <a:pt x="35361" y="36051"/>
                </a:lnTo>
                <a:lnTo>
                  <a:pt x="36045" y="35363"/>
                </a:lnTo>
                <a:lnTo>
                  <a:pt x="693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364376" y="620171"/>
            <a:ext cx="82883" cy="128470"/>
          </a:xfrm>
          <a:custGeom>
            <a:avLst/>
            <a:gdLst/>
            <a:ahLst/>
            <a:cxnLst/>
            <a:rect l="l" t="t" r="r" b="b"/>
            <a:pathLst>
              <a:path w="82883" h="128470">
                <a:moveTo>
                  <a:pt x="44782" y="0"/>
                </a:moveTo>
                <a:lnTo>
                  <a:pt x="0" y="0"/>
                </a:lnTo>
                <a:lnTo>
                  <a:pt x="0" y="128470"/>
                </a:lnTo>
                <a:lnTo>
                  <a:pt x="16155" y="128470"/>
                </a:lnTo>
                <a:lnTo>
                  <a:pt x="16155" y="73412"/>
                </a:lnTo>
                <a:lnTo>
                  <a:pt x="50026" y="73174"/>
                </a:lnTo>
                <a:lnTo>
                  <a:pt x="63961" y="69520"/>
                </a:lnTo>
                <a:lnTo>
                  <a:pt x="74294" y="61624"/>
                </a:lnTo>
                <a:lnTo>
                  <a:pt x="76248" y="57994"/>
                </a:lnTo>
                <a:lnTo>
                  <a:pt x="16155" y="57994"/>
                </a:lnTo>
                <a:lnTo>
                  <a:pt x="16155" y="15419"/>
                </a:lnTo>
                <a:lnTo>
                  <a:pt x="76564" y="15419"/>
                </a:lnTo>
                <a:lnTo>
                  <a:pt x="72071" y="9125"/>
                </a:lnTo>
                <a:lnTo>
                  <a:pt x="60312" y="2359"/>
                </a:lnTo>
                <a:lnTo>
                  <a:pt x="44782" y="0"/>
                </a:lnTo>
                <a:close/>
              </a:path>
              <a:path w="82883" h="128470">
                <a:moveTo>
                  <a:pt x="76564" y="15419"/>
                </a:moveTo>
                <a:lnTo>
                  <a:pt x="16155" y="15419"/>
                </a:lnTo>
                <a:lnTo>
                  <a:pt x="54577" y="16935"/>
                </a:lnTo>
                <a:lnTo>
                  <a:pt x="63153" y="25313"/>
                </a:lnTo>
                <a:lnTo>
                  <a:pt x="65817" y="42180"/>
                </a:lnTo>
                <a:lnTo>
                  <a:pt x="59349" y="53940"/>
                </a:lnTo>
                <a:lnTo>
                  <a:pt x="45695" y="57994"/>
                </a:lnTo>
                <a:lnTo>
                  <a:pt x="76248" y="57994"/>
                </a:lnTo>
                <a:lnTo>
                  <a:pt x="80707" y="49707"/>
                </a:lnTo>
                <a:lnTo>
                  <a:pt x="82883" y="33990"/>
                </a:lnTo>
                <a:lnTo>
                  <a:pt x="79711" y="19826"/>
                </a:lnTo>
                <a:lnTo>
                  <a:pt x="76564" y="1541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1467344" y="620171"/>
            <a:ext cx="89928" cy="129762"/>
          </a:xfrm>
          <a:custGeom>
            <a:avLst/>
            <a:gdLst/>
            <a:ahLst/>
            <a:cxnLst/>
            <a:rect l="l" t="t" r="r" b="b"/>
            <a:pathLst>
              <a:path w="89928" h="129762">
                <a:moveTo>
                  <a:pt x="16149" y="0"/>
                </a:moveTo>
                <a:lnTo>
                  <a:pt x="0" y="0"/>
                </a:lnTo>
                <a:lnTo>
                  <a:pt x="1115" y="96546"/>
                </a:lnTo>
                <a:lnTo>
                  <a:pt x="34255" y="128588"/>
                </a:lnTo>
                <a:lnTo>
                  <a:pt x="49436" y="129762"/>
                </a:lnTo>
                <a:lnTo>
                  <a:pt x="60277" y="127377"/>
                </a:lnTo>
                <a:lnTo>
                  <a:pt x="71272" y="121305"/>
                </a:lnTo>
                <a:lnTo>
                  <a:pt x="78986" y="114388"/>
                </a:lnTo>
                <a:lnTo>
                  <a:pt x="41668" y="114388"/>
                </a:lnTo>
                <a:lnTo>
                  <a:pt x="27870" y="109922"/>
                </a:lnTo>
                <a:lnTo>
                  <a:pt x="19174" y="100019"/>
                </a:lnTo>
                <a:lnTo>
                  <a:pt x="16149" y="85891"/>
                </a:lnTo>
                <a:lnTo>
                  <a:pt x="16149" y="0"/>
                </a:lnTo>
                <a:close/>
              </a:path>
              <a:path w="89928" h="129762">
                <a:moveTo>
                  <a:pt x="89928" y="0"/>
                </a:moveTo>
                <a:lnTo>
                  <a:pt x="73771" y="0"/>
                </a:lnTo>
                <a:lnTo>
                  <a:pt x="73341" y="91554"/>
                </a:lnTo>
                <a:lnTo>
                  <a:pt x="68373" y="103629"/>
                </a:lnTo>
                <a:lnTo>
                  <a:pt x="57825" y="111585"/>
                </a:lnTo>
                <a:lnTo>
                  <a:pt x="41668" y="114388"/>
                </a:lnTo>
                <a:lnTo>
                  <a:pt x="78986" y="114388"/>
                </a:lnTo>
                <a:lnTo>
                  <a:pt x="83421" y="110411"/>
                </a:lnTo>
                <a:lnTo>
                  <a:pt x="88310" y="98771"/>
                </a:lnTo>
                <a:lnTo>
                  <a:pt x="89928" y="84791"/>
                </a:lnTo>
                <a:lnTo>
                  <a:pt x="8992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1585544" y="740409"/>
            <a:ext cx="74505" cy="0"/>
          </a:xfrm>
          <a:custGeom>
            <a:avLst/>
            <a:gdLst/>
            <a:ahLst/>
            <a:cxnLst/>
            <a:rect l="l" t="t" r="r" b="b"/>
            <a:pathLst>
              <a:path w="74505" h="0">
                <a:moveTo>
                  <a:pt x="0" y="0"/>
                </a:moveTo>
                <a:lnTo>
                  <a:pt x="74505" y="0"/>
                </a:lnTo>
              </a:path>
            </a:pathLst>
          </a:custGeom>
          <a:ln w="16510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1593617" y="619759"/>
            <a:ext cx="0" cy="113029"/>
          </a:xfrm>
          <a:custGeom>
            <a:avLst/>
            <a:gdLst/>
            <a:ahLst/>
            <a:cxnLst/>
            <a:rect l="l" t="t" r="r" b="b"/>
            <a:pathLst>
              <a:path w="0" h="113029">
                <a:moveTo>
                  <a:pt x="0" y="0"/>
                </a:moveTo>
                <a:lnTo>
                  <a:pt x="0" y="113029"/>
                </a:lnTo>
              </a:path>
            </a:pathLst>
          </a:custGeom>
          <a:ln w="17416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1671833" y="618797"/>
            <a:ext cx="78329" cy="129891"/>
          </a:xfrm>
          <a:custGeom>
            <a:avLst/>
            <a:gdLst/>
            <a:ahLst/>
            <a:cxnLst/>
            <a:rect l="l" t="t" r="r" b="b"/>
            <a:pathLst>
              <a:path w="78329" h="129891">
                <a:moveTo>
                  <a:pt x="12821" y="88183"/>
                </a:moveTo>
                <a:lnTo>
                  <a:pt x="0" y="100930"/>
                </a:lnTo>
                <a:lnTo>
                  <a:pt x="5351" y="112388"/>
                </a:lnTo>
                <a:lnTo>
                  <a:pt x="14071" y="122175"/>
                </a:lnTo>
                <a:lnTo>
                  <a:pt x="22386" y="127164"/>
                </a:lnTo>
                <a:lnTo>
                  <a:pt x="33998" y="129844"/>
                </a:lnTo>
                <a:lnTo>
                  <a:pt x="51073" y="129891"/>
                </a:lnTo>
                <a:lnTo>
                  <a:pt x="61936" y="124428"/>
                </a:lnTo>
                <a:lnTo>
                  <a:pt x="70812" y="115896"/>
                </a:lnTo>
                <a:lnTo>
                  <a:pt x="47868" y="115896"/>
                </a:lnTo>
                <a:lnTo>
                  <a:pt x="39238" y="115878"/>
                </a:lnTo>
                <a:lnTo>
                  <a:pt x="27023" y="112259"/>
                </a:lnTo>
                <a:lnTo>
                  <a:pt x="18595" y="102813"/>
                </a:lnTo>
                <a:lnTo>
                  <a:pt x="12821" y="88183"/>
                </a:lnTo>
                <a:close/>
              </a:path>
              <a:path w="78329" h="129891">
                <a:moveTo>
                  <a:pt x="36397" y="0"/>
                </a:moveTo>
                <a:lnTo>
                  <a:pt x="25331" y="3273"/>
                </a:lnTo>
                <a:lnTo>
                  <a:pt x="13769" y="12595"/>
                </a:lnTo>
                <a:lnTo>
                  <a:pt x="9015" y="22889"/>
                </a:lnTo>
                <a:lnTo>
                  <a:pt x="7756" y="38241"/>
                </a:lnTo>
                <a:lnTo>
                  <a:pt x="12131" y="48599"/>
                </a:lnTo>
                <a:lnTo>
                  <a:pt x="23458" y="60225"/>
                </a:lnTo>
                <a:lnTo>
                  <a:pt x="33045" y="65847"/>
                </a:lnTo>
                <a:lnTo>
                  <a:pt x="49508" y="74219"/>
                </a:lnTo>
                <a:lnTo>
                  <a:pt x="59325" y="82694"/>
                </a:lnTo>
                <a:lnTo>
                  <a:pt x="62740" y="93324"/>
                </a:lnTo>
                <a:lnTo>
                  <a:pt x="62740" y="99377"/>
                </a:lnTo>
                <a:lnTo>
                  <a:pt x="61083" y="104518"/>
                </a:lnTo>
                <a:lnTo>
                  <a:pt x="57779" y="108557"/>
                </a:lnTo>
                <a:lnTo>
                  <a:pt x="53559" y="113510"/>
                </a:lnTo>
                <a:lnTo>
                  <a:pt x="47868" y="115896"/>
                </a:lnTo>
                <a:lnTo>
                  <a:pt x="70812" y="115896"/>
                </a:lnTo>
                <a:lnTo>
                  <a:pt x="73209" y="113592"/>
                </a:lnTo>
                <a:lnTo>
                  <a:pt x="77335" y="102610"/>
                </a:lnTo>
                <a:lnTo>
                  <a:pt x="78329" y="87288"/>
                </a:lnTo>
                <a:lnTo>
                  <a:pt x="73880" y="75188"/>
                </a:lnTo>
                <a:lnTo>
                  <a:pt x="65121" y="66160"/>
                </a:lnTo>
                <a:lnTo>
                  <a:pt x="59063" y="61572"/>
                </a:lnTo>
                <a:lnTo>
                  <a:pt x="55576" y="59738"/>
                </a:lnTo>
                <a:lnTo>
                  <a:pt x="48232" y="56066"/>
                </a:lnTo>
                <a:lnTo>
                  <a:pt x="38324" y="50928"/>
                </a:lnTo>
                <a:lnTo>
                  <a:pt x="36314" y="49826"/>
                </a:lnTo>
                <a:lnTo>
                  <a:pt x="30988" y="46154"/>
                </a:lnTo>
                <a:lnTo>
                  <a:pt x="25302" y="41752"/>
                </a:lnTo>
                <a:lnTo>
                  <a:pt x="23463" y="37347"/>
                </a:lnTo>
                <a:lnTo>
                  <a:pt x="23463" y="22660"/>
                </a:lnTo>
                <a:lnTo>
                  <a:pt x="30066" y="15325"/>
                </a:lnTo>
                <a:lnTo>
                  <a:pt x="68883" y="15325"/>
                </a:lnTo>
                <a:lnTo>
                  <a:pt x="62758" y="7865"/>
                </a:lnTo>
                <a:lnTo>
                  <a:pt x="51775" y="1969"/>
                </a:lnTo>
                <a:lnTo>
                  <a:pt x="36397" y="0"/>
                </a:lnTo>
                <a:close/>
              </a:path>
              <a:path w="78329" h="129891">
                <a:moveTo>
                  <a:pt x="68883" y="15325"/>
                </a:moveTo>
                <a:lnTo>
                  <a:pt x="47506" y="15325"/>
                </a:lnTo>
                <a:lnTo>
                  <a:pt x="53375" y="18440"/>
                </a:lnTo>
                <a:lnTo>
                  <a:pt x="59245" y="28901"/>
                </a:lnTo>
                <a:lnTo>
                  <a:pt x="70601" y="17417"/>
                </a:lnTo>
                <a:lnTo>
                  <a:pt x="68883" y="15325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1761189" y="620171"/>
            <a:ext cx="104236" cy="128470"/>
          </a:xfrm>
          <a:custGeom>
            <a:avLst/>
            <a:gdLst/>
            <a:ahLst/>
            <a:cxnLst/>
            <a:rect l="l" t="t" r="r" b="b"/>
            <a:pathLst>
              <a:path w="104236" h="128470">
                <a:moveTo>
                  <a:pt x="59824" y="0"/>
                </a:moveTo>
                <a:lnTo>
                  <a:pt x="44411" y="0"/>
                </a:lnTo>
                <a:lnTo>
                  <a:pt x="0" y="128470"/>
                </a:lnTo>
                <a:lnTo>
                  <a:pt x="16146" y="128470"/>
                </a:lnTo>
                <a:lnTo>
                  <a:pt x="27522" y="94150"/>
                </a:lnTo>
                <a:lnTo>
                  <a:pt x="92372" y="94150"/>
                </a:lnTo>
                <a:lnTo>
                  <a:pt x="87042" y="78733"/>
                </a:lnTo>
                <a:lnTo>
                  <a:pt x="32665" y="78733"/>
                </a:lnTo>
                <a:lnTo>
                  <a:pt x="52118" y="20920"/>
                </a:lnTo>
                <a:lnTo>
                  <a:pt x="67056" y="20920"/>
                </a:lnTo>
                <a:lnTo>
                  <a:pt x="59824" y="0"/>
                </a:lnTo>
                <a:close/>
              </a:path>
              <a:path w="104236" h="128470">
                <a:moveTo>
                  <a:pt x="92372" y="94150"/>
                </a:moveTo>
                <a:lnTo>
                  <a:pt x="76715" y="94150"/>
                </a:lnTo>
                <a:lnTo>
                  <a:pt x="88089" y="128470"/>
                </a:lnTo>
                <a:lnTo>
                  <a:pt x="104236" y="128470"/>
                </a:lnTo>
                <a:lnTo>
                  <a:pt x="92372" y="94150"/>
                </a:lnTo>
                <a:close/>
              </a:path>
              <a:path w="104236" h="128470">
                <a:moveTo>
                  <a:pt x="67056" y="20920"/>
                </a:moveTo>
                <a:lnTo>
                  <a:pt x="52118" y="20920"/>
                </a:lnTo>
                <a:lnTo>
                  <a:pt x="71570" y="78733"/>
                </a:lnTo>
                <a:lnTo>
                  <a:pt x="87042" y="78733"/>
                </a:lnTo>
                <a:lnTo>
                  <a:pt x="67056" y="2092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1883418" y="620171"/>
            <a:ext cx="92139" cy="128470"/>
          </a:xfrm>
          <a:custGeom>
            <a:avLst/>
            <a:gdLst/>
            <a:ahLst/>
            <a:cxnLst/>
            <a:rect l="l" t="t" r="r" b="b"/>
            <a:pathLst>
              <a:path w="92139" h="128470">
                <a:moveTo>
                  <a:pt x="42764" y="0"/>
                </a:moveTo>
                <a:lnTo>
                  <a:pt x="0" y="0"/>
                </a:lnTo>
                <a:lnTo>
                  <a:pt x="0" y="128470"/>
                </a:lnTo>
                <a:lnTo>
                  <a:pt x="16156" y="128470"/>
                </a:lnTo>
                <a:lnTo>
                  <a:pt x="16156" y="67904"/>
                </a:lnTo>
                <a:lnTo>
                  <a:pt x="59990" y="67904"/>
                </a:lnTo>
                <a:lnTo>
                  <a:pt x="58707" y="65487"/>
                </a:lnTo>
                <a:lnTo>
                  <a:pt x="70538" y="58774"/>
                </a:lnTo>
                <a:lnTo>
                  <a:pt x="74934" y="52491"/>
                </a:lnTo>
                <a:lnTo>
                  <a:pt x="16156" y="52491"/>
                </a:lnTo>
                <a:lnTo>
                  <a:pt x="16156" y="15419"/>
                </a:lnTo>
                <a:lnTo>
                  <a:pt x="74861" y="15419"/>
                </a:lnTo>
                <a:lnTo>
                  <a:pt x="70265" y="8987"/>
                </a:lnTo>
                <a:lnTo>
                  <a:pt x="58345" y="2309"/>
                </a:lnTo>
                <a:lnTo>
                  <a:pt x="42764" y="0"/>
                </a:lnTo>
                <a:close/>
              </a:path>
              <a:path w="92139" h="128470">
                <a:moveTo>
                  <a:pt x="59990" y="67904"/>
                </a:moveTo>
                <a:lnTo>
                  <a:pt x="35429" y="67904"/>
                </a:lnTo>
                <a:lnTo>
                  <a:pt x="73049" y="128470"/>
                </a:lnTo>
                <a:lnTo>
                  <a:pt x="92139" y="128470"/>
                </a:lnTo>
                <a:lnTo>
                  <a:pt x="59990" y="67904"/>
                </a:lnTo>
                <a:close/>
              </a:path>
              <a:path w="92139" h="128470">
                <a:moveTo>
                  <a:pt x="74861" y="15419"/>
                </a:moveTo>
                <a:lnTo>
                  <a:pt x="16156" y="15419"/>
                </a:lnTo>
                <a:lnTo>
                  <a:pt x="49027" y="15876"/>
                </a:lnTo>
                <a:lnTo>
                  <a:pt x="60112" y="22209"/>
                </a:lnTo>
                <a:lnTo>
                  <a:pt x="63708" y="37014"/>
                </a:lnTo>
                <a:lnTo>
                  <a:pt x="57720" y="48605"/>
                </a:lnTo>
                <a:lnTo>
                  <a:pt x="43135" y="52491"/>
                </a:lnTo>
                <a:lnTo>
                  <a:pt x="74934" y="52491"/>
                </a:lnTo>
                <a:lnTo>
                  <a:pt x="77986" y="48129"/>
                </a:lnTo>
                <a:lnTo>
                  <a:pt x="80575" y="33930"/>
                </a:lnTo>
                <a:lnTo>
                  <a:pt x="77887" y="19653"/>
                </a:lnTo>
                <a:lnTo>
                  <a:pt x="74861" y="1541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239" y="349135"/>
            <a:ext cx="9143997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774238" y="730135"/>
            <a:ext cx="2743199" cy="276225"/>
          </a:xfrm>
          <a:custGeom>
            <a:avLst/>
            <a:gdLst/>
            <a:ahLst/>
            <a:cxnLst/>
            <a:rect l="l" t="t" r="r" b="b"/>
            <a:pathLst>
              <a:path w="2743199" h="276225">
                <a:moveTo>
                  <a:pt x="0" y="0"/>
                </a:moveTo>
                <a:lnTo>
                  <a:pt x="2743199" y="0"/>
                </a:lnTo>
                <a:lnTo>
                  <a:pt x="2743199" y="276225"/>
                </a:lnTo>
                <a:lnTo>
                  <a:pt x="0" y="27622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52978" y="775854"/>
            <a:ext cx="2223135" cy="1930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spc="70">
                <a:solidFill>
                  <a:srgbClr val="FFFFFF"/>
                </a:solidFill>
                <a:latin typeface="Arial"/>
                <a:cs typeface="Arial"/>
              </a:rPr>
              <a:t>©</a:t>
            </a:r>
            <a:r>
              <a:rPr dirty="0" smtClean="0" sz="1200" spc="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35">
                <a:solidFill>
                  <a:srgbClr val="FFFFFF"/>
                </a:solidFill>
                <a:latin typeface="Arial"/>
                <a:cs typeface="Arial"/>
              </a:rPr>
              <a:t>Alexand</a:t>
            </a:r>
            <a:r>
              <a:rPr dirty="0" smtClean="0" sz="1200" spc="-4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30">
                <a:solidFill>
                  <a:srgbClr val="FFFFFF"/>
                </a:solidFill>
                <a:latin typeface="Arial"/>
                <a:cs typeface="Arial"/>
              </a:rPr>
              <a:t>Farto</a:t>
            </a:r>
            <a:r>
              <a:rPr dirty="0" smtClean="0" sz="1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35">
                <a:solidFill>
                  <a:srgbClr val="FFFFFF"/>
                </a:solidFill>
                <a:latin typeface="Arial"/>
                <a:cs typeface="Arial"/>
              </a:rPr>
              <a:t>aka</a:t>
            </a:r>
            <a:r>
              <a:rPr dirty="0" smtClean="0" sz="1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Vhils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 2010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73137" y="5987934"/>
            <a:ext cx="5245098" cy="954106"/>
          </a:xfrm>
          <a:custGeom>
            <a:avLst/>
            <a:gdLst/>
            <a:ahLst/>
            <a:cxnLst/>
            <a:rect l="l" t="t" r="r" b="b"/>
            <a:pathLst>
              <a:path w="5245098" h="954106">
                <a:moveTo>
                  <a:pt x="0" y="0"/>
                </a:moveTo>
                <a:lnTo>
                  <a:pt x="5245098" y="0"/>
                </a:lnTo>
                <a:lnTo>
                  <a:pt x="5245098" y="954106"/>
                </a:lnTo>
                <a:lnTo>
                  <a:pt x="0" y="95410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460276" y="6033654"/>
            <a:ext cx="4384675" cy="4330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800" spc="-20">
                <a:solidFill>
                  <a:srgbClr val="4F81BD"/>
                </a:solidFill>
                <a:latin typeface="Arial"/>
                <a:cs typeface="Arial"/>
              </a:rPr>
              <a:t>Most</a:t>
            </a:r>
            <a:r>
              <a:rPr dirty="0" smtClean="0" sz="2800" spc="-20">
                <a:solidFill>
                  <a:srgbClr val="4F81BD"/>
                </a:solidFill>
                <a:latin typeface="Arial"/>
                <a:cs typeface="Arial"/>
              </a:rPr>
              <a:t> </a:t>
            </a:r>
            <a:r>
              <a:rPr dirty="0" smtClean="0" sz="2800" spc="-65">
                <a:solidFill>
                  <a:srgbClr val="4F81BD"/>
                </a:solidFill>
                <a:latin typeface="Arial"/>
                <a:cs typeface="Arial"/>
              </a:rPr>
              <a:t>Social</a:t>
            </a:r>
            <a:r>
              <a:rPr dirty="0" smtClean="0" sz="2800" spc="-65">
                <a:solidFill>
                  <a:srgbClr val="4F81BD"/>
                </a:solidFill>
                <a:latin typeface="Arial"/>
                <a:cs typeface="Arial"/>
              </a:rPr>
              <a:t> </a:t>
            </a:r>
            <a:r>
              <a:rPr dirty="0" smtClean="0" sz="2800" spc="-65">
                <a:solidFill>
                  <a:srgbClr val="4F81BD"/>
                </a:solidFill>
                <a:latin typeface="Arial"/>
                <a:cs typeface="Arial"/>
              </a:rPr>
              <a:t>Media</a:t>
            </a:r>
            <a:r>
              <a:rPr dirty="0" smtClean="0" sz="2800" spc="-65">
                <a:solidFill>
                  <a:srgbClr val="4F81BD"/>
                </a:solidFill>
                <a:latin typeface="Arial"/>
                <a:cs typeface="Arial"/>
              </a:rPr>
              <a:t> </a:t>
            </a:r>
            <a:r>
              <a:rPr dirty="0" smtClean="0" sz="2800" spc="-114">
                <a:solidFill>
                  <a:srgbClr val="4F81BD"/>
                </a:solidFill>
                <a:latin typeface="Arial"/>
                <a:cs typeface="Arial"/>
              </a:rPr>
              <a:t>Resea</a:t>
            </a:r>
            <a:r>
              <a:rPr dirty="0" smtClean="0" sz="2800" spc="-125">
                <a:solidFill>
                  <a:srgbClr val="4F81BD"/>
                </a:solidFill>
                <a:latin typeface="Arial"/>
                <a:cs typeface="Arial"/>
              </a:rPr>
              <a:t>r</a:t>
            </a:r>
            <a:r>
              <a:rPr dirty="0" smtClean="0" sz="2800" spc="0">
                <a:solidFill>
                  <a:srgbClr val="4F81BD"/>
                </a:solidFill>
                <a:latin typeface="Arial"/>
                <a:cs typeface="Arial"/>
              </a:rPr>
              <a:t>ch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39531" y="6452754"/>
            <a:ext cx="3305175" cy="4330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800" spc="-30">
                <a:solidFill>
                  <a:srgbClr val="4F81BD"/>
                </a:solidFill>
                <a:latin typeface="Arial"/>
                <a:cs typeface="Arial"/>
              </a:rPr>
              <a:t>focus</a:t>
            </a:r>
            <a:r>
              <a:rPr dirty="0" smtClean="0" sz="2800" spc="-30">
                <a:solidFill>
                  <a:srgbClr val="4F81BD"/>
                </a:solidFill>
                <a:latin typeface="Arial"/>
                <a:cs typeface="Arial"/>
              </a:rPr>
              <a:t> </a:t>
            </a:r>
            <a:r>
              <a:rPr dirty="0" smtClean="0" sz="2800" spc="-35">
                <a:solidFill>
                  <a:srgbClr val="4F81BD"/>
                </a:solidFill>
                <a:latin typeface="Arial"/>
                <a:cs typeface="Arial"/>
              </a:rPr>
              <a:t>on</a:t>
            </a:r>
            <a:r>
              <a:rPr dirty="0" smtClean="0" sz="2800" spc="-35">
                <a:solidFill>
                  <a:srgbClr val="4F81BD"/>
                </a:solidFill>
                <a:latin typeface="Arial"/>
                <a:cs typeface="Arial"/>
              </a:rPr>
              <a:t> </a:t>
            </a:r>
            <a:r>
              <a:rPr dirty="0" smtClean="0" sz="2800" spc="-45">
                <a:solidFill>
                  <a:srgbClr val="4F81BD"/>
                </a:solidFill>
                <a:latin typeface="Arial"/>
                <a:cs typeface="Arial"/>
              </a:rPr>
              <a:t>just</a:t>
            </a:r>
            <a:r>
              <a:rPr dirty="0" smtClean="0" sz="2800" spc="-45">
                <a:solidFill>
                  <a:srgbClr val="4F81BD"/>
                </a:solidFill>
                <a:latin typeface="Arial"/>
                <a:cs typeface="Arial"/>
              </a:rPr>
              <a:t> </a:t>
            </a:r>
            <a:r>
              <a:rPr dirty="0" smtClean="0" sz="2800" spc="-30">
                <a:solidFill>
                  <a:srgbClr val="4F81BD"/>
                </a:solidFill>
                <a:latin typeface="Arial"/>
                <a:cs typeface="Arial"/>
              </a:rPr>
              <a:t>Content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238" y="349135"/>
            <a:ext cx="9143998" cy="6857998"/>
          </a:xfrm>
          <a:custGeom>
            <a:avLst/>
            <a:gdLst/>
            <a:ahLst/>
            <a:cxnLst/>
            <a:rect l="l" t="t" r="r" b="b"/>
            <a:pathLst>
              <a:path w="9143998" h="6857998">
                <a:moveTo>
                  <a:pt x="0" y="0"/>
                </a:moveTo>
                <a:lnTo>
                  <a:pt x="9143998" y="0"/>
                </a:lnTo>
                <a:lnTo>
                  <a:pt x="9143998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774238" y="1206384"/>
            <a:ext cx="9143999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3278" y="0"/>
            <a:ext cx="8519160" cy="31242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>
              <a:lnSpc>
                <a:spcPct val="100000"/>
              </a:lnSpc>
            </a:pPr>
            <a:r>
              <a:rPr dirty="0" smtClean="0" sz="20000" b="1">
                <a:solidFill>
                  <a:srgbClr val="007DC6"/>
                </a:solidFill>
                <a:latin typeface="Arial"/>
                <a:cs typeface="Arial"/>
              </a:rPr>
              <a:t>2</a:t>
            </a:r>
            <a:endParaRPr sz="20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88637" y="1034935"/>
            <a:ext cx="7543798" cy="1077912"/>
          </a:xfrm>
          <a:custGeom>
            <a:avLst/>
            <a:gdLst/>
            <a:ahLst/>
            <a:cxnLst/>
            <a:rect l="l" t="t" r="r" b="b"/>
            <a:pathLst>
              <a:path w="7543798" h="1077912">
                <a:moveTo>
                  <a:pt x="0" y="0"/>
                </a:moveTo>
                <a:lnTo>
                  <a:pt x="7543798" y="0"/>
                </a:lnTo>
                <a:lnTo>
                  <a:pt x="7543798" y="1077912"/>
                </a:lnTo>
                <a:lnTo>
                  <a:pt x="0" y="10779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767377" y="1100975"/>
            <a:ext cx="6714490" cy="9550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ts val="3800"/>
              </a:lnSpc>
            </a:pPr>
            <a:r>
              <a:rPr dirty="0" smtClean="0" sz="3200" spc="-135">
                <a:solidFill>
                  <a:srgbClr val="007DC6"/>
                </a:solidFill>
                <a:latin typeface="Arial"/>
                <a:cs typeface="Arial"/>
              </a:rPr>
              <a:t>CONTENT</a:t>
            </a:r>
            <a:r>
              <a:rPr dirty="0" smtClean="0" sz="3200" spc="-13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50">
                <a:solidFill>
                  <a:srgbClr val="007DC6"/>
                </a:solidFill>
                <a:latin typeface="Arial"/>
                <a:cs typeface="Arial"/>
              </a:rPr>
              <a:t>di</a:t>
            </a:r>
            <a:r>
              <a:rPr dirty="0" smtClean="0" sz="3200" spc="-100">
                <a:solidFill>
                  <a:srgbClr val="007DC6"/>
                </a:solidFill>
                <a:latin typeface="Arial"/>
                <a:cs typeface="Arial"/>
              </a:rPr>
              <a:t>f</a:t>
            </a:r>
            <a:r>
              <a:rPr dirty="0" smtClean="0" sz="3200" spc="-75">
                <a:solidFill>
                  <a:srgbClr val="007DC6"/>
                </a:solidFill>
                <a:latin typeface="Arial"/>
                <a:cs typeface="Arial"/>
              </a:rPr>
              <a:t>fusion</a:t>
            </a:r>
            <a:r>
              <a:rPr dirty="0" smtClean="0" sz="3200" spc="-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35">
                <a:solidFill>
                  <a:srgbClr val="7F7F7F"/>
                </a:solidFill>
                <a:latin typeface="Arial"/>
                <a:cs typeface="Arial"/>
              </a:rPr>
              <a:t>&gt;</a:t>
            </a:r>
            <a:r>
              <a:rPr dirty="0" smtClean="0" sz="3200" spc="3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60">
                <a:solidFill>
                  <a:srgbClr val="7F7F7F"/>
                </a:solidFill>
                <a:latin typeface="Arial"/>
                <a:cs typeface="Arial"/>
              </a:rPr>
              <a:t>whe</a:t>
            </a:r>
            <a:r>
              <a:rPr dirty="0" smtClean="0" sz="3200" spc="-95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3200" spc="-70">
                <a:solidFill>
                  <a:srgbClr val="7F7F7F"/>
                </a:solidFill>
                <a:latin typeface="Arial"/>
                <a:cs typeface="Arial"/>
              </a:rPr>
              <a:t>e,</a:t>
            </a:r>
            <a:r>
              <a:rPr dirty="0" smtClean="0" sz="3200" spc="-70">
                <a:solidFill>
                  <a:srgbClr val="7F7F7F"/>
                </a:solidFill>
                <a:latin typeface="Arial"/>
                <a:cs typeface="Arial"/>
              </a:rPr>
              <a:t> how </a:t>
            </a:r>
            <a:r>
              <a:rPr dirty="0" smtClean="0" sz="3200" spc="-55">
                <a:solidFill>
                  <a:srgbClr val="7F7F7F"/>
                </a:solidFill>
                <a:latin typeface="Arial"/>
                <a:cs typeface="Arial"/>
              </a:rPr>
              <a:t>and</a:t>
            </a:r>
            <a:r>
              <a:rPr dirty="0" smtClean="0" sz="3200" spc="-3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30">
                <a:solidFill>
                  <a:srgbClr val="7F7F7F"/>
                </a:solidFill>
                <a:latin typeface="Arial"/>
                <a:cs typeface="Arial"/>
              </a:rPr>
              <a:t>who </a:t>
            </a:r>
            <a:r>
              <a:rPr dirty="0" smtClean="0" sz="3200" spc="-95">
                <a:solidFill>
                  <a:srgbClr val="7F7F7F"/>
                </a:solidFill>
                <a:latin typeface="Arial"/>
                <a:cs typeface="Arial"/>
              </a:rPr>
              <a:t>is</a:t>
            </a:r>
            <a:r>
              <a:rPr dirty="0" smtClean="0" sz="3200" spc="-9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75">
                <a:solidFill>
                  <a:srgbClr val="7F7F7F"/>
                </a:solidFill>
                <a:latin typeface="Arial"/>
                <a:cs typeface="Arial"/>
              </a:rPr>
              <a:t>sharing</a:t>
            </a:r>
            <a:r>
              <a:rPr dirty="0" smtClean="0" sz="3200" spc="-7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125">
                <a:solidFill>
                  <a:srgbClr val="7F7F7F"/>
                </a:solidFill>
                <a:latin typeface="Arial"/>
                <a:cs typeface="Arial"/>
              </a:rPr>
              <a:t>a</a:t>
            </a:r>
            <a:r>
              <a:rPr dirty="0" smtClean="0" sz="3200" spc="-12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65">
                <a:solidFill>
                  <a:srgbClr val="7F7F7F"/>
                </a:solidFill>
                <a:latin typeface="Arial"/>
                <a:cs typeface="Arial"/>
              </a:rPr>
              <a:t>piece</a:t>
            </a:r>
            <a:r>
              <a:rPr dirty="0" smtClean="0" sz="3200" spc="-6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40">
                <a:solidFill>
                  <a:srgbClr val="7F7F7F"/>
                </a:solidFill>
                <a:latin typeface="Arial"/>
                <a:cs typeface="Arial"/>
              </a:rPr>
              <a:t>of</a:t>
            </a:r>
            <a:r>
              <a:rPr dirty="0" smtClean="0" sz="3200" spc="-4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15">
                <a:solidFill>
                  <a:srgbClr val="7F7F7F"/>
                </a:solidFill>
                <a:latin typeface="Arial"/>
                <a:cs typeface="Arial"/>
              </a:rPr>
              <a:t>content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69146" y="6718874"/>
            <a:ext cx="405840" cy="407227"/>
          </a:xfrm>
          <a:custGeom>
            <a:avLst/>
            <a:gdLst/>
            <a:ahLst/>
            <a:cxnLst/>
            <a:rect l="l" t="t" r="r" b="b"/>
            <a:pathLst>
              <a:path w="405840" h="407227">
                <a:moveTo>
                  <a:pt x="190024" y="0"/>
                </a:moveTo>
                <a:lnTo>
                  <a:pt x="151875" y="6003"/>
                </a:lnTo>
                <a:lnTo>
                  <a:pt x="115736" y="19097"/>
                </a:lnTo>
                <a:lnTo>
                  <a:pt x="82344" y="39041"/>
                </a:lnTo>
                <a:lnTo>
                  <a:pt x="46409" y="72762"/>
                </a:lnTo>
                <a:lnTo>
                  <a:pt x="20445" y="112884"/>
                </a:lnTo>
                <a:lnTo>
                  <a:pt x="4844" y="157526"/>
                </a:lnTo>
                <a:lnTo>
                  <a:pt x="0" y="204806"/>
                </a:lnTo>
                <a:lnTo>
                  <a:pt x="843" y="220826"/>
                </a:lnTo>
                <a:lnTo>
                  <a:pt x="10951" y="268694"/>
                </a:lnTo>
                <a:lnTo>
                  <a:pt x="32731" y="314807"/>
                </a:lnTo>
                <a:lnTo>
                  <a:pt x="60367" y="349142"/>
                </a:lnTo>
                <a:lnTo>
                  <a:pt x="91064" y="373751"/>
                </a:lnTo>
                <a:lnTo>
                  <a:pt x="125771" y="391992"/>
                </a:lnTo>
                <a:lnTo>
                  <a:pt x="163429" y="403329"/>
                </a:lnTo>
                <a:lnTo>
                  <a:pt x="202983" y="407227"/>
                </a:lnTo>
                <a:lnTo>
                  <a:pt x="215617" y="406841"/>
                </a:lnTo>
                <a:lnTo>
                  <a:pt x="253764" y="400836"/>
                </a:lnTo>
                <a:lnTo>
                  <a:pt x="269432" y="396029"/>
                </a:lnTo>
                <a:lnTo>
                  <a:pt x="193048" y="396029"/>
                </a:lnTo>
                <a:lnTo>
                  <a:pt x="179823" y="394882"/>
                </a:lnTo>
                <a:lnTo>
                  <a:pt x="141371" y="386143"/>
                </a:lnTo>
                <a:lnTo>
                  <a:pt x="105671" y="369924"/>
                </a:lnTo>
                <a:lnTo>
                  <a:pt x="73905" y="346821"/>
                </a:lnTo>
                <a:lnTo>
                  <a:pt x="47253" y="317433"/>
                </a:lnTo>
                <a:lnTo>
                  <a:pt x="24435" y="276764"/>
                </a:lnTo>
                <a:lnTo>
                  <a:pt x="12422" y="233171"/>
                </a:lnTo>
                <a:lnTo>
                  <a:pt x="10363" y="204806"/>
                </a:lnTo>
                <a:lnTo>
                  <a:pt x="10369" y="202312"/>
                </a:lnTo>
                <a:lnTo>
                  <a:pt x="15894" y="158899"/>
                </a:lnTo>
                <a:lnTo>
                  <a:pt x="31711" y="116476"/>
                </a:lnTo>
                <a:lnTo>
                  <a:pt x="57628" y="77741"/>
                </a:lnTo>
                <a:lnTo>
                  <a:pt x="93429" y="44579"/>
                </a:lnTo>
                <a:lnTo>
                  <a:pt x="127373" y="25856"/>
                </a:lnTo>
                <a:lnTo>
                  <a:pt x="164052" y="14425"/>
                </a:lnTo>
                <a:lnTo>
                  <a:pt x="202645" y="10555"/>
                </a:lnTo>
                <a:lnTo>
                  <a:pt x="264261" y="10555"/>
                </a:lnTo>
                <a:lnTo>
                  <a:pt x="260019" y="9203"/>
                </a:lnTo>
                <a:lnTo>
                  <a:pt x="246893" y="5876"/>
                </a:lnTo>
                <a:lnTo>
                  <a:pt x="233318" y="3274"/>
                </a:lnTo>
                <a:lnTo>
                  <a:pt x="219307" y="1417"/>
                </a:lnTo>
                <a:lnTo>
                  <a:pt x="204872" y="319"/>
                </a:lnTo>
                <a:lnTo>
                  <a:pt x="190024" y="0"/>
                </a:lnTo>
                <a:close/>
              </a:path>
              <a:path w="405840" h="407227">
                <a:moveTo>
                  <a:pt x="264261" y="10555"/>
                </a:moveTo>
                <a:lnTo>
                  <a:pt x="202645" y="10555"/>
                </a:lnTo>
                <a:lnTo>
                  <a:pt x="212574" y="10812"/>
                </a:lnTo>
                <a:lnTo>
                  <a:pt x="225799" y="11959"/>
                </a:lnTo>
                <a:lnTo>
                  <a:pt x="264252" y="20697"/>
                </a:lnTo>
                <a:lnTo>
                  <a:pt x="299951" y="36916"/>
                </a:lnTo>
                <a:lnTo>
                  <a:pt x="331717" y="60020"/>
                </a:lnTo>
                <a:lnTo>
                  <a:pt x="358368" y="89409"/>
                </a:lnTo>
                <a:lnTo>
                  <a:pt x="381199" y="130073"/>
                </a:lnTo>
                <a:lnTo>
                  <a:pt x="393284" y="173646"/>
                </a:lnTo>
                <a:lnTo>
                  <a:pt x="395453" y="202312"/>
                </a:lnTo>
                <a:lnTo>
                  <a:pt x="395428" y="204806"/>
                </a:lnTo>
                <a:lnTo>
                  <a:pt x="390221" y="247555"/>
                </a:lnTo>
                <a:lnTo>
                  <a:pt x="374882" y="289696"/>
                </a:lnTo>
                <a:lnTo>
                  <a:pt x="349725" y="327898"/>
                </a:lnTo>
                <a:lnTo>
                  <a:pt x="315004" y="360301"/>
                </a:lnTo>
                <a:lnTo>
                  <a:pt x="272302" y="383124"/>
                </a:lnTo>
                <a:lnTo>
                  <a:pt x="235256" y="392880"/>
                </a:lnTo>
                <a:lnTo>
                  <a:pt x="193048" y="396029"/>
                </a:lnTo>
                <a:lnTo>
                  <a:pt x="269432" y="396029"/>
                </a:lnTo>
                <a:lnTo>
                  <a:pt x="312517" y="375193"/>
                </a:lnTo>
                <a:lnTo>
                  <a:pt x="348342" y="346126"/>
                </a:lnTo>
                <a:lnTo>
                  <a:pt x="377683" y="307949"/>
                </a:lnTo>
                <a:lnTo>
                  <a:pt x="396826" y="264666"/>
                </a:lnTo>
                <a:lnTo>
                  <a:pt x="405397" y="218186"/>
                </a:lnTo>
                <a:lnTo>
                  <a:pt x="405840" y="202312"/>
                </a:lnTo>
                <a:lnTo>
                  <a:pt x="405054" y="186365"/>
                </a:lnTo>
                <a:lnTo>
                  <a:pt x="395176" y="138795"/>
                </a:lnTo>
                <a:lnTo>
                  <a:pt x="373732" y="93113"/>
                </a:lnTo>
                <a:lnTo>
                  <a:pt x="347428" y="59901"/>
                </a:lnTo>
                <a:lnTo>
                  <a:pt x="307795" y="29430"/>
                </a:lnTo>
                <a:lnTo>
                  <a:pt x="272684" y="13239"/>
                </a:lnTo>
                <a:lnTo>
                  <a:pt x="264261" y="10555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274118" y="6823206"/>
            <a:ext cx="26741" cy="26240"/>
          </a:xfrm>
          <a:custGeom>
            <a:avLst/>
            <a:gdLst/>
            <a:ahLst/>
            <a:cxnLst/>
            <a:rect l="l" t="t" r="r" b="b"/>
            <a:pathLst>
              <a:path w="26741" h="26240">
                <a:moveTo>
                  <a:pt x="10748" y="0"/>
                </a:moveTo>
                <a:lnTo>
                  <a:pt x="2750" y="5840"/>
                </a:lnTo>
                <a:lnTo>
                  <a:pt x="1004" y="8717"/>
                </a:lnTo>
                <a:lnTo>
                  <a:pt x="0" y="15251"/>
                </a:lnTo>
                <a:lnTo>
                  <a:pt x="801" y="18520"/>
                </a:lnTo>
                <a:lnTo>
                  <a:pt x="5074" y="24351"/>
                </a:lnTo>
                <a:lnTo>
                  <a:pt x="8808" y="26240"/>
                </a:lnTo>
                <a:lnTo>
                  <a:pt x="15384" y="26240"/>
                </a:lnTo>
                <a:lnTo>
                  <a:pt x="17912" y="25411"/>
                </a:lnTo>
                <a:lnTo>
                  <a:pt x="23097" y="21607"/>
                </a:lnTo>
                <a:lnTo>
                  <a:pt x="13851" y="21607"/>
                </a:lnTo>
                <a:lnTo>
                  <a:pt x="9333" y="20903"/>
                </a:lnTo>
                <a:lnTo>
                  <a:pt x="6074" y="16460"/>
                </a:lnTo>
                <a:lnTo>
                  <a:pt x="5629" y="14639"/>
                </a:lnTo>
                <a:lnTo>
                  <a:pt x="6192" y="10992"/>
                </a:lnTo>
                <a:lnTo>
                  <a:pt x="7164" y="9392"/>
                </a:lnTo>
                <a:lnTo>
                  <a:pt x="9846" y="7427"/>
                </a:lnTo>
                <a:lnTo>
                  <a:pt x="11256" y="6965"/>
                </a:lnTo>
                <a:lnTo>
                  <a:pt x="23012" y="6965"/>
                </a:lnTo>
                <a:lnTo>
                  <a:pt x="18831" y="1258"/>
                </a:lnTo>
                <a:lnTo>
                  <a:pt x="10748" y="0"/>
                </a:lnTo>
                <a:close/>
              </a:path>
              <a:path w="26741" h="26240">
                <a:moveTo>
                  <a:pt x="23012" y="6965"/>
                </a:moveTo>
                <a:lnTo>
                  <a:pt x="14952" y="6965"/>
                </a:lnTo>
                <a:lnTo>
                  <a:pt x="16987" y="7994"/>
                </a:lnTo>
                <a:lnTo>
                  <a:pt x="20546" y="12857"/>
                </a:lnTo>
                <a:lnTo>
                  <a:pt x="19883" y="17185"/>
                </a:lnTo>
                <a:lnTo>
                  <a:pt x="13851" y="21607"/>
                </a:lnTo>
                <a:lnTo>
                  <a:pt x="23097" y="21607"/>
                </a:lnTo>
                <a:lnTo>
                  <a:pt x="25546" y="19810"/>
                </a:lnTo>
                <a:lnTo>
                  <a:pt x="26741" y="12053"/>
                </a:lnTo>
                <a:lnTo>
                  <a:pt x="23012" y="6965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500630" y="6879727"/>
            <a:ext cx="26741" cy="26243"/>
          </a:xfrm>
          <a:custGeom>
            <a:avLst/>
            <a:gdLst/>
            <a:ahLst/>
            <a:cxnLst/>
            <a:rect l="l" t="t" r="r" b="b"/>
            <a:pathLst>
              <a:path w="26741" h="26243">
                <a:moveTo>
                  <a:pt x="10748" y="0"/>
                </a:moveTo>
                <a:lnTo>
                  <a:pt x="2750" y="5844"/>
                </a:lnTo>
                <a:lnTo>
                  <a:pt x="1003" y="8720"/>
                </a:lnTo>
                <a:lnTo>
                  <a:pt x="0" y="15255"/>
                </a:lnTo>
                <a:lnTo>
                  <a:pt x="801" y="18523"/>
                </a:lnTo>
                <a:lnTo>
                  <a:pt x="5073" y="24354"/>
                </a:lnTo>
                <a:lnTo>
                  <a:pt x="8808" y="26243"/>
                </a:lnTo>
                <a:lnTo>
                  <a:pt x="15384" y="26243"/>
                </a:lnTo>
                <a:lnTo>
                  <a:pt x="17910" y="25413"/>
                </a:lnTo>
                <a:lnTo>
                  <a:pt x="23091" y="21614"/>
                </a:lnTo>
                <a:lnTo>
                  <a:pt x="13851" y="21614"/>
                </a:lnTo>
                <a:lnTo>
                  <a:pt x="9326" y="20906"/>
                </a:lnTo>
                <a:lnTo>
                  <a:pt x="6073" y="16464"/>
                </a:lnTo>
                <a:lnTo>
                  <a:pt x="5629" y="14643"/>
                </a:lnTo>
                <a:lnTo>
                  <a:pt x="6191" y="10997"/>
                </a:lnTo>
                <a:lnTo>
                  <a:pt x="7162" y="9393"/>
                </a:lnTo>
                <a:lnTo>
                  <a:pt x="9845" y="7431"/>
                </a:lnTo>
                <a:lnTo>
                  <a:pt x="11254" y="6969"/>
                </a:lnTo>
                <a:lnTo>
                  <a:pt x="23013" y="6969"/>
                </a:lnTo>
                <a:lnTo>
                  <a:pt x="18830" y="1258"/>
                </a:lnTo>
                <a:lnTo>
                  <a:pt x="10748" y="0"/>
                </a:lnTo>
                <a:close/>
              </a:path>
              <a:path w="26741" h="26243">
                <a:moveTo>
                  <a:pt x="23013" y="6969"/>
                </a:moveTo>
                <a:lnTo>
                  <a:pt x="14951" y="6969"/>
                </a:lnTo>
                <a:lnTo>
                  <a:pt x="16986" y="7996"/>
                </a:lnTo>
                <a:lnTo>
                  <a:pt x="20544" y="12861"/>
                </a:lnTo>
                <a:lnTo>
                  <a:pt x="19881" y="17187"/>
                </a:lnTo>
                <a:lnTo>
                  <a:pt x="13851" y="21614"/>
                </a:lnTo>
                <a:lnTo>
                  <a:pt x="23091" y="21614"/>
                </a:lnTo>
                <a:lnTo>
                  <a:pt x="25544" y="19814"/>
                </a:lnTo>
                <a:lnTo>
                  <a:pt x="26741" y="12057"/>
                </a:lnTo>
                <a:lnTo>
                  <a:pt x="23013" y="696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442792" y="6936315"/>
            <a:ext cx="26736" cy="26253"/>
          </a:xfrm>
          <a:custGeom>
            <a:avLst/>
            <a:gdLst/>
            <a:ahLst/>
            <a:cxnLst/>
            <a:rect l="l" t="t" r="r" b="b"/>
            <a:pathLst>
              <a:path w="26736" h="26253">
                <a:moveTo>
                  <a:pt x="12024" y="0"/>
                </a:moveTo>
                <a:lnTo>
                  <a:pt x="1191" y="7938"/>
                </a:lnTo>
                <a:lnTo>
                  <a:pt x="0" y="15695"/>
                </a:lnTo>
                <a:lnTo>
                  <a:pt x="6352" y="24364"/>
                </a:lnTo>
                <a:lnTo>
                  <a:pt x="10079" y="26253"/>
                </a:lnTo>
                <a:lnTo>
                  <a:pt x="16650" y="26253"/>
                </a:lnTo>
                <a:lnTo>
                  <a:pt x="19178" y="25425"/>
                </a:lnTo>
                <a:lnTo>
                  <a:pt x="23986" y="21904"/>
                </a:lnTo>
                <a:lnTo>
                  <a:pt x="24143" y="21646"/>
                </a:lnTo>
                <a:lnTo>
                  <a:pt x="15086" y="21646"/>
                </a:lnTo>
                <a:lnTo>
                  <a:pt x="10614" y="20935"/>
                </a:lnTo>
                <a:lnTo>
                  <a:pt x="6192" y="14894"/>
                </a:lnTo>
                <a:lnTo>
                  <a:pt x="6852" y="10563"/>
                </a:lnTo>
                <a:lnTo>
                  <a:pt x="11111" y="7441"/>
                </a:lnTo>
                <a:lnTo>
                  <a:pt x="12522" y="6979"/>
                </a:lnTo>
                <a:lnTo>
                  <a:pt x="24286" y="6979"/>
                </a:lnTo>
                <a:lnTo>
                  <a:pt x="20111" y="1279"/>
                </a:lnTo>
                <a:lnTo>
                  <a:pt x="12024" y="0"/>
                </a:lnTo>
                <a:close/>
              </a:path>
              <a:path w="26736" h="26253">
                <a:moveTo>
                  <a:pt x="24286" y="6979"/>
                </a:moveTo>
                <a:lnTo>
                  <a:pt x="16191" y="6979"/>
                </a:lnTo>
                <a:lnTo>
                  <a:pt x="18274" y="8035"/>
                </a:lnTo>
                <a:lnTo>
                  <a:pt x="20662" y="11291"/>
                </a:lnTo>
                <a:lnTo>
                  <a:pt x="21106" y="13109"/>
                </a:lnTo>
                <a:lnTo>
                  <a:pt x="20544" y="16753"/>
                </a:lnTo>
                <a:lnTo>
                  <a:pt x="19573" y="18357"/>
                </a:lnTo>
                <a:lnTo>
                  <a:pt x="15086" y="21646"/>
                </a:lnTo>
                <a:lnTo>
                  <a:pt x="24143" y="21646"/>
                </a:lnTo>
                <a:lnTo>
                  <a:pt x="25732" y="19028"/>
                </a:lnTo>
                <a:lnTo>
                  <a:pt x="26736" y="12495"/>
                </a:lnTo>
                <a:lnTo>
                  <a:pt x="25934" y="9230"/>
                </a:lnTo>
                <a:lnTo>
                  <a:pt x="24286" y="697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279956" y="6885443"/>
            <a:ext cx="127208" cy="129568"/>
          </a:xfrm>
          <a:custGeom>
            <a:avLst/>
            <a:gdLst/>
            <a:ahLst/>
            <a:cxnLst/>
            <a:rect l="l" t="t" r="r" b="b"/>
            <a:pathLst>
              <a:path w="127208" h="129568">
                <a:moveTo>
                  <a:pt x="61081" y="0"/>
                </a:moveTo>
                <a:lnTo>
                  <a:pt x="25087" y="12718"/>
                </a:lnTo>
                <a:lnTo>
                  <a:pt x="1203" y="50226"/>
                </a:lnTo>
                <a:lnTo>
                  <a:pt x="0" y="61645"/>
                </a:lnTo>
                <a:lnTo>
                  <a:pt x="867" y="73472"/>
                </a:lnTo>
                <a:lnTo>
                  <a:pt x="16716" y="109370"/>
                </a:lnTo>
                <a:lnTo>
                  <a:pt x="50604" y="128206"/>
                </a:lnTo>
                <a:lnTo>
                  <a:pt x="63779" y="129568"/>
                </a:lnTo>
                <a:lnTo>
                  <a:pt x="67942" y="129435"/>
                </a:lnTo>
                <a:lnTo>
                  <a:pt x="80138" y="127426"/>
                </a:lnTo>
                <a:lnTo>
                  <a:pt x="92077" y="122893"/>
                </a:lnTo>
                <a:lnTo>
                  <a:pt x="103810" y="115697"/>
                </a:lnTo>
                <a:lnTo>
                  <a:pt x="107920" y="111819"/>
                </a:lnTo>
                <a:lnTo>
                  <a:pt x="52815" y="111819"/>
                </a:lnTo>
                <a:lnTo>
                  <a:pt x="41660" y="107293"/>
                </a:lnTo>
                <a:lnTo>
                  <a:pt x="30971" y="99208"/>
                </a:lnTo>
                <a:lnTo>
                  <a:pt x="20838" y="87195"/>
                </a:lnTo>
                <a:lnTo>
                  <a:pt x="16810" y="76364"/>
                </a:lnTo>
                <a:lnTo>
                  <a:pt x="15600" y="65017"/>
                </a:lnTo>
                <a:lnTo>
                  <a:pt x="17215" y="53585"/>
                </a:lnTo>
                <a:lnTo>
                  <a:pt x="50899" y="18067"/>
                </a:lnTo>
                <a:lnTo>
                  <a:pt x="63666" y="16360"/>
                </a:lnTo>
                <a:lnTo>
                  <a:pt x="106349" y="16360"/>
                </a:lnTo>
                <a:lnTo>
                  <a:pt x="99369" y="10769"/>
                </a:lnTo>
                <a:lnTo>
                  <a:pt x="87891" y="4883"/>
                </a:lnTo>
                <a:lnTo>
                  <a:pt x="75061" y="1234"/>
                </a:lnTo>
                <a:lnTo>
                  <a:pt x="61081" y="0"/>
                </a:lnTo>
                <a:close/>
              </a:path>
              <a:path w="127208" h="129568">
                <a:moveTo>
                  <a:pt x="106349" y="16360"/>
                </a:moveTo>
                <a:lnTo>
                  <a:pt x="63666" y="16360"/>
                </a:lnTo>
                <a:lnTo>
                  <a:pt x="73372" y="17385"/>
                </a:lnTo>
                <a:lnTo>
                  <a:pt x="84880" y="21585"/>
                </a:lnTo>
                <a:lnTo>
                  <a:pt x="95692" y="29227"/>
                </a:lnTo>
                <a:lnTo>
                  <a:pt x="105606" y="40525"/>
                </a:lnTo>
                <a:lnTo>
                  <a:pt x="110249" y="51517"/>
                </a:lnTo>
                <a:lnTo>
                  <a:pt x="111978" y="63081"/>
                </a:lnTo>
                <a:lnTo>
                  <a:pt x="110835" y="74716"/>
                </a:lnTo>
                <a:lnTo>
                  <a:pt x="81620" y="109430"/>
                </a:lnTo>
                <a:lnTo>
                  <a:pt x="52815" y="111819"/>
                </a:lnTo>
                <a:lnTo>
                  <a:pt x="107920" y="111819"/>
                </a:lnTo>
                <a:lnTo>
                  <a:pt x="126302" y="78193"/>
                </a:lnTo>
                <a:lnTo>
                  <a:pt x="127208" y="66810"/>
                </a:lnTo>
                <a:lnTo>
                  <a:pt x="126049" y="54988"/>
                </a:lnTo>
                <a:lnTo>
                  <a:pt x="122735" y="42910"/>
                </a:lnTo>
                <a:lnTo>
                  <a:pt x="117178" y="30758"/>
                </a:lnTo>
                <a:lnTo>
                  <a:pt x="109289" y="18715"/>
                </a:lnTo>
                <a:lnTo>
                  <a:pt x="106349" y="1636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336615" y="7056625"/>
            <a:ext cx="14133" cy="14135"/>
          </a:xfrm>
          <a:custGeom>
            <a:avLst/>
            <a:gdLst/>
            <a:ahLst/>
            <a:cxnLst/>
            <a:rect l="l" t="t" r="r" b="b"/>
            <a:pathLst>
              <a:path w="14133" h="14135">
                <a:moveTo>
                  <a:pt x="6164" y="0"/>
                </a:moveTo>
                <a:lnTo>
                  <a:pt x="609" y="4077"/>
                </a:lnTo>
                <a:lnTo>
                  <a:pt x="0" y="7982"/>
                </a:lnTo>
                <a:lnTo>
                  <a:pt x="4080" y="13537"/>
                </a:lnTo>
                <a:lnTo>
                  <a:pt x="7980" y="14135"/>
                </a:lnTo>
                <a:lnTo>
                  <a:pt x="13535" y="10065"/>
                </a:lnTo>
                <a:lnTo>
                  <a:pt x="14133" y="6160"/>
                </a:lnTo>
                <a:lnTo>
                  <a:pt x="10063" y="603"/>
                </a:lnTo>
                <a:lnTo>
                  <a:pt x="616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449732" y="6830007"/>
            <a:ext cx="14133" cy="14134"/>
          </a:xfrm>
          <a:custGeom>
            <a:avLst/>
            <a:gdLst/>
            <a:ahLst/>
            <a:cxnLst/>
            <a:rect l="l" t="t" r="r" b="b"/>
            <a:pathLst>
              <a:path w="14133" h="14134">
                <a:moveTo>
                  <a:pt x="6163" y="0"/>
                </a:moveTo>
                <a:lnTo>
                  <a:pt x="607" y="4077"/>
                </a:lnTo>
                <a:lnTo>
                  <a:pt x="0" y="7982"/>
                </a:lnTo>
                <a:lnTo>
                  <a:pt x="4080" y="13536"/>
                </a:lnTo>
                <a:lnTo>
                  <a:pt x="7979" y="14134"/>
                </a:lnTo>
                <a:lnTo>
                  <a:pt x="13535" y="10065"/>
                </a:lnTo>
                <a:lnTo>
                  <a:pt x="14133" y="6158"/>
                </a:lnTo>
                <a:lnTo>
                  <a:pt x="10062" y="603"/>
                </a:lnTo>
                <a:lnTo>
                  <a:pt x="6163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1288995" y="6845944"/>
            <a:ext cx="30914" cy="53500"/>
          </a:xfrm>
          <a:custGeom>
            <a:avLst/>
            <a:gdLst/>
            <a:ahLst/>
            <a:cxnLst/>
            <a:rect l="l" t="t" r="r" b="b"/>
            <a:pathLst>
              <a:path w="30914" h="53500">
                <a:moveTo>
                  <a:pt x="1197" y="0"/>
                </a:moveTo>
                <a:lnTo>
                  <a:pt x="0" y="671"/>
                </a:lnTo>
                <a:lnTo>
                  <a:pt x="29719" y="53500"/>
                </a:lnTo>
                <a:lnTo>
                  <a:pt x="30914" y="52829"/>
                </a:lnTo>
                <a:lnTo>
                  <a:pt x="119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343003" y="7006763"/>
            <a:ext cx="1367" cy="56929"/>
          </a:xfrm>
          <a:custGeom>
            <a:avLst/>
            <a:gdLst/>
            <a:ahLst/>
            <a:cxnLst/>
            <a:rect l="l" t="t" r="r" b="b"/>
            <a:pathLst>
              <a:path w="1367" h="56929">
                <a:moveTo>
                  <a:pt x="683" y="0"/>
                </a:moveTo>
                <a:lnTo>
                  <a:pt x="683" y="56929"/>
                </a:lnTo>
              </a:path>
            </a:pathLst>
          </a:custGeom>
          <a:ln w="3175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400244" y="6949513"/>
            <a:ext cx="46916" cy="1367"/>
          </a:xfrm>
          <a:custGeom>
            <a:avLst/>
            <a:gdLst/>
            <a:ahLst/>
            <a:cxnLst/>
            <a:rect l="l" t="t" r="r" b="b"/>
            <a:pathLst>
              <a:path w="46916" h="1367">
                <a:moveTo>
                  <a:pt x="0" y="683"/>
                </a:moveTo>
                <a:lnTo>
                  <a:pt x="46916" y="683"/>
                </a:lnTo>
              </a:path>
            </a:pathLst>
          </a:custGeom>
          <a:ln w="3175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461804" y="6901130"/>
            <a:ext cx="46636" cy="41587"/>
          </a:xfrm>
          <a:custGeom>
            <a:avLst/>
            <a:gdLst/>
            <a:ahLst/>
            <a:cxnLst/>
            <a:rect l="l" t="t" r="r" b="b"/>
            <a:pathLst>
              <a:path w="46636" h="41587">
                <a:moveTo>
                  <a:pt x="45727" y="0"/>
                </a:moveTo>
                <a:lnTo>
                  <a:pt x="0" y="40561"/>
                </a:lnTo>
                <a:lnTo>
                  <a:pt x="908" y="41587"/>
                </a:lnTo>
                <a:lnTo>
                  <a:pt x="46636" y="1024"/>
                </a:lnTo>
                <a:lnTo>
                  <a:pt x="4572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456317" y="6836591"/>
            <a:ext cx="50695" cy="50701"/>
          </a:xfrm>
          <a:custGeom>
            <a:avLst/>
            <a:gdLst/>
            <a:ahLst/>
            <a:cxnLst/>
            <a:rect l="l" t="t" r="r" b="b"/>
            <a:pathLst>
              <a:path w="50695" h="50701">
                <a:moveTo>
                  <a:pt x="972" y="0"/>
                </a:moveTo>
                <a:lnTo>
                  <a:pt x="0" y="966"/>
                </a:lnTo>
                <a:lnTo>
                  <a:pt x="49724" y="50701"/>
                </a:lnTo>
                <a:lnTo>
                  <a:pt x="50695" y="49734"/>
                </a:lnTo>
                <a:lnTo>
                  <a:pt x="97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4539787" y="2903423"/>
            <a:ext cx="1612900" cy="12176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950576" y="2903423"/>
            <a:ext cx="1881186" cy="12176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2077576" y="4243273"/>
            <a:ext cx="1617661" cy="1269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4538201" y="4297248"/>
            <a:ext cx="1616073" cy="12684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2422062" y="4411548"/>
            <a:ext cx="908049" cy="461961"/>
          </a:xfrm>
          <a:custGeom>
            <a:avLst/>
            <a:gdLst/>
            <a:ahLst/>
            <a:cxnLst/>
            <a:rect l="l" t="t" r="r" b="b"/>
            <a:pathLst>
              <a:path w="908050" h="461961">
                <a:moveTo>
                  <a:pt x="0" y="0"/>
                </a:moveTo>
                <a:lnTo>
                  <a:pt x="908049" y="0"/>
                </a:lnTo>
                <a:lnTo>
                  <a:pt x="908049" y="461961"/>
                </a:lnTo>
                <a:lnTo>
                  <a:pt x="0" y="461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2551148" y="4467428"/>
            <a:ext cx="65532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 indent="228600">
              <a:lnSpc>
                <a:spcPts val="1400"/>
              </a:lnSpc>
            </a:pPr>
            <a:r>
              <a:rPr dirty="0" smtClean="0" sz="1200" spc="-3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dirty="0" smtClean="0" sz="12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25">
                <a:solidFill>
                  <a:srgbClr val="FFFFFF"/>
                </a:solidFill>
                <a:latin typeface="Arial"/>
                <a:cs typeface="Arial"/>
              </a:rPr>
              <a:t>keywo</a:t>
            </a:r>
            <a:r>
              <a:rPr dirty="0" smtClean="0" sz="1200" spc="-4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1200" spc="-10">
                <a:solidFill>
                  <a:srgbClr val="FFFFFF"/>
                </a:solidFill>
                <a:latin typeface="Arial"/>
                <a:cs typeface="Arial"/>
              </a:rPr>
              <a:t>ds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898562" y="4484573"/>
            <a:ext cx="895350" cy="461961"/>
          </a:xfrm>
          <a:custGeom>
            <a:avLst/>
            <a:gdLst/>
            <a:ahLst/>
            <a:cxnLst/>
            <a:rect l="l" t="t" r="r" b="b"/>
            <a:pathLst>
              <a:path w="895350" h="461961">
                <a:moveTo>
                  <a:pt x="0" y="0"/>
                </a:moveTo>
                <a:lnTo>
                  <a:pt x="895350" y="0"/>
                </a:lnTo>
                <a:lnTo>
                  <a:pt x="895350" y="461961"/>
                </a:lnTo>
                <a:lnTo>
                  <a:pt x="0" y="461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5038215" y="4540453"/>
            <a:ext cx="621665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 indent="211454">
              <a:lnSpc>
                <a:spcPts val="1400"/>
              </a:lnSpc>
            </a:pPr>
            <a:r>
              <a:rPr dirty="0" smtClean="0" sz="1200" spc="-3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dirty="0" smtClean="0" sz="1200" spc="-25">
                <a:solidFill>
                  <a:srgbClr val="FFFFFF"/>
                </a:solidFill>
                <a:latin typeface="Arial"/>
                <a:cs typeface="Arial"/>
              </a:rPr>
              <a:t> audience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387137" y="5605348"/>
            <a:ext cx="1003299" cy="461961"/>
          </a:xfrm>
          <a:custGeom>
            <a:avLst/>
            <a:gdLst/>
            <a:ahLst/>
            <a:cxnLst/>
            <a:rect l="l" t="t" r="r" b="b"/>
            <a:pathLst>
              <a:path w="1003300" h="461961">
                <a:moveTo>
                  <a:pt x="0" y="0"/>
                </a:moveTo>
                <a:lnTo>
                  <a:pt x="1003299" y="0"/>
                </a:lnTo>
                <a:lnTo>
                  <a:pt x="1003299" y="461961"/>
                </a:lnTo>
                <a:lnTo>
                  <a:pt x="0" y="461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2604692" y="5661226"/>
            <a:ext cx="573405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09855" marR="12700" indent="-97790">
              <a:lnSpc>
                <a:spcPts val="1400"/>
              </a:lnSpc>
            </a:pPr>
            <a:r>
              <a:rPr dirty="0" smtClean="0" sz="1200" spc="-45">
                <a:solidFill>
                  <a:srgbClr val="FFFFFF"/>
                </a:solidFill>
                <a:latin typeface="Arial"/>
                <a:cs typeface="Arial"/>
              </a:rPr>
              <a:t>Sha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1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mtClean="0" sz="1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17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mtClean="0" sz="1200" spc="-20">
                <a:solidFill>
                  <a:srgbClr val="FFFFFF"/>
                </a:solidFill>
                <a:latin typeface="Arial"/>
                <a:cs typeface="Arial"/>
              </a:rPr>
              <a:t>oice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860462" y="5641859"/>
            <a:ext cx="971550" cy="461963"/>
          </a:xfrm>
          <a:custGeom>
            <a:avLst/>
            <a:gdLst/>
            <a:ahLst/>
            <a:cxnLst/>
            <a:rect l="l" t="t" r="r" b="b"/>
            <a:pathLst>
              <a:path w="971550" h="461963">
                <a:moveTo>
                  <a:pt x="0" y="0"/>
                </a:moveTo>
                <a:lnTo>
                  <a:pt x="971550" y="0"/>
                </a:lnTo>
                <a:lnTo>
                  <a:pt x="971550" y="461963"/>
                </a:lnTo>
                <a:lnTo>
                  <a:pt x="0" y="4619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5062142" y="5697739"/>
            <a:ext cx="573405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5095" marR="12700" indent="-113030">
              <a:lnSpc>
                <a:spcPts val="1400"/>
              </a:lnSpc>
            </a:pPr>
            <a:r>
              <a:rPr dirty="0" smtClean="0" sz="1200" spc="-45">
                <a:solidFill>
                  <a:srgbClr val="FFFFFF"/>
                </a:solidFill>
                <a:latin typeface="Arial"/>
                <a:cs typeface="Arial"/>
              </a:rPr>
              <a:t>Sha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1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mtClean="0" sz="1200" spc="-20">
                <a:solidFill>
                  <a:srgbClr val="FFFFFF"/>
                </a:solidFill>
                <a:latin typeface="Arial"/>
                <a:cs typeface="Arial"/>
              </a:rPr>
              <a:t> Mind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066875" y="2863734"/>
            <a:ext cx="1872137" cy="13716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6667037" y="2393834"/>
            <a:ext cx="2603499" cy="4013198"/>
          </a:xfrm>
          <a:custGeom>
            <a:avLst/>
            <a:gdLst/>
            <a:ahLst/>
            <a:cxnLst/>
            <a:rect l="l" t="t" r="r" b="b"/>
            <a:pathLst>
              <a:path w="2603499" h="4013198">
                <a:moveTo>
                  <a:pt x="0" y="2006599"/>
                </a:moveTo>
                <a:lnTo>
                  <a:pt x="4315" y="1842027"/>
                </a:lnTo>
                <a:lnTo>
                  <a:pt x="17037" y="1681118"/>
                </a:lnTo>
                <a:lnTo>
                  <a:pt x="37832" y="1524390"/>
                </a:lnTo>
                <a:lnTo>
                  <a:pt x="66364" y="1372358"/>
                </a:lnTo>
                <a:lnTo>
                  <a:pt x="102297" y="1225540"/>
                </a:lnTo>
                <a:lnTo>
                  <a:pt x="145298" y="1084451"/>
                </a:lnTo>
                <a:lnTo>
                  <a:pt x="195032" y="949608"/>
                </a:lnTo>
                <a:lnTo>
                  <a:pt x="251162" y="821527"/>
                </a:lnTo>
                <a:lnTo>
                  <a:pt x="313354" y="700726"/>
                </a:lnTo>
                <a:lnTo>
                  <a:pt x="381273" y="587719"/>
                </a:lnTo>
                <a:lnTo>
                  <a:pt x="454584" y="483024"/>
                </a:lnTo>
                <a:lnTo>
                  <a:pt x="532953" y="387157"/>
                </a:lnTo>
                <a:lnTo>
                  <a:pt x="616043" y="300634"/>
                </a:lnTo>
                <a:lnTo>
                  <a:pt x="703520" y="223973"/>
                </a:lnTo>
                <a:lnTo>
                  <a:pt x="795050" y="157688"/>
                </a:lnTo>
                <a:lnTo>
                  <a:pt x="890296" y="102297"/>
                </a:lnTo>
                <a:lnTo>
                  <a:pt x="988924" y="58317"/>
                </a:lnTo>
                <a:lnTo>
                  <a:pt x="1090599" y="26263"/>
                </a:lnTo>
                <a:lnTo>
                  <a:pt x="1194986" y="6651"/>
                </a:lnTo>
                <a:lnTo>
                  <a:pt x="1301749" y="0"/>
                </a:lnTo>
                <a:lnTo>
                  <a:pt x="1408513" y="6651"/>
                </a:lnTo>
                <a:lnTo>
                  <a:pt x="1512900" y="26263"/>
                </a:lnTo>
                <a:lnTo>
                  <a:pt x="1614575" y="58317"/>
                </a:lnTo>
                <a:lnTo>
                  <a:pt x="1713203" y="102297"/>
                </a:lnTo>
                <a:lnTo>
                  <a:pt x="1808449" y="157688"/>
                </a:lnTo>
                <a:lnTo>
                  <a:pt x="1899978" y="223973"/>
                </a:lnTo>
                <a:lnTo>
                  <a:pt x="1987455" y="300634"/>
                </a:lnTo>
                <a:lnTo>
                  <a:pt x="2070546" y="387157"/>
                </a:lnTo>
                <a:lnTo>
                  <a:pt x="2148914" y="483024"/>
                </a:lnTo>
                <a:lnTo>
                  <a:pt x="2222225" y="587719"/>
                </a:lnTo>
                <a:lnTo>
                  <a:pt x="2290144" y="700726"/>
                </a:lnTo>
                <a:lnTo>
                  <a:pt x="2352337" y="821527"/>
                </a:lnTo>
                <a:lnTo>
                  <a:pt x="2408467" y="949608"/>
                </a:lnTo>
                <a:lnTo>
                  <a:pt x="2458200" y="1084451"/>
                </a:lnTo>
                <a:lnTo>
                  <a:pt x="2501201" y="1225540"/>
                </a:lnTo>
                <a:lnTo>
                  <a:pt x="2537135" y="1372358"/>
                </a:lnTo>
                <a:lnTo>
                  <a:pt x="2565667" y="1524390"/>
                </a:lnTo>
                <a:lnTo>
                  <a:pt x="2586461" y="1681118"/>
                </a:lnTo>
                <a:lnTo>
                  <a:pt x="2599184" y="1842027"/>
                </a:lnTo>
                <a:lnTo>
                  <a:pt x="2603499" y="2006599"/>
                </a:lnTo>
                <a:lnTo>
                  <a:pt x="2599184" y="2171171"/>
                </a:lnTo>
                <a:lnTo>
                  <a:pt x="2586461" y="2332080"/>
                </a:lnTo>
                <a:lnTo>
                  <a:pt x="2565667" y="2488808"/>
                </a:lnTo>
                <a:lnTo>
                  <a:pt x="2537135" y="2640839"/>
                </a:lnTo>
                <a:lnTo>
                  <a:pt x="2501201" y="2787658"/>
                </a:lnTo>
                <a:lnTo>
                  <a:pt x="2458200" y="2928747"/>
                </a:lnTo>
                <a:lnTo>
                  <a:pt x="2408467" y="3063590"/>
                </a:lnTo>
                <a:lnTo>
                  <a:pt x="2352337" y="3191670"/>
                </a:lnTo>
                <a:lnTo>
                  <a:pt x="2290144" y="3312472"/>
                </a:lnTo>
                <a:lnTo>
                  <a:pt x="2222225" y="3425479"/>
                </a:lnTo>
                <a:lnTo>
                  <a:pt x="2148914" y="3530174"/>
                </a:lnTo>
                <a:lnTo>
                  <a:pt x="2070546" y="3626041"/>
                </a:lnTo>
                <a:lnTo>
                  <a:pt x="1987455" y="3712563"/>
                </a:lnTo>
                <a:lnTo>
                  <a:pt x="1899978" y="3789225"/>
                </a:lnTo>
                <a:lnTo>
                  <a:pt x="1808449" y="3855510"/>
                </a:lnTo>
                <a:lnTo>
                  <a:pt x="1713203" y="3910901"/>
                </a:lnTo>
                <a:lnTo>
                  <a:pt x="1614575" y="3954881"/>
                </a:lnTo>
                <a:lnTo>
                  <a:pt x="1512900" y="3986935"/>
                </a:lnTo>
                <a:lnTo>
                  <a:pt x="1408513" y="4006547"/>
                </a:lnTo>
                <a:lnTo>
                  <a:pt x="1301749" y="4013198"/>
                </a:lnTo>
                <a:lnTo>
                  <a:pt x="1194986" y="4006547"/>
                </a:lnTo>
                <a:lnTo>
                  <a:pt x="1090599" y="3986935"/>
                </a:lnTo>
                <a:lnTo>
                  <a:pt x="988924" y="3954881"/>
                </a:lnTo>
                <a:lnTo>
                  <a:pt x="890296" y="3910901"/>
                </a:lnTo>
                <a:lnTo>
                  <a:pt x="795050" y="3855510"/>
                </a:lnTo>
                <a:lnTo>
                  <a:pt x="703520" y="3789225"/>
                </a:lnTo>
                <a:lnTo>
                  <a:pt x="616043" y="3712563"/>
                </a:lnTo>
                <a:lnTo>
                  <a:pt x="532953" y="3626041"/>
                </a:lnTo>
                <a:lnTo>
                  <a:pt x="454584" y="3530174"/>
                </a:lnTo>
                <a:lnTo>
                  <a:pt x="381273" y="3425479"/>
                </a:lnTo>
                <a:lnTo>
                  <a:pt x="313354" y="3312472"/>
                </a:lnTo>
                <a:lnTo>
                  <a:pt x="251162" y="3191670"/>
                </a:lnTo>
                <a:lnTo>
                  <a:pt x="195032" y="3063590"/>
                </a:lnTo>
                <a:lnTo>
                  <a:pt x="145298" y="2928747"/>
                </a:lnTo>
                <a:lnTo>
                  <a:pt x="102297" y="2787658"/>
                </a:lnTo>
                <a:lnTo>
                  <a:pt x="66364" y="2640839"/>
                </a:lnTo>
                <a:lnTo>
                  <a:pt x="37832" y="2488808"/>
                </a:lnTo>
                <a:lnTo>
                  <a:pt x="17037" y="2332080"/>
                </a:lnTo>
                <a:lnTo>
                  <a:pt x="4315" y="2171171"/>
                </a:lnTo>
                <a:lnTo>
                  <a:pt x="0" y="2006599"/>
                </a:lnTo>
                <a:close/>
              </a:path>
            </a:pathLst>
          </a:custGeom>
          <a:ln w="66674">
            <a:solidFill>
              <a:srgbClr val="59BAD1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7166306" y="4297248"/>
            <a:ext cx="1617661" cy="12689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7527136" y="4484573"/>
            <a:ext cx="896001" cy="276998"/>
          </a:xfrm>
          <a:custGeom>
            <a:avLst/>
            <a:gdLst/>
            <a:ahLst/>
            <a:cxnLst/>
            <a:rect l="l" t="t" r="r" b="b"/>
            <a:pathLst>
              <a:path w="896001" h="276998">
                <a:moveTo>
                  <a:pt x="0" y="0"/>
                </a:moveTo>
                <a:lnTo>
                  <a:pt x="896001" y="0"/>
                </a:lnTo>
                <a:lnTo>
                  <a:pt x="896001" y="276998"/>
                </a:lnTo>
                <a:lnTo>
                  <a:pt x="0" y="2769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7714215" y="4530293"/>
            <a:ext cx="528320" cy="1930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spc="-3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dirty="0" smtClean="0" sz="1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URL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488570" y="5641859"/>
            <a:ext cx="973132" cy="461665"/>
          </a:xfrm>
          <a:custGeom>
            <a:avLst/>
            <a:gdLst/>
            <a:ahLst/>
            <a:cxnLst/>
            <a:rect l="l" t="t" r="r" b="b"/>
            <a:pathLst>
              <a:path w="973132" h="461665">
                <a:moveTo>
                  <a:pt x="0" y="0"/>
                </a:moveTo>
                <a:lnTo>
                  <a:pt x="973132" y="0"/>
                </a:lnTo>
                <a:lnTo>
                  <a:pt x="973132" y="461665"/>
                </a:lnTo>
                <a:lnTo>
                  <a:pt x="0" y="4616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7685634" y="5697739"/>
            <a:ext cx="58420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 indent="5080">
              <a:lnSpc>
                <a:spcPts val="1400"/>
              </a:lnSpc>
            </a:pPr>
            <a:r>
              <a:rPr dirty="0" smtClean="0" sz="1200" spc="-45">
                <a:solidFill>
                  <a:srgbClr val="FFFFFF"/>
                </a:solidFill>
                <a:latin typeface="Arial"/>
                <a:cs typeface="Arial"/>
              </a:rPr>
              <a:t>Sha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1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mtClean="0" sz="1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dirty="0" smtClean="0" sz="1200" spc="-5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mtClean="0" sz="1200" spc="-30">
                <a:solidFill>
                  <a:srgbClr val="FFFFFF"/>
                </a:solidFill>
                <a:latin typeface="Arial"/>
                <a:cs typeface="Arial"/>
              </a:rPr>
              <a:t>fusion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238" y="349135"/>
            <a:ext cx="9143998" cy="6857998"/>
          </a:xfrm>
          <a:custGeom>
            <a:avLst/>
            <a:gdLst/>
            <a:ahLst/>
            <a:cxnLst/>
            <a:rect l="l" t="t" r="r" b="b"/>
            <a:pathLst>
              <a:path w="9143998" h="6857998">
                <a:moveTo>
                  <a:pt x="0" y="0"/>
                </a:moveTo>
                <a:lnTo>
                  <a:pt x="9143998" y="0"/>
                </a:lnTo>
                <a:lnTo>
                  <a:pt x="9143998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929937" y="349134"/>
            <a:ext cx="682738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238" y="349135"/>
            <a:ext cx="9143998" cy="6857998"/>
          </a:xfrm>
          <a:custGeom>
            <a:avLst/>
            <a:gdLst/>
            <a:ahLst/>
            <a:cxnLst/>
            <a:rect l="l" t="t" r="r" b="b"/>
            <a:pathLst>
              <a:path w="9143998" h="6857998">
                <a:moveTo>
                  <a:pt x="0" y="0"/>
                </a:moveTo>
                <a:lnTo>
                  <a:pt x="9143998" y="0"/>
                </a:lnTo>
                <a:lnTo>
                  <a:pt x="9143998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998084" y="349135"/>
            <a:ext cx="6857997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238" y="349135"/>
            <a:ext cx="9143998" cy="6857998"/>
          </a:xfrm>
          <a:custGeom>
            <a:avLst/>
            <a:gdLst/>
            <a:ahLst/>
            <a:cxnLst/>
            <a:rect l="l" t="t" r="r" b="b"/>
            <a:pathLst>
              <a:path w="9143998" h="6857998">
                <a:moveTo>
                  <a:pt x="0" y="0"/>
                </a:moveTo>
                <a:lnTo>
                  <a:pt x="9143998" y="0"/>
                </a:lnTo>
                <a:lnTo>
                  <a:pt x="9143998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495756" y="349134"/>
            <a:ext cx="770096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238" y="349135"/>
            <a:ext cx="9143998" cy="6857998"/>
          </a:xfrm>
          <a:custGeom>
            <a:avLst/>
            <a:gdLst/>
            <a:ahLst/>
            <a:cxnLst/>
            <a:rect l="l" t="t" r="r" b="b"/>
            <a:pathLst>
              <a:path w="9143998" h="6857998">
                <a:moveTo>
                  <a:pt x="0" y="0"/>
                </a:moveTo>
                <a:lnTo>
                  <a:pt x="9143998" y="0"/>
                </a:lnTo>
                <a:lnTo>
                  <a:pt x="9143998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358437" y="859993"/>
            <a:ext cx="3486150" cy="29565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849755">
              <a:lnSpc>
                <a:spcPct val="100000"/>
              </a:lnSpc>
            </a:pPr>
            <a:r>
              <a:rPr dirty="0" smtClean="0" sz="4400" spc="-25">
                <a:latin typeface="Calibri"/>
                <a:cs typeface="Calibri"/>
              </a:rPr>
              <a:t>4</a:t>
            </a:r>
            <a:r>
              <a:rPr dirty="0" smtClean="0" sz="4400" spc="-25">
                <a:latin typeface="Calibri"/>
                <a:cs typeface="Calibri"/>
              </a:rPr>
              <a:t> </a:t>
            </a:r>
            <a:r>
              <a:rPr dirty="0" smtClean="0" sz="4400" spc="-40">
                <a:latin typeface="Calibri"/>
                <a:cs typeface="Calibri"/>
              </a:rPr>
              <a:t>m</a:t>
            </a:r>
            <a:r>
              <a:rPr dirty="0" smtClean="0" sz="4400" spc="0">
                <a:latin typeface="Calibri"/>
                <a:cs typeface="Calibri"/>
              </a:rPr>
              <a:t>aps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57757" y="859993"/>
            <a:ext cx="951230" cy="6946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4400">
                <a:latin typeface="Calibri"/>
                <a:cs typeface="Calibri"/>
              </a:rPr>
              <a:t>b</a:t>
            </a:r>
            <a:r>
              <a:rPr dirty="0" smtClean="0" sz="4400" spc="-20">
                <a:latin typeface="Calibri"/>
                <a:cs typeface="Calibri"/>
              </a:rPr>
              <a:t>y</a:t>
            </a:r>
            <a:r>
              <a:rPr dirty="0" smtClean="0" sz="4400" spc="-20">
                <a:latin typeface="Calibri"/>
                <a:cs typeface="Calibri"/>
              </a:rPr>
              <a:t> </a:t>
            </a:r>
            <a:r>
              <a:rPr dirty="0" smtClean="0" sz="4400" spc="-20">
                <a:latin typeface="Calibri"/>
                <a:cs typeface="Calibri"/>
              </a:rPr>
              <a:t>v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95718" y="859993"/>
            <a:ext cx="3451225" cy="29311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>
              <a:lnSpc>
                <a:spcPct val="100000"/>
              </a:lnSpc>
            </a:pPr>
            <a:r>
              <a:rPr dirty="0" smtClean="0" sz="4400">
                <a:latin typeface="Calibri"/>
                <a:cs typeface="Calibri"/>
              </a:rPr>
              <a:t>isibili</a:t>
            </a:r>
            <a:r>
              <a:rPr dirty="0" smtClean="0" sz="4400" spc="-20">
                <a:latin typeface="Calibri"/>
                <a:cs typeface="Calibri"/>
              </a:rPr>
              <a:t>ty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58437" y="349135"/>
            <a:ext cx="3467100" cy="34670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905037" y="349135"/>
            <a:ext cx="3441700" cy="34416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358437" y="3778134"/>
            <a:ext cx="3429000" cy="3428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5917737" y="3740034"/>
            <a:ext cx="3492498" cy="3467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7078" y="0"/>
            <a:ext cx="8112759" cy="31242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>
              <a:lnSpc>
                <a:spcPct val="100000"/>
              </a:lnSpc>
            </a:pPr>
            <a:r>
              <a:rPr dirty="0" smtClean="0" sz="20000" b="1">
                <a:solidFill>
                  <a:srgbClr val="007DC6"/>
                </a:solidFill>
                <a:latin typeface="Arial"/>
                <a:cs typeface="Arial"/>
              </a:rPr>
              <a:t>3</a:t>
            </a:r>
            <a:endParaRPr sz="20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83837" y="1034935"/>
            <a:ext cx="7365998" cy="584775"/>
          </a:xfrm>
          <a:custGeom>
            <a:avLst/>
            <a:gdLst/>
            <a:ahLst/>
            <a:cxnLst/>
            <a:rect l="l" t="t" r="r" b="b"/>
            <a:pathLst>
              <a:path w="7365998" h="584775">
                <a:moveTo>
                  <a:pt x="0" y="0"/>
                </a:moveTo>
                <a:lnTo>
                  <a:pt x="7365998" y="0"/>
                </a:lnTo>
                <a:lnTo>
                  <a:pt x="7365998" y="584775"/>
                </a:lnTo>
                <a:lnTo>
                  <a:pt x="0" y="5847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3200" spc="-145">
                <a:solidFill>
                  <a:srgbClr val="007DC6"/>
                </a:solidFill>
                <a:latin typeface="Arial"/>
                <a:cs typeface="Arial"/>
              </a:rPr>
              <a:t>AUDIENCE</a:t>
            </a:r>
            <a:r>
              <a:rPr dirty="0" smtClean="0" sz="3200" spc="-14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35">
                <a:solidFill>
                  <a:srgbClr val="007DC6"/>
                </a:solidFill>
                <a:latin typeface="Arial"/>
                <a:cs typeface="Arial"/>
              </a:rPr>
              <a:t>mapping</a:t>
            </a:r>
            <a:r>
              <a:rPr dirty="0" smtClean="0" sz="3200" spc="-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35">
                <a:solidFill>
                  <a:srgbClr val="7F7F7F"/>
                </a:solidFill>
                <a:latin typeface="Arial"/>
                <a:cs typeface="Arial"/>
              </a:rPr>
              <a:t>&gt;</a:t>
            </a:r>
            <a:r>
              <a:rPr dirty="0" smtClean="0" sz="3200" spc="3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45">
                <a:solidFill>
                  <a:srgbClr val="7F7F7F"/>
                </a:solidFill>
                <a:latin typeface="Arial"/>
                <a:cs typeface="Arial"/>
              </a:rPr>
              <a:t>the</a:t>
            </a:r>
            <a:r>
              <a:rPr dirty="0" smtClean="0" sz="3200" spc="-4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35">
                <a:solidFill>
                  <a:srgbClr val="7F7F7F"/>
                </a:solidFill>
                <a:latin typeface="Arial"/>
                <a:cs typeface="Arial"/>
              </a:rPr>
              <a:t>brand</a:t>
            </a:r>
            <a:r>
              <a:rPr dirty="0" smtClean="0" sz="3200" spc="-3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50">
                <a:solidFill>
                  <a:srgbClr val="7F7F7F"/>
                </a:solidFill>
                <a:latin typeface="Arial"/>
                <a:cs typeface="Arial"/>
              </a:rPr>
              <a:t>graph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69146" y="6718874"/>
            <a:ext cx="405840" cy="407227"/>
          </a:xfrm>
          <a:custGeom>
            <a:avLst/>
            <a:gdLst/>
            <a:ahLst/>
            <a:cxnLst/>
            <a:rect l="l" t="t" r="r" b="b"/>
            <a:pathLst>
              <a:path w="405840" h="407227">
                <a:moveTo>
                  <a:pt x="190024" y="0"/>
                </a:moveTo>
                <a:lnTo>
                  <a:pt x="151875" y="6003"/>
                </a:lnTo>
                <a:lnTo>
                  <a:pt x="115736" y="19097"/>
                </a:lnTo>
                <a:lnTo>
                  <a:pt x="82344" y="39041"/>
                </a:lnTo>
                <a:lnTo>
                  <a:pt x="46409" y="72762"/>
                </a:lnTo>
                <a:lnTo>
                  <a:pt x="20445" y="112884"/>
                </a:lnTo>
                <a:lnTo>
                  <a:pt x="4844" y="157526"/>
                </a:lnTo>
                <a:lnTo>
                  <a:pt x="0" y="204806"/>
                </a:lnTo>
                <a:lnTo>
                  <a:pt x="843" y="220826"/>
                </a:lnTo>
                <a:lnTo>
                  <a:pt x="10951" y="268694"/>
                </a:lnTo>
                <a:lnTo>
                  <a:pt x="32731" y="314807"/>
                </a:lnTo>
                <a:lnTo>
                  <a:pt x="60367" y="349142"/>
                </a:lnTo>
                <a:lnTo>
                  <a:pt x="91064" y="373751"/>
                </a:lnTo>
                <a:lnTo>
                  <a:pt x="125771" y="391992"/>
                </a:lnTo>
                <a:lnTo>
                  <a:pt x="163429" y="403329"/>
                </a:lnTo>
                <a:lnTo>
                  <a:pt x="202983" y="407227"/>
                </a:lnTo>
                <a:lnTo>
                  <a:pt x="215617" y="406841"/>
                </a:lnTo>
                <a:lnTo>
                  <a:pt x="253764" y="400836"/>
                </a:lnTo>
                <a:lnTo>
                  <a:pt x="269432" y="396029"/>
                </a:lnTo>
                <a:lnTo>
                  <a:pt x="193048" y="396029"/>
                </a:lnTo>
                <a:lnTo>
                  <a:pt x="179823" y="394882"/>
                </a:lnTo>
                <a:lnTo>
                  <a:pt x="141371" y="386143"/>
                </a:lnTo>
                <a:lnTo>
                  <a:pt x="105671" y="369924"/>
                </a:lnTo>
                <a:lnTo>
                  <a:pt x="73905" y="346821"/>
                </a:lnTo>
                <a:lnTo>
                  <a:pt x="47253" y="317433"/>
                </a:lnTo>
                <a:lnTo>
                  <a:pt x="24435" y="276764"/>
                </a:lnTo>
                <a:lnTo>
                  <a:pt x="12422" y="233171"/>
                </a:lnTo>
                <a:lnTo>
                  <a:pt x="10363" y="204806"/>
                </a:lnTo>
                <a:lnTo>
                  <a:pt x="10369" y="202312"/>
                </a:lnTo>
                <a:lnTo>
                  <a:pt x="15894" y="158899"/>
                </a:lnTo>
                <a:lnTo>
                  <a:pt x="31711" y="116476"/>
                </a:lnTo>
                <a:lnTo>
                  <a:pt x="57628" y="77741"/>
                </a:lnTo>
                <a:lnTo>
                  <a:pt x="93429" y="44579"/>
                </a:lnTo>
                <a:lnTo>
                  <a:pt x="127373" y="25856"/>
                </a:lnTo>
                <a:lnTo>
                  <a:pt x="164052" y="14425"/>
                </a:lnTo>
                <a:lnTo>
                  <a:pt x="202645" y="10555"/>
                </a:lnTo>
                <a:lnTo>
                  <a:pt x="264261" y="10555"/>
                </a:lnTo>
                <a:lnTo>
                  <a:pt x="260019" y="9203"/>
                </a:lnTo>
                <a:lnTo>
                  <a:pt x="246893" y="5876"/>
                </a:lnTo>
                <a:lnTo>
                  <a:pt x="233318" y="3274"/>
                </a:lnTo>
                <a:lnTo>
                  <a:pt x="219307" y="1417"/>
                </a:lnTo>
                <a:lnTo>
                  <a:pt x="204872" y="319"/>
                </a:lnTo>
                <a:lnTo>
                  <a:pt x="190024" y="0"/>
                </a:lnTo>
                <a:close/>
              </a:path>
              <a:path w="405840" h="407227">
                <a:moveTo>
                  <a:pt x="264261" y="10555"/>
                </a:moveTo>
                <a:lnTo>
                  <a:pt x="202645" y="10555"/>
                </a:lnTo>
                <a:lnTo>
                  <a:pt x="212574" y="10812"/>
                </a:lnTo>
                <a:lnTo>
                  <a:pt x="225799" y="11959"/>
                </a:lnTo>
                <a:lnTo>
                  <a:pt x="264252" y="20697"/>
                </a:lnTo>
                <a:lnTo>
                  <a:pt x="299951" y="36916"/>
                </a:lnTo>
                <a:lnTo>
                  <a:pt x="331717" y="60020"/>
                </a:lnTo>
                <a:lnTo>
                  <a:pt x="358368" y="89409"/>
                </a:lnTo>
                <a:lnTo>
                  <a:pt x="381199" y="130073"/>
                </a:lnTo>
                <a:lnTo>
                  <a:pt x="393284" y="173646"/>
                </a:lnTo>
                <a:lnTo>
                  <a:pt x="395453" y="202312"/>
                </a:lnTo>
                <a:lnTo>
                  <a:pt x="395428" y="204806"/>
                </a:lnTo>
                <a:lnTo>
                  <a:pt x="390221" y="247555"/>
                </a:lnTo>
                <a:lnTo>
                  <a:pt x="374882" y="289696"/>
                </a:lnTo>
                <a:lnTo>
                  <a:pt x="349725" y="327898"/>
                </a:lnTo>
                <a:lnTo>
                  <a:pt x="315004" y="360301"/>
                </a:lnTo>
                <a:lnTo>
                  <a:pt x="272302" y="383124"/>
                </a:lnTo>
                <a:lnTo>
                  <a:pt x="235256" y="392880"/>
                </a:lnTo>
                <a:lnTo>
                  <a:pt x="193048" y="396029"/>
                </a:lnTo>
                <a:lnTo>
                  <a:pt x="269432" y="396029"/>
                </a:lnTo>
                <a:lnTo>
                  <a:pt x="312517" y="375193"/>
                </a:lnTo>
                <a:lnTo>
                  <a:pt x="348342" y="346126"/>
                </a:lnTo>
                <a:lnTo>
                  <a:pt x="377683" y="307949"/>
                </a:lnTo>
                <a:lnTo>
                  <a:pt x="396826" y="264666"/>
                </a:lnTo>
                <a:lnTo>
                  <a:pt x="405397" y="218186"/>
                </a:lnTo>
                <a:lnTo>
                  <a:pt x="405840" y="202312"/>
                </a:lnTo>
                <a:lnTo>
                  <a:pt x="405054" y="186365"/>
                </a:lnTo>
                <a:lnTo>
                  <a:pt x="395176" y="138795"/>
                </a:lnTo>
                <a:lnTo>
                  <a:pt x="373732" y="93113"/>
                </a:lnTo>
                <a:lnTo>
                  <a:pt x="347428" y="59901"/>
                </a:lnTo>
                <a:lnTo>
                  <a:pt x="307795" y="29430"/>
                </a:lnTo>
                <a:lnTo>
                  <a:pt x="272684" y="13239"/>
                </a:lnTo>
                <a:lnTo>
                  <a:pt x="264261" y="10555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274118" y="6823206"/>
            <a:ext cx="26741" cy="26240"/>
          </a:xfrm>
          <a:custGeom>
            <a:avLst/>
            <a:gdLst/>
            <a:ahLst/>
            <a:cxnLst/>
            <a:rect l="l" t="t" r="r" b="b"/>
            <a:pathLst>
              <a:path w="26741" h="26240">
                <a:moveTo>
                  <a:pt x="10748" y="0"/>
                </a:moveTo>
                <a:lnTo>
                  <a:pt x="2750" y="5840"/>
                </a:lnTo>
                <a:lnTo>
                  <a:pt x="1004" y="8717"/>
                </a:lnTo>
                <a:lnTo>
                  <a:pt x="0" y="15251"/>
                </a:lnTo>
                <a:lnTo>
                  <a:pt x="801" y="18520"/>
                </a:lnTo>
                <a:lnTo>
                  <a:pt x="5074" y="24351"/>
                </a:lnTo>
                <a:lnTo>
                  <a:pt x="8808" y="26240"/>
                </a:lnTo>
                <a:lnTo>
                  <a:pt x="15384" y="26240"/>
                </a:lnTo>
                <a:lnTo>
                  <a:pt x="17912" y="25411"/>
                </a:lnTo>
                <a:lnTo>
                  <a:pt x="23097" y="21607"/>
                </a:lnTo>
                <a:lnTo>
                  <a:pt x="13851" y="21607"/>
                </a:lnTo>
                <a:lnTo>
                  <a:pt x="9333" y="20903"/>
                </a:lnTo>
                <a:lnTo>
                  <a:pt x="6074" y="16460"/>
                </a:lnTo>
                <a:lnTo>
                  <a:pt x="5629" y="14639"/>
                </a:lnTo>
                <a:lnTo>
                  <a:pt x="6192" y="10992"/>
                </a:lnTo>
                <a:lnTo>
                  <a:pt x="7164" y="9392"/>
                </a:lnTo>
                <a:lnTo>
                  <a:pt x="9846" y="7427"/>
                </a:lnTo>
                <a:lnTo>
                  <a:pt x="11256" y="6965"/>
                </a:lnTo>
                <a:lnTo>
                  <a:pt x="23012" y="6965"/>
                </a:lnTo>
                <a:lnTo>
                  <a:pt x="18831" y="1258"/>
                </a:lnTo>
                <a:lnTo>
                  <a:pt x="10748" y="0"/>
                </a:lnTo>
                <a:close/>
              </a:path>
              <a:path w="26741" h="26240">
                <a:moveTo>
                  <a:pt x="23012" y="6965"/>
                </a:moveTo>
                <a:lnTo>
                  <a:pt x="14952" y="6965"/>
                </a:lnTo>
                <a:lnTo>
                  <a:pt x="16987" y="7994"/>
                </a:lnTo>
                <a:lnTo>
                  <a:pt x="20546" y="12857"/>
                </a:lnTo>
                <a:lnTo>
                  <a:pt x="19883" y="17185"/>
                </a:lnTo>
                <a:lnTo>
                  <a:pt x="13851" y="21607"/>
                </a:lnTo>
                <a:lnTo>
                  <a:pt x="23097" y="21607"/>
                </a:lnTo>
                <a:lnTo>
                  <a:pt x="25546" y="19810"/>
                </a:lnTo>
                <a:lnTo>
                  <a:pt x="26741" y="12053"/>
                </a:lnTo>
                <a:lnTo>
                  <a:pt x="23012" y="6965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500630" y="6879727"/>
            <a:ext cx="26741" cy="26243"/>
          </a:xfrm>
          <a:custGeom>
            <a:avLst/>
            <a:gdLst/>
            <a:ahLst/>
            <a:cxnLst/>
            <a:rect l="l" t="t" r="r" b="b"/>
            <a:pathLst>
              <a:path w="26741" h="26243">
                <a:moveTo>
                  <a:pt x="10748" y="0"/>
                </a:moveTo>
                <a:lnTo>
                  <a:pt x="2750" y="5844"/>
                </a:lnTo>
                <a:lnTo>
                  <a:pt x="1003" y="8720"/>
                </a:lnTo>
                <a:lnTo>
                  <a:pt x="0" y="15255"/>
                </a:lnTo>
                <a:lnTo>
                  <a:pt x="801" y="18523"/>
                </a:lnTo>
                <a:lnTo>
                  <a:pt x="5073" y="24354"/>
                </a:lnTo>
                <a:lnTo>
                  <a:pt x="8808" y="26243"/>
                </a:lnTo>
                <a:lnTo>
                  <a:pt x="15384" y="26243"/>
                </a:lnTo>
                <a:lnTo>
                  <a:pt x="17910" y="25413"/>
                </a:lnTo>
                <a:lnTo>
                  <a:pt x="23091" y="21614"/>
                </a:lnTo>
                <a:lnTo>
                  <a:pt x="13851" y="21614"/>
                </a:lnTo>
                <a:lnTo>
                  <a:pt x="9326" y="20906"/>
                </a:lnTo>
                <a:lnTo>
                  <a:pt x="6073" y="16464"/>
                </a:lnTo>
                <a:lnTo>
                  <a:pt x="5629" y="14643"/>
                </a:lnTo>
                <a:lnTo>
                  <a:pt x="6191" y="10997"/>
                </a:lnTo>
                <a:lnTo>
                  <a:pt x="7162" y="9393"/>
                </a:lnTo>
                <a:lnTo>
                  <a:pt x="9845" y="7431"/>
                </a:lnTo>
                <a:lnTo>
                  <a:pt x="11254" y="6969"/>
                </a:lnTo>
                <a:lnTo>
                  <a:pt x="23013" y="6969"/>
                </a:lnTo>
                <a:lnTo>
                  <a:pt x="18830" y="1258"/>
                </a:lnTo>
                <a:lnTo>
                  <a:pt x="10748" y="0"/>
                </a:lnTo>
                <a:close/>
              </a:path>
              <a:path w="26741" h="26243">
                <a:moveTo>
                  <a:pt x="23013" y="6969"/>
                </a:moveTo>
                <a:lnTo>
                  <a:pt x="14951" y="6969"/>
                </a:lnTo>
                <a:lnTo>
                  <a:pt x="16986" y="7996"/>
                </a:lnTo>
                <a:lnTo>
                  <a:pt x="20544" y="12861"/>
                </a:lnTo>
                <a:lnTo>
                  <a:pt x="19881" y="17187"/>
                </a:lnTo>
                <a:lnTo>
                  <a:pt x="13851" y="21614"/>
                </a:lnTo>
                <a:lnTo>
                  <a:pt x="23091" y="21614"/>
                </a:lnTo>
                <a:lnTo>
                  <a:pt x="25544" y="19814"/>
                </a:lnTo>
                <a:lnTo>
                  <a:pt x="26741" y="12057"/>
                </a:lnTo>
                <a:lnTo>
                  <a:pt x="23013" y="696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442792" y="6936315"/>
            <a:ext cx="26736" cy="26253"/>
          </a:xfrm>
          <a:custGeom>
            <a:avLst/>
            <a:gdLst/>
            <a:ahLst/>
            <a:cxnLst/>
            <a:rect l="l" t="t" r="r" b="b"/>
            <a:pathLst>
              <a:path w="26736" h="26253">
                <a:moveTo>
                  <a:pt x="12024" y="0"/>
                </a:moveTo>
                <a:lnTo>
                  <a:pt x="1191" y="7938"/>
                </a:lnTo>
                <a:lnTo>
                  <a:pt x="0" y="15695"/>
                </a:lnTo>
                <a:lnTo>
                  <a:pt x="6352" y="24364"/>
                </a:lnTo>
                <a:lnTo>
                  <a:pt x="10079" y="26253"/>
                </a:lnTo>
                <a:lnTo>
                  <a:pt x="16650" y="26253"/>
                </a:lnTo>
                <a:lnTo>
                  <a:pt x="19178" y="25425"/>
                </a:lnTo>
                <a:lnTo>
                  <a:pt x="23986" y="21904"/>
                </a:lnTo>
                <a:lnTo>
                  <a:pt x="24143" y="21646"/>
                </a:lnTo>
                <a:lnTo>
                  <a:pt x="15086" y="21646"/>
                </a:lnTo>
                <a:lnTo>
                  <a:pt x="10614" y="20935"/>
                </a:lnTo>
                <a:lnTo>
                  <a:pt x="6192" y="14894"/>
                </a:lnTo>
                <a:lnTo>
                  <a:pt x="6852" y="10563"/>
                </a:lnTo>
                <a:lnTo>
                  <a:pt x="11111" y="7441"/>
                </a:lnTo>
                <a:lnTo>
                  <a:pt x="12522" y="6979"/>
                </a:lnTo>
                <a:lnTo>
                  <a:pt x="24286" y="6979"/>
                </a:lnTo>
                <a:lnTo>
                  <a:pt x="20111" y="1279"/>
                </a:lnTo>
                <a:lnTo>
                  <a:pt x="12024" y="0"/>
                </a:lnTo>
                <a:close/>
              </a:path>
              <a:path w="26736" h="26253">
                <a:moveTo>
                  <a:pt x="24286" y="6979"/>
                </a:moveTo>
                <a:lnTo>
                  <a:pt x="16191" y="6979"/>
                </a:lnTo>
                <a:lnTo>
                  <a:pt x="18274" y="8035"/>
                </a:lnTo>
                <a:lnTo>
                  <a:pt x="20662" y="11291"/>
                </a:lnTo>
                <a:lnTo>
                  <a:pt x="21106" y="13109"/>
                </a:lnTo>
                <a:lnTo>
                  <a:pt x="20544" y="16753"/>
                </a:lnTo>
                <a:lnTo>
                  <a:pt x="19573" y="18357"/>
                </a:lnTo>
                <a:lnTo>
                  <a:pt x="15086" y="21646"/>
                </a:lnTo>
                <a:lnTo>
                  <a:pt x="24143" y="21646"/>
                </a:lnTo>
                <a:lnTo>
                  <a:pt x="25732" y="19028"/>
                </a:lnTo>
                <a:lnTo>
                  <a:pt x="26736" y="12495"/>
                </a:lnTo>
                <a:lnTo>
                  <a:pt x="25934" y="9230"/>
                </a:lnTo>
                <a:lnTo>
                  <a:pt x="24286" y="697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279956" y="6885443"/>
            <a:ext cx="127208" cy="129568"/>
          </a:xfrm>
          <a:custGeom>
            <a:avLst/>
            <a:gdLst/>
            <a:ahLst/>
            <a:cxnLst/>
            <a:rect l="l" t="t" r="r" b="b"/>
            <a:pathLst>
              <a:path w="127208" h="129568">
                <a:moveTo>
                  <a:pt x="61081" y="0"/>
                </a:moveTo>
                <a:lnTo>
                  <a:pt x="25087" y="12718"/>
                </a:lnTo>
                <a:lnTo>
                  <a:pt x="1203" y="50226"/>
                </a:lnTo>
                <a:lnTo>
                  <a:pt x="0" y="61645"/>
                </a:lnTo>
                <a:lnTo>
                  <a:pt x="867" y="73472"/>
                </a:lnTo>
                <a:lnTo>
                  <a:pt x="16716" y="109370"/>
                </a:lnTo>
                <a:lnTo>
                  <a:pt x="50604" y="128206"/>
                </a:lnTo>
                <a:lnTo>
                  <a:pt x="63779" y="129568"/>
                </a:lnTo>
                <a:lnTo>
                  <a:pt x="67942" y="129435"/>
                </a:lnTo>
                <a:lnTo>
                  <a:pt x="80138" y="127426"/>
                </a:lnTo>
                <a:lnTo>
                  <a:pt x="92077" y="122893"/>
                </a:lnTo>
                <a:lnTo>
                  <a:pt x="103810" y="115697"/>
                </a:lnTo>
                <a:lnTo>
                  <a:pt x="107920" y="111819"/>
                </a:lnTo>
                <a:lnTo>
                  <a:pt x="52815" y="111819"/>
                </a:lnTo>
                <a:lnTo>
                  <a:pt x="41660" y="107293"/>
                </a:lnTo>
                <a:lnTo>
                  <a:pt x="30971" y="99208"/>
                </a:lnTo>
                <a:lnTo>
                  <a:pt x="20838" y="87195"/>
                </a:lnTo>
                <a:lnTo>
                  <a:pt x="16810" y="76364"/>
                </a:lnTo>
                <a:lnTo>
                  <a:pt x="15600" y="65017"/>
                </a:lnTo>
                <a:lnTo>
                  <a:pt x="17215" y="53585"/>
                </a:lnTo>
                <a:lnTo>
                  <a:pt x="50899" y="18067"/>
                </a:lnTo>
                <a:lnTo>
                  <a:pt x="63666" y="16360"/>
                </a:lnTo>
                <a:lnTo>
                  <a:pt x="106349" y="16360"/>
                </a:lnTo>
                <a:lnTo>
                  <a:pt x="99369" y="10769"/>
                </a:lnTo>
                <a:lnTo>
                  <a:pt x="87891" y="4883"/>
                </a:lnTo>
                <a:lnTo>
                  <a:pt x="75061" y="1234"/>
                </a:lnTo>
                <a:lnTo>
                  <a:pt x="61081" y="0"/>
                </a:lnTo>
                <a:close/>
              </a:path>
              <a:path w="127208" h="129568">
                <a:moveTo>
                  <a:pt x="106349" y="16360"/>
                </a:moveTo>
                <a:lnTo>
                  <a:pt x="63666" y="16360"/>
                </a:lnTo>
                <a:lnTo>
                  <a:pt x="73372" y="17385"/>
                </a:lnTo>
                <a:lnTo>
                  <a:pt x="84880" y="21585"/>
                </a:lnTo>
                <a:lnTo>
                  <a:pt x="95692" y="29227"/>
                </a:lnTo>
                <a:lnTo>
                  <a:pt x="105606" y="40525"/>
                </a:lnTo>
                <a:lnTo>
                  <a:pt x="110249" y="51517"/>
                </a:lnTo>
                <a:lnTo>
                  <a:pt x="111978" y="63081"/>
                </a:lnTo>
                <a:lnTo>
                  <a:pt x="110835" y="74716"/>
                </a:lnTo>
                <a:lnTo>
                  <a:pt x="81620" y="109430"/>
                </a:lnTo>
                <a:lnTo>
                  <a:pt x="52815" y="111819"/>
                </a:lnTo>
                <a:lnTo>
                  <a:pt x="107920" y="111819"/>
                </a:lnTo>
                <a:lnTo>
                  <a:pt x="126302" y="78193"/>
                </a:lnTo>
                <a:lnTo>
                  <a:pt x="127208" y="66810"/>
                </a:lnTo>
                <a:lnTo>
                  <a:pt x="126049" y="54988"/>
                </a:lnTo>
                <a:lnTo>
                  <a:pt x="122735" y="42910"/>
                </a:lnTo>
                <a:lnTo>
                  <a:pt x="117178" y="30758"/>
                </a:lnTo>
                <a:lnTo>
                  <a:pt x="109289" y="18715"/>
                </a:lnTo>
                <a:lnTo>
                  <a:pt x="106349" y="1636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336615" y="7056625"/>
            <a:ext cx="14133" cy="14135"/>
          </a:xfrm>
          <a:custGeom>
            <a:avLst/>
            <a:gdLst/>
            <a:ahLst/>
            <a:cxnLst/>
            <a:rect l="l" t="t" r="r" b="b"/>
            <a:pathLst>
              <a:path w="14133" h="14135">
                <a:moveTo>
                  <a:pt x="6164" y="0"/>
                </a:moveTo>
                <a:lnTo>
                  <a:pt x="609" y="4077"/>
                </a:lnTo>
                <a:lnTo>
                  <a:pt x="0" y="7982"/>
                </a:lnTo>
                <a:lnTo>
                  <a:pt x="4080" y="13537"/>
                </a:lnTo>
                <a:lnTo>
                  <a:pt x="7980" y="14135"/>
                </a:lnTo>
                <a:lnTo>
                  <a:pt x="13535" y="10065"/>
                </a:lnTo>
                <a:lnTo>
                  <a:pt x="14133" y="6160"/>
                </a:lnTo>
                <a:lnTo>
                  <a:pt x="10063" y="603"/>
                </a:lnTo>
                <a:lnTo>
                  <a:pt x="616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449732" y="6830007"/>
            <a:ext cx="14133" cy="14134"/>
          </a:xfrm>
          <a:custGeom>
            <a:avLst/>
            <a:gdLst/>
            <a:ahLst/>
            <a:cxnLst/>
            <a:rect l="l" t="t" r="r" b="b"/>
            <a:pathLst>
              <a:path w="14133" h="14134">
                <a:moveTo>
                  <a:pt x="6163" y="0"/>
                </a:moveTo>
                <a:lnTo>
                  <a:pt x="607" y="4077"/>
                </a:lnTo>
                <a:lnTo>
                  <a:pt x="0" y="7982"/>
                </a:lnTo>
                <a:lnTo>
                  <a:pt x="4080" y="13536"/>
                </a:lnTo>
                <a:lnTo>
                  <a:pt x="7979" y="14134"/>
                </a:lnTo>
                <a:lnTo>
                  <a:pt x="13535" y="10065"/>
                </a:lnTo>
                <a:lnTo>
                  <a:pt x="14133" y="6158"/>
                </a:lnTo>
                <a:lnTo>
                  <a:pt x="10062" y="603"/>
                </a:lnTo>
                <a:lnTo>
                  <a:pt x="6163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1288995" y="6845944"/>
            <a:ext cx="30914" cy="53500"/>
          </a:xfrm>
          <a:custGeom>
            <a:avLst/>
            <a:gdLst/>
            <a:ahLst/>
            <a:cxnLst/>
            <a:rect l="l" t="t" r="r" b="b"/>
            <a:pathLst>
              <a:path w="30914" h="53500">
                <a:moveTo>
                  <a:pt x="1197" y="0"/>
                </a:moveTo>
                <a:lnTo>
                  <a:pt x="0" y="671"/>
                </a:lnTo>
                <a:lnTo>
                  <a:pt x="29719" y="53500"/>
                </a:lnTo>
                <a:lnTo>
                  <a:pt x="30914" y="52829"/>
                </a:lnTo>
                <a:lnTo>
                  <a:pt x="119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343003" y="7006763"/>
            <a:ext cx="1367" cy="56929"/>
          </a:xfrm>
          <a:custGeom>
            <a:avLst/>
            <a:gdLst/>
            <a:ahLst/>
            <a:cxnLst/>
            <a:rect l="l" t="t" r="r" b="b"/>
            <a:pathLst>
              <a:path w="1367" h="56929">
                <a:moveTo>
                  <a:pt x="683" y="0"/>
                </a:moveTo>
                <a:lnTo>
                  <a:pt x="683" y="56929"/>
                </a:lnTo>
              </a:path>
            </a:pathLst>
          </a:custGeom>
          <a:ln w="3175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400244" y="6949513"/>
            <a:ext cx="46916" cy="1367"/>
          </a:xfrm>
          <a:custGeom>
            <a:avLst/>
            <a:gdLst/>
            <a:ahLst/>
            <a:cxnLst/>
            <a:rect l="l" t="t" r="r" b="b"/>
            <a:pathLst>
              <a:path w="46916" h="1367">
                <a:moveTo>
                  <a:pt x="0" y="683"/>
                </a:moveTo>
                <a:lnTo>
                  <a:pt x="46916" y="683"/>
                </a:lnTo>
              </a:path>
            </a:pathLst>
          </a:custGeom>
          <a:ln w="3175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461804" y="6901130"/>
            <a:ext cx="46636" cy="41587"/>
          </a:xfrm>
          <a:custGeom>
            <a:avLst/>
            <a:gdLst/>
            <a:ahLst/>
            <a:cxnLst/>
            <a:rect l="l" t="t" r="r" b="b"/>
            <a:pathLst>
              <a:path w="46636" h="41587">
                <a:moveTo>
                  <a:pt x="45727" y="0"/>
                </a:moveTo>
                <a:lnTo>
                  <a:pt x="0" y="40561"/>
                </a:lnTo>
                <a:lnTo>
                  <a:pt x="908" y="41587"/>
                </a:lnTo>
                <a:lnTo>
                  <a:pt x="46636" y="1024"/>
                </a:lnTo>
                <a:lnTo>
                  <a:pt x="4572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456317" y="6836591"/>
            <a:ext cx="50695" cy="50701"/>
          </a:xfrm>
          <a:custGeom>
            <a:avLst/>
            <a:gdLst/>
            <a:ahLst/>
            <a:cxnLst/>
            <a:rect l="l" t="t" r="r" b="b"/>
            <a:pathLst>
              <a:path w="50695" h="50701">
                <a:moveTo>
                  <a:pt x="972" y="0"/>
                </a:moveTo>
                <a:lnTo>
                  <a:pt x="0" y="966"/>
                </a:lnTo>
                <a:lnTo>
                  <a:pt x="49724" y="50701"/>
                </a:lnTo>
                <a:lnTo>
                  <a:pt x="50695" y="49734"/>
                </a:lnTo>
                <a:lnTo>
                  <a:pt x="97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4539787" y="2903423"/>
            <a:ext cx="1612900" cy="12176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950576" y="2903423"/>
            <a:ext cx="1881186" cy="12176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2077576" y="4243273"/>
            <a:ext cx="1617661" cy="1269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4538201" y="4297248"/>
            <a:ext cx="1616073" cy="12684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2422062" y="4411548"/>
            <a:ext cx="908049" cy="461961"/>
          </a:xfrm>
          <a:custGeom>
            <a:avLst/>
            <a:gdLst/>
            <a:ahLst/>
            <a:cxnLst/>
            <a:rect l="l" t="t" r="r" b="b"/>
            <a:pathLst>
              <a:path w="908050" h="461961">
                <a:moveTo>
                  <a:pt x="0" y="0"/>
                </a:moveTo>
                <a:lnTo>
                  <a:pt x="908049" y="0"/>
                </a:lnTo>
                <a:lnTo>
                  <a:pt x="908049" y="461961"/>
                </a:lnTo>
                <a:lnTo>
                  <a:pt x="0" y="461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2551148" y="4467428"/>
            <a:ext cx="65532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 indent="228600">
              <a:lnSpc>
                <a:spcPts val="1400"/>
              </a:lnSpc>
            </a:pPr>
            <a:r>
              <a:rPr dirty="0" smtClean="0" sz="1200" spc="-3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dirty="0" smtClean="0" sz="12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25">
                <a:solidFill>
                  <a:srgbClr val="FFFFFF"/>
                </a:solidFill>
                <a:latin typeface="Arial"/>
                <a:cs typeface="Arial"/>
              </a:rPr>
              <a:t>keywo</a:t>
            </a:r>
            <a:r>
              <a:rPr dirty="0" smtClean="0" sz="1200" spc="-4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1200" spc="-10">
                <a:solidFill>
                  <a:srgbClr val="FFFFFF"/>
                </a:solidFill>
                <a:latin typeface="Arial"/>
                <a:cs typeface="Arial"/>
              </a:rPr>
              <a:t>ds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898562" y="4484573"/>
            <a:ext cx="895350" cy="461961"/>
          </a:xfrm>
          <a:custGeom>
            <a:avLst/>
            <a:gdLst/>
            <a:ahLst/>
            <a:cxnLst/>
            <a:rect l="l" t="t" r="r" b="b"/>
            <a:pathLst>
              <a:path w="895350" h="461961">
                <a:moveTo>
                  <a:pt x="0" y="0"/>
                </a:moveTo>
                <a:lnTo>
                  <a:pt x="895350" y="0"/>
                </a:lnTo>
                <a:lnTo>
                  <a:pt x="895350" y="461961"/>
                </a:lnTo>
                <a:lnTo>
                  <a:pt x="0" y="461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5038215" y="4540453"/>
            <a:ext cx="621665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 indent="211454">
              <a:lnSpc>
                <a:spcPts val="1400"/>
              </a:lnSpc>
            </a:pPr>
            <a:r>
              <a:rPr dirty="0" smtClean="0" sz="1200" spc="-3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dirty="0" smtClean="0" sz="1200" spc="-25">
                <a:solidFill>
                  <a:srgbClr val="FFFFFF"/>
                </a:solidFill>
                <a:latin typeface="Arial"/>
                <a:cs typeface="Arial"/>
              </a:rPr>
              <a:t> audience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387137" y="5605348"/>
            <a:ext cx="1003299" cy="461961"/>
          </a:xfrm>
          <a:custGeom>
            <a:avLst/>
            <a:gdLst/>
            <a:ahLst/>
            <a:cxnLst/>
            <a:rect l="l" t="t" r="r" b="b"/>
            <a:pathLst>
              <a:path w="1003300" h="461961">
                <a:moveTo>
                  <a:pt x="0" y="0"/>
                </a:moveTo>
                <a:lnTo>
                  <a:pt x="1003299" y="0"/>
                </a:lnTo>
                <a:lnTo>
                  <a:pt x="1003299" y="461961"/>
                </a:lnTo>
                <a:lnTo>
                  <a:pt x="0" y="461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2604692" y="5661226"/>
            <a:ext cx="573405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09855" marR="12700" indent="-97790">
              <a:lnSpc>
                <a:spcPts val="1400"/>
              </a:lnSpc>
            </a:pPr>
            <a:r>
              <a:rPr dirty="0" smtClean="0" sz="1200" spc="-45">
                <a:solidFill>
                  <a:srgbClr val="FFFFFF"/>
                </a:solidFill>
                <a:latin typeface="Arial"/>
                <a:cs typeface="Arial"/>
              </a:rPr>
              <a:t>Sha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1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mtClean="0" sz="1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17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mtClean="0" sz="1200" spc="-20">
                <a:solidFill>
                  <a:srgbClr val="FFFFFF"/>
                </a:solidFill>
                <a:latin typeface="Arial"/>
                <a:cs typeface="Arial"/>
              </a:rPr>
              <a:t>oice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860462" y="5641859"/>
            <a:ext cx="971550" cy="461963"/>
          </a:xfrm>
          <a:custGeom>
            <a:avLst/>
            <a:gdLst/>
            <a:ahLst/>
            <a:cxnLst/>
            <a:rect l="l" t="t" r="r" b="b"/>
            <a:pathLst>
              <a:path w="971550" h="461963">
                <a:moveTo>
                  <a:pt x="0" y="0"/>
                </a:moveTo>
                <a:lnTo>
                  <a:pt x="971550" y="0"/>
                </a:lnTo>
                <a:lnTo>
                  <a:pt x="971550" y="461963"/>
                </a:lnTo>
                <a:lnTo>
                  <a:pt x="0" y="4619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5062142" y="5697739"/>
            <a:ext cx="573405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5095" marR="12700" indent="-113030">
              <a:lnSpc>
                <a:spcPts val="1400"/>
              </a:lnSpc>
            </a:pPr>
            <a:r>
              <a:rPr dirty="0" smtClean="0" sz="1200" spc="-45">
                <a:solidFill>
                  <a:srgbClr val="FFFFFF"/>
                </a:solidFill>
                <a:latin typeface="Arial"/>
                <a:cs typeface="Arial"/>
              </a:rPr>
              <a:t>Sha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1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mtClean="0" sz="1200" spc="-20">
                <a:solidFill>
                  <a:srgbClr val="FFFFFF"/>
                </a:solidFill>
                <a:latin typeface="Arial"/>
                <a:cs typeface="Arial"/>
              </a:rPr>
              <a:t> Mind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066875" y="2863734"/>
            <a:ext cx="1872137" cy="13716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4038137" y="2381134"/>
            <a:ext cx="2603499" cy="4013198"/>
          </a:xfrm>
          <a:custGeom>
            <a:avLst/>
            <a:gdLst/>
            <a:ahLst/>
            <a:cxnLst/>
            <a:rect l="l" t="t" r="r" b="b"/>
            <a:pathLst>
              <a:path w="2603499" h="4013198">
                <a:moveTo>
                  <a:pt x="0" y="2006599"/>
                </a:moveTo>
                <a:lnTo>
                  <a:pt x="4315" y="1842027"/>
                </a:lnTo>
                <a:lnTo>
                  <a:pt x="17037" y="1681118"/>
                </a:lnTo>
                <a:lnTo>
                  <a:pt x="37832" y="1524390"/>
                </a:lnTo>
                <a:lnTo>
                  <a:pt x="66364" y="1372358"/>
                </a:lnTo>
                <a:lnTo>
                  <a:pt x="102297" y="1225540"/>
                </a:lnTo>
                <a:lnTo>
                  <a:pt x="145298" y="1084451"/>
                </a:lnTo>
                <a:lnTo>
                  <a:pt x="195032" y="949608"/>
                </a:lnTo>
                <a:lnTo>
                  <a:pt x="251162" y="821527"/>
                </a:lnTo>
                <a:lnTo>
                  <a:pt x="313354" y="700726"/>
                </a:lnTo>
                <a:lnTo>
                  <a:pt x="381273" y="587719"/>
                </a:lnTo>
                <a:lnTo>
                  <a:pt x="454584" y="483024"/>
                </a:lnTo>
                <a:lnTo>
                  <a:pt x="532953" y="387157"/>
                </a:lnTo>
                <a:lnTo>
                  <a:pt x="616043" y="300634"/>
                </a:lnTo>
                <a:lnTo>
                  <a:pt x="703520" y="223973"/>
                </a:lnTo>
                <a:lnTo>
                  <a:pt x="795049" y="157688"/>
                </a:lnTo>
                <a:lnTo>
                  <a:pt x="890296" y="102297"/>
                </a:lnTo>
                <a:lnTo>
                  <a:pt x="988924" y="58317"/>
                </a:lnTo>
                <a:lnTo>
                  <a:pt x="1090599" y="26263"/>
                </a:lnTo>
                <a:lnTo>
                  <a:pt x="1194985" y="6651"/>
                </a:lnTo>
                <a:lnTo>
                  <a:pt x="1301749" y="0"/>
                </a:lnTo>
                <a:lnTo>
                  <a:pt x="1408513" y="6651"/>
                </a:lnTo>
                <a:lnTo>
                  <a:pt x="1512900" y="26263"/>
                </a:lnTo>
                <a:lnTo>
                  <a:pt x="1614575" y="58317"/>
                </a:lnTo>
                <a:lnTo>
                  <a:pt x="1713203" y="102297"/>
                </a:lnTo>
                <a:lnTo>
                  <a:pt x="1808449" y="157688"/>
                </a:lnTo>
                <a:lnTo>
                  <a:pt x="1899978" y="223973"/>
                </a:lnTo>
                <a:lnTo>
                  <a:pt x="1987455" y="300634"/>
                </a:lnTo>
                <a:lnTo>
                  <a:pt x="2070546" y="387157"/>
                </a:lnTo>
                <a:lnTo>
                  <a:pt x="2148914" y="483024"/>
                </a:lnTo>
                <a:lnTo>
                  <a:pt x="2222225" y="587719"/>
                </a:lnTo>
                <a:lnTo>
                  <a:pt x="2290145" y="700726"/>
                </a:lnTo>
                <a:lnTo>
                  <a:pt x="2352337" y="821527"/>
                </a:lnTo>
                <a:lnTo>
                  <a:pt x="2408467" y="949608"/>
                </a:lnTo>
                <a:lnTo>
                  <a:pt x="2458200" y="1084451"/>
                </a:lnTo>
                <a:lnTo>
                  <a:pt x="2501201" y="1225540"/>
                </a:lnTo>
                <a:lnTo>
                  <a:pt x="2537135" y="1372358"/>
                </a:lnTo>
                <a:lnTo>
                  <a:pt x="2565667" y="1524390"/>
                </a:lnTo>
                <a:lnTo>
                  <a:pt x="2586461" y="1681118"/>
                </a:lnTo>
                <a:lnTo>
                  <a:pt x="2599184" y="1842027"/>
                </a:lnTo>
                <a:lnTo>
                  <a:pt x="2603499" y="2006599"/>
                </a:lnTo>
                <a:lnTo>
                  <a:pt x="2599184" y="2171171"/>
                </a:lnTo>
                <a:lnTo>
                  <a:pt x="2586461" y="2332080"/>
                </a:lnTo>
                <a:lnTo>
                  <a:pt x="2565667" y="2488808"/>
                </a:lnTo>
                <a:lnTo>
                  <a:pt x="2537135" y="2640839"/>
                </a:lnTo>
                <a:lnTo>
                  <a:pt x="2501201" y="2787658"/>
                </a:lnTo>
                <a:lnTo>
                  <a:pt x="2458200" y="2928747"/>
                </a:lnTo>
                <a:lnTo>
                  <a:pt x="2408467" y="3063590"/>
                </a:lnTo>
                <a:lnTo>
                  <a:pt x="2352337" y="3191670"/>
                </a:lnTo>
                <a:lnTo>
                  <a:pt x="2290145" y="3312472"/>
                </a:lnTo>
                <a:lnTo>
                  <a:pt x="2222225" y="3425479"/>
                </a:lnTo>
                <a:lnTo>
                  <a:pt x="2148914" y="3530174"/>
                </a:lnTo>
                <a:lnTo>
                  <a:pt x="2070546" y="3626041"/>
                </a:lnTo>
                <a:lnTo>
                  <a:pt x="1987455" y="3712564"/>
                </a:lnTo>
                <a:lnTo>
                  <a:pt x="1899978" y="3789225"/>
                </a:lnTo>
                <a:lnTo>
                  <a:pt x="1808449" y="3855510"/>
                </a:lnTo>
                <a:lnTo>
                  <a:pt x="1713203" y="3910901"/>
                </a:lnTo>
                <a:lnTo>
                  <a:pt x="1614575" y="3954881"/>
                </a:lnTo>
                <a:lnTo>
                  <a:pt x="1512900" y="3986935"/>
                </a:lnTo>
                <a:lnTo>
                  <a:pt x="1408513" y="4006547"/>
                </a:lnTo>
                <a:lnTo>
                  <a:pt x="1301749" y="4013198"/>
                </a:lnTo>
                <a:lnTo>
                  <a:pt x="1194985" y="4006547"/>
                </a:lnTo>
                <a:lnTo>
                  <a:pt x="1090599" y="3986935"/>
                </a:lnTo>
                <a:lnTo>
                  <a:pt x="988924" y="3954881"/>
                </a:lnTo>
                <a:lnTo>
                  <a:pt x="890296" y="3910901"/>
                </a:lnTo>
                <a:lnTo>
                  <a:pt x="795049" y="3855510"/>
                </a:lnTo>
                <a:lnTo>
                  <a:pt x="703520" y="3789225"/>
                </a:lnTo>
                <a:lnTo>
                  <a:pt x="616043" y="3712564"/>
                </a:lnTo>
                <a:lnTo>
                  <a:pt x="532953" y="3626041"/>
                </a:lnTo>
                <a:lnTo>
                  <a:pt x="454584" y="3530174"/>
                </a:lnTo>
                <a:lnTo>
                  <a:pt x="381273" y="3425479"/>
                </a:lnTo>
                <a:lnTo>
                  <a:pt x="313354" y="3312472"/>
                </a:lnTo>
                <a:lnTo>
                  <a:pt x="251162" y="3191670"/>
                </a:lnTo>
                <a:lnTo>
                  <a:pt x="195032" y="3063590"/>
                </a:lnTo>
                <a:lnTo>
                  <a:pt x="145298" y="2928747"/>
                </a:lnTo>
                <a:lnTo>
                  <a:pt x="102297" y="2787658"/>
                </a:lnTo>
                <a:lnTo>
                  <a:pt x="66364" y="2640839"/>
                </a:lnTo>
                <a:lnTo>
                  <a:pt x="37832" y="2488808"/>
                </a:lnTo>
                <a:lnTo>
                  <a:pt x="17037" y="2332080"/>
                </a:lnTo>
                <a:lnTo>
                  <a:pt x="4315" y="2171171"/>
                </a:lnTo>
                <a:lnTo>
                  <a:pt x="0" y="2006599"/>
                </a:lnTo>
                <a:close/>
              </a:path>
            </a:pathLst>
          </a:custGeom>
          <a:ln w="66674">
            <a:solidFill>
              <a:srgbClr val="59BAD1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7166306" y="4297248"/>
            <a:ext cx="1617661" cy="12689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7527136" y="4484573"/>
            <a:ext cx="896001" cy="276998"/>
          </a:xfrm>
          <a:custGeom>
            <a:avLst/>
            <a:gdLst/>
            <a:ahLst/>
            <a:cxnLst/>
            <a:rect l="l" t="t" r="r" b="b"/>
            <a:pathLst>
              <a:path w="896001" h="276998">
                <a:moveTo>
                  <a:pt x="0" y="0"/>
                </a:moveTo>
                <a:lnTo>
                  <a:pt x="896001" y="0"/>
                </a:lnTo>
                <a:lnTo>
                  <a:pt x="896001" y="276998"/>
                </a:lnTo>
                <a:lnTo>
                  <a:pt x="0" y="2769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7714215" y="4530293"/>
            <a:ext cx="528320" cy="1930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spc="-3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dirty="0" smtClean="0" sz="1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URL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488570" y="5641859"/>
            <a:ext cx="973132" cy="461665"/>
          </a:xfrm>
          <a:custGeom>
            <a:avLst/>
            <a:gdLst/>
            <a:ahLst/>
            <a:cxnLst/>
            <a:rect l="l" t="t" r="r" b="b"/>
            <a:pathLst>
              <a:path w="973132" h="461665">
                <a:moveTo>
                  <a:pt x="0" y="0"/>
                </a:moveTo>
                <a:lnTo>
                  <a:pt x="973132" y="0"/>
                </a:lnTo>
                <a:lnTo>
                  <a:pt x="973132" y="461665"/>
                </a:lnTo>
                <a:lnTo>
                  <a:pt x="0" y="4616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7685634" y="5697739"/>
            <a:ext cx="58420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 indent="5080">
              <a:lnSpc>
                <a:spcPts val="1400"/>
              </a:lnSpc>
            </a:pPr>
            <a:r>
              <a:rPr dirty="0" smtClean="0" sz="1200" spc="-45">
                <a:solidFill>
                  <a:srgbClr val="FFFFFF"/>
                </a:solidFill>
                <a:latin typeface="Arial"/>
                <a:cs typeface="Arial"/>
              </a:rPr>
              <a:t>Sha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1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mtClean="0" sz="1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dirty="0" smtClean="0" sz="1200" spc="-5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mtClean="0" sz="1200" spc="-30">
                <a:solidFill>
                  <a:srgbClr val="FFFFFF"/>
                </a:solidFill>
                <a:latin typeface="Arial"/>
                <a:cs typeface="Arial"/>
              </a:rPr>
              <a:t>fusion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238" y="349135"/>
            <a:ext cx="9143998" cy="6857998"/>
          </a:xfrm>
          <a:custGeom>
            <a:avLst/>
            <a:gdLst/>
            <a:ahLst/>
            <a:cxnLst/>
            <a:rect l="l" t="t" r="r" b="b"/>
            <a:pathLst>
              <a:path w="9143998" h="6857998">
                <a:moveTo>
                  <a:pt x="0" y="0"/>
                </a:moveTo>
                <a:lnTo>
                  <a:pt x="9143998" y="0"/>
                </a:lnTo>
                <a:lnTo>
                  <a:pt x="9143998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3441237" y="849534"/>
            <a:ext cx="6356494" cy="6357599"/>
          </a:xfrm>
          <a:custGeom>
            <a:avLst/>
            <a:gdLst/>
            <a:ahLst/>
            <a:cxnLst/>
            <a:rect l="l" t="t" r="r" b="b"/>
            <a:pathLst>
              <a:path w="6356494" h="6357599">
                <a:moveTo>
                  <a:pt x="3178247" y="0"/>
                </a:moveTo>
                <a:lnTo>
                  <a:pt x="2917581" y="10537"/>
                </a:lnTo>
                <a:lnTo>
                  <a:pt x="2662719" y="41605"/>
                </a:lnTo>
                <a:lnTo>
                  <a:pt x="2414477" y="92384"/>
                </a:lnTo>
                <a:lnTo>
                  <a:pt x="2173675" y="162057"/>
                </a:lnTo>
                <a:lnTo>
                  <a:pt x="1941130" y="249805"/>
                </a:lnTo>
                <a:lnTo>
                  <a:pt x="1717659" y="354811"/>
                </a:lnTo>
                <a:lnTo>
                  <a:pt x="1504082" y="476257"/>
                </a:lnTo>
                <a:lnTo>
                  <a:pt x="1301215" y="613324"/>
                </a:lnTo>
                <a:lnTo>
                  <a:pt x="1109878" y="765194"/>
                </a:lnTo>
                <a:lnTo>
                  <a:pt x="930887" y="931049"/>
                </a:lnTo>
                <a:lnTo>
                  <a:pt x="765060" y="1110071"/>
                </a:lnTo>
                <a:lnTo>
                  <a:pt x="613217" y="1301442"/>
                </a:lnTo>
                <a:lnTo>
                  <a:pt x="476174" y="1504343"/>
                </a:lnTo>
                <a:lnTo>
                  <a:pt x="354750" y="1717958"/>
                </a:lnTo>
                <a:lnTo>
                  <a:pt x="249762" y="1941467"/>
                </a:lnTo>
                <a:lnTo>
                  <a:pt x="162029" y="2174053"/>
                </a:lnTo>
                <a:lnTo>
                  <a:pt x="92368" y="2414897"/>
                </a:lnTo>
                <a:lnTo>
                  <a:pt x="41597" y="2663182"/>
                </a:lnTo>
                <a:lnTo>
                  <a:pt x="10535" y="2918088"/>
                </a:lnTo>
                <a:lnTo>
                  <a:pt x="0" y="3178799"/>
                </a:lnTo>
                <a:lnTo>
                  <a:pt x="10535" y="3439510"/>
                </a:lnTo>
                <a:lnTo>
                  <a:pt x="41597" y="3694417"/>
                </a:lnTo>
                <a:lnTo>
                  <a:pt x="92368" y="3942702"/>
                </a:lnTo>
                <a:lnTo>
                  <a:pt x="162029" y="4183546"/>
                </a:lnTo>
                <a:lnTo>
                  <a:pt x="249762" y="4416131"/>
                </a:lnTo>
                <a:lnTo>
                  <a:pt x="354750" y="4639641"/>
                </a:lnTo>
                <a:lnTo>
                  <a:pt x="476174" y="4853255"/>
                </a:lnTo>
                <a:lnTo>
                  <a:pt x="613217" y="5056157"/>
                </a:lnTo>
                <a:lnTo>
                  <a:pt x="765060" y="5247528"/>
                </a:lnTo>
                <a:lnTo>
                  <a:pt x="930887" y="5426550"/>
                </a:lnTo>
                <a:lnTo>
                  <a:pt x="1109878" y="5592405"/>
                </a:lnTo>
                <a:lnTo>
                  <a:pt x="1301215" y="5744275"/>
                </a:lnTo>
                <a:lnTo>
                  <a:pt x="1504082" y="5881341"/>
                </a:lnTo>
                <a:lnTo>
                  <a:pt x="1717659" y="6002787"/>
                </a:lnTo>
                <a:lnTo>
                  <a:pt x="1941130" y="6107793"/>
                </a:lnTo>
                <a:lnTo>
                  <a:pt x="2173675" y="6195541"/>
                </a:lnTo>
                <a:lnTo>
                  <a:pt x="2414477" y="6265214"/>
                </a:lnTo>
                <a:lnTo>
                  <a:pt x="2662719" y="6315994"/>
                </a:lnTo>
                <a:lnTo>
                  <a:pt x="2917581" y="6347061"/>
                </a:lnTo>
                <a:lnTo>
                  <a:pt x="3178247" y="6357599"/>
                </a:lnTo>
                <a:lnTo>
                  <a:pt x="3438913" y="6347061"/>
                </a:lnTo>
                <a:lnTo>
                  <a:pt x="3693775" y="6315994"/>
                </a:lnTo>
                <a:lnTo>
                  <a:pt x="3942017" y="6265214"/>
                </a:lnTo>
                <a:lnTo>
                  <a:pt x="4182819" y="6195541"/>
                </a:lnTo>
                <a:lnTo>
                  <a:pt x="4415365" y="6107793"/>
                </a:lnTo>
                <a:lnTo>
                  <a:pt x="4638835" y="6002787"/>
                </a:lnTo>
                <a:lnTo>
                  <a:pt x="4852413" y="5881341"/>
                </a:lnTo>
                <a:lnTo>
                  <a:pt x="5055279" y="5744275"/>
                </a:lnTo>
                <a:lnTo>
                  <a:pt x="5246617" y="5592405"/>
                </a:lnTo>
                <a:lnTo>
                  <a:pt x="5425608" y="5426550"/>
                </a:lnTo>
                <a:lnTo>
                  <a:pt x="5591434" y="5247528"/>
                </a:lnTo>
                <a:lnTo>
                  <a:pt x="5743277" y="5056157"/>
                </a:lnTo>
                <a:lnTo>
                  <a:pt x="5880320" y="4853255"/>
                </a:lnTo>
                <a:lnTo>
                  <a:pt x="6001744" y="4639641"/>
                </a:lnTo>
                <a:lnTo>
                  <a:pt x="6106732" y="4416131"/>
                </a:lnTo>
                <a:lnTo>
                  <a:pt x="6194465" y="4183546"/>
                </a:lnTo>
                <a:lnTo>
                  <a:pt x="6264126" y="3942702"/>
                </a:lnTo>
                <a:lnTo>
                  <a:pt x="6314896" y="3694417"/>
                </a:lnTo>
                <a:lnTo>
                  <a:pt x="6345958" y="3439510"/>
                </a:lnTo>
                <a:lnTo>
                  <a:pt x="6356494" y="3178799"/>
                </a:lnTo>
                <a:lnTo>
                  <a:pt x="6345958" y="2918088"/>
                </a:lnTo>
                <a:lnTo>
                  <a:pt x="6314896" y="2663182"/>
                </a:lnTo>
                <a:lnTo>
                  <a:pt x="6264126" y="2414897"/>
                </a:lnTo>
                <a:lnTo>
                  <a:pt x="6194465" y="2174053"/>
                </a:lnTo>
                <a:lnTo>
                  <a:pt x="6106732" y="1941467"/>
                </a:lnTo>
                <a:lnTo>
                  <a:pt x="6001744" y="1717958"/>
                </a:lnTo>
                <a:lnTo>
                  <a:pt x="5880320" y="1504343"/>
                </a:lnTo>
                <a:lnTo>
                  <a:pt x="5743277" y="1301442"/>
                </a:lnTo>
                <a:lnTo>
                  <a:pt x="5591434" y="1110071"/>
                </a:lnTo>
                <a:lnTo>
                  <a:pt x="5425608" y="931049"/>
                </a:lnTo>
                <a:lnTo>
                  <a:pt x="5246617" y="765194"/>
                </a:lnTo>
                <a:lnTo>
                  <a:pt x="5055279" y="613324"/>
                </a:lnTo>
                <a:lnTo>
                  <a:pt x="4852413" y="476257"/>
                </a:lnTo>
                <a:lnTo>
                  <a:pt x="4638835" y="354811"/>
                </a:lnTo>
                <a:lnTo>
                  <a:pt x="4415365" y="249805"/>
                </a:lnTo>
                <a:lnTo>
                  <a:pt x="4182819" y="162057"/>
                </a:lnTo>
                <a:lnTo>
                  <a:pt x="3942017" y="92384"/>
                </a:lnTo>
                <a:lnTo>
                  <a:pt x="3693775" y="41605"/>
                </a:lnTo>
                <a:lnTo>
                  <a:pt x="3438913" y="10537"/>
                </a:lnTo>
                <a:lnTo>
                  <a:pt x="3178247" y="0"/>
                </a:lnTo>
                <a:close/>
              </a:path>
            </a:pathLst>
          </a:custGeom>
          <a:solidFill>
            <a:srgbClr val="937AB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8795289" y="1796232"/>
            <a:ext cx="146605" cy="130357"/>
          </a:xfrm>
          <a:custGeom>
            <a:avLst/>
            <a:gdLst/>
            <a:ahLst/>
            <a:cxnLst/>
            <a:rect l="l" t="t" r="r" b="b"/>
            <a:pathLst>
              <a:path w="146605" h="130357">
                <a:moveTo>
                  <a:pt x="61858" y="0"/>
                </a:moveTo>
                <a:lnTo>
                  <a:pt x="22793" y="17287"/>
                </a:lnTo>
                <a:lnTo>
                  <a:pt x="1586" y="51156"/>
                </a:lnTo>
                <a:lnTo>
                  <a:pt x="0" y="64779"/>
                </a:lnTo>
                <a:lnTo>
                  <a:pt x="1141" y="76351"/>
                </a:lnTo>
                <a:lnTo>
                  <a:pt x="20994" y="110504"/>
                </a:lnTo>
                <a:lnTo>
                  <a:pt x="59528" y="128982"/>
                </a:lnTo>
                <a:lnTo>
                  <a:pt x="75165" y="130357"/>
                </a:lnTo>
                <a:lnTo>
                  <a:pt x="89674" y="128758"/>
                </a:lnTo>
                <a:lnTo>
                  <a:pt x="125933" y="109841"/>
                </a:lnTo>
                <a:lnTo>
                  <a:pt x="145263" y="73573"/>
                </a:lnTo>
                <a:lnTo>
                  <a:pt x="146605" y="58478"/>
                </a:lnTo>
                <a:lnTo>
                  <a:pt x="143948" y="46382"/>
                </a:lnTo>
                <a:lnTo>
                  <a:pt x="109315" y="9394"/>
                </a:lnTo>
                <a:lnTo>
                  <a:pt x="61858" y="0"/>
                </a:lnTo>
                <a:close/>
              </a:path>
            </a:pathLst>
          </a:custGeom>
          <a:solidFill>
            <a:srgbClr val="FF7C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041439" y="3092334"/>
            <a:ext cx="2310061" cy="307776"/>
          </a:xfrm>
          <a:custGeom>
            <a:avLst/>
            <a:gdLst/>
            <a:ahLst/>
            <a:cxnLst/>
            <a:rect l="l" t="t" r="r" b="b"/>
            <a:pathLst>
              <a:path w="2310061" h="307776">
                <a:moveTo>
                  <a:pt x="0" y="0"/>
                </a:moveTo>
                <a:lnTo>
                  <a:pt x="2310061" y="0"/>
                </a:lnTo>
                <a:lnTo>
                  <a:pt x="2310061" y="307776"/>
                </a:lnTo>
                <a:lnTo>
                  <a:pt x="0" y="30777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041438" y="3092334"/>
            <a:ext cx="2310061" cy="307776"/>
          </a:xfrm>
          <a:custGeom>
            <a:avLst/>
            <a:gdLst/>
            <a:ahLst/>
            <a:cxnLst/>
            <a:rect l="l" t="t" r="r" b="b"/>
            <a:pathLst>
              <a:path w="2310061" h="307776">
                <a:moveTo>
                  <a:pt x="0" y="0"/>
                </a:moveTo>
                <a:lnTo>
                  <a:pt x="2310061" y="0"/>
                </a:lnTo>
                <a:lnTo>
                  <a:pt x="2310061" y="307776"/>
                </a:lnTo>
                <a:lnTo>
                  <a:pt x="0" y="307776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96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120178" y="3138054"/>
            <a:ext cx="1935480" cy="2317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>
                <a:latin typeface="Arial"/>
                <a:cs typeface="Arial"/>
              </a:rPr>
              <a:t>@Brand</a:t>
            </a:r>
            <a:r>
              <a:rPr dirty="0" smtClean="0" sz="1400" spc="-5">
                <a:latin typeface="Arial"/>
                <a:cs typeface="Arial"/>
              </a:rPr>
              <a:t> </a:t>
            </a:r>
            <a:r>
              <a:rPr dirty="0" smtClean="0" sz="1400" spc="-5">
                <a:latin typeface="Arial"/>
                <a:cs typeface="Arial"/>
              </a:rPr>
              <a:t>f</a:t>
            </a:r>
            <a:r>
              <a:rPr dirty="0" smtClean="0" sz="1400" spc="-5">
                <a:latin typeface="Arial"/>
                <a:cs typeface="Arial"/>
              </a:rPr>
              <a:t>ollower</a:t>
            </a:r>
            <a:r>
              <a:rPr dirty="0" smtClean="0" sz="1400" spc="-5">
                <a:latin typeface="Arial"/>
                <a:cs typeface="Arial"/>
              </a:rPr>
              <a:t> </a:t>
            </a:r>
            <a:r>
              <a:rPr dirty="0" smtClean="0" sz="1400" spc="0">
                <a:latin typeface="Arial"/>
                <a:cs typeface="Arial"/>
              </a:rPr>
              <a:t>a</a:t>
            </a:r>
            <a:r>
              <a:rPr dirty="0" smtClean="0" sz="1400" spc="-10">
                <a:latin typeface="Arial"/>
                <a:cs typeface="Arial"/>
              </a:rPr>
              <a:t>ct</a:t>
            </a:r>
            <a:r>
              <a:rPr dirty="0" smtClean="0" sz="1400" spc="-10">
                <a:latin typeface="Arial"/>
                <a:cs typeface="Arial"/>
              </a:rPr>
              <a:t>ivi</a:t>
            </a:r>
            <a:r>
              <a:rPr dirty="0" smtClean="0" sz="1400" spc="-5">
                <a:latin typeface="Arial"/>
                <a:cs typeface="Arial"/>
              </a:rPr>
              <a:t>t</a:t>
            </a:r>
            <a:r>
              <a:rPr dirty="0" smtClean="0" sz="1400" spc="-5">
                <a:latin typeface="Arial"/>
                <a:cs typeface="Arial"/>
              </a:rPr>
              <a:t>y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937038" y="1415935"/>
            <a:ext cx="1946879" cy="307776"/>
          </a:xfrm>
          <a:custGeom>
            <a:avLst/>
            <a:gdLst/>
            <a:ahLst/>
            <a:cxnLst/>
            <a:rect l="l" t="t" r="r" b="b"/>
            <a:pathLst>
              <a:path w="1946879" h="307776">
                <a:moveTo>
                  <a:pt x="0" y="0"/>
                </a:moveTo>
                <a:lnTo>
                  <a:pt x="1946879" y="0"/>
                </a:lnTo>
                <a:lnTo>
                  <a:pt x="1946879" y="307776"/>
                </a:lnTo>
                <a:lnTo>
                  <a:pt x="0" y="30777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937038" y="1415936"/>
            <a:ext cx="1946879" cy="307776"/>
          </a:xfrm>
          <a:custGeom>
            <a:avLst/>
            <a:gdLst/>
            <a:ahLst/>
            <a:cxnLst/>
            <a:rect l="l" t="t" r="r" b="b"/>
            <a:pathLst>
              <a:path w="1946879" h="307776">
                <a:moveTo>
                  <a:pt x="0" y="0"/>
                </a:moveTo>
                <a:lnTo>
                  <a:pt x="1946879" y="0"/>
                </a:lnTo>
                <a:lnTo>
                  <a:pt x="1946879" y="307776"/>
                </a:lnTo>
                <a:lnTo>
                  <a:pt x="0" y="307776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7C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8015777" y="1461654"/>
            <a:ext cx="1587500" cy="2317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>
                <a:latin typeface="Arial"/>
                <a:cs typeface="Arial"/>
              </a:rPr>
              <a:t>Men</a:t>
            </a:r>
            <a:r>
              <a:rPr dirty="0" smtClean="0" sz="1400" spc="-5">
                <a:latin typeface="Arial"/>
                <a:cs typeface="Arial"/>
              </a:rPr>
              <a:t>t</a:t>
            </a:r>
            <a:r>
              <a:rPr dirty="0" smtClean="0" sz="1400" spc="-5">
                <a:latin typeface="Arial"/>
                <a:cs typeface="Arial"/>
              </a:rPr>
              <a:t>ions</a:t>
            </a:r>
            <a:r>
              <a:rPr dirty="0" smtClean="0" sz="1400" spc="-5">
                <a:latin typeface="Arial"/>
                <a:cs typeface="Arial"/>
              </a:rPr>
              <a:t> </a:t>
            </a:r>
            <a:r>
              <a:rPr dirty="0" smtClean="0" sz="1400" spc="0">
                <a:latin typeface="Arial"/>
                <a:cs typeface="Arial"/>
              </a:rPr>
              <a:t>o</a:t>
            </a:r>
            <a:r>
              <a:rPr dirty="0" smtClean="0" sz="1400" spc="-5">
                <a:latin typeface="Arial"/>
                <a:cs typeface="Arial"/>
              </a:rPr>
              <a:t>f</a:t>
            </a:r>
            <a:r>
              <a:rPr dirty="0" smtClean="0" sz="1400" spc="-5">
                <a:latin typeface="Arial"/>
                <a:cs typeface="Arial"/>
              </a:rPr>
              <a:t> </a:t>
            </a:r>
            <a:r>
              <a:rPr dirty="0" smtClean="0" sz="1400" spc="0">
                <a:latin typeface="Arial"/>
                <a:cs typeface="Arial"/>
              </a:rPr>
              <a:t>brand</a:t>
            </a:r>
            <a:r>
              <a:rPr dirty="0" smtClean="0" sz="1400" spc="-5">
                <a:latin typeface="Arial"/>
                <a:cs typeface="Arial"/>
              </a:rPr>
              <a:t> </a:t>
            </a:r>
            <a:r>
              <a:rPr dirty="0" smtClean="0" sz="1400" spc="0">
                <a:latin typeface="Arial"/>
                <a:cs typeface="Arial"/>
              </a:rPr>
              <a:t>x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8369" y="4418599"/>
            <a:ext cx="5817235" cy="3136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0000" b="1">
                <a:solidFill>
                  <a:srgbClr val="007DC6"/>
                </a:solidFill>
                <a:latin typeface="Arial"/>
                <a:cs typeface="Arial"/>
              </a:rPr>
              <a:t>0.1%</a:t>
            </a:r>
            <a:endParaRPr sz="20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238" y="349135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6219362" y="4216284"/>
            <a:ext cx="3698874" cy="2830513"/>
          </a:xfrm>
          <a:custGeom>
            <a:avLst/>
            <a:gdLst/>
            <a:ahLst/>
            <a:cxnLst/>
            <a:rect l="l" t="t" r="r" b="b"/>
            <a:pathLst>
              <a:path w="3698874" h="2830513">
                <a:moveTo>
                  <a:pt x="0" y="0"/>
                </a:moveTo>
                <a:lnTo>
                  <a:pt x="3698874" y="0"/>
                </a:lnTo>
                <a:lnTo>
                  <a:pt x="3698874" y="2830513"/>
                </a:lnTo>
                <a:lnTo>
                  <a:pt x="0" y="2830513"/>
                </a:lnTo>
                <a:lnTo>
                  <a:pt x="0" y="0"/>
                </a:lnTo>
                <a:close/>
              </a:path>
            </a:pathLst>
          </a:custGeom>
          <a:solidFill>
            <a:srgbClr val="24242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6219362" y="4216284"/>
            <a:ext cx="3698873" cy="28305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6198725" y="4195647"/>
            <a:ext cx="3719511" cy="0"/>
          </a:xfrm>
          <a:custGeom>
            <a:avLst/>
            <a:gdLst/>
            <a:ahLst/>
            <a:cxnLst/>
            <a:rect l="l" t="t" r="r" b="b"/>
            <a:pathLst>
              <a:path w="3719511" h="0">
                <a:moveTo>
                  <a:pt x="0" y="0"/>
                </a:moveTo>
                <a:lnTo>
                  <a:pt x="3719511" y="0"/>
                </a:lnTo>
              </a:path>
            </a:pathLst>
          </a:custGeom>
          <a:ln w="41274">
            <a:solidFill>
              <a:srgbClr val="937AB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6198725" y="4195647"/>
            <a:ext cx="3719511" cy="2871786"/>
          </a:xfrm>
          <a:custGeom>
            <a:avLst/>
            <a:gdLst/>
            <a:ahLst/>
            <a:cxnLst/>
            <a:rect l="l" t="t" r="r" b="b"/>
            <a:pathLst>
              <a:path w="3719511" h="2871786">
                <a:moveTo>
                  <a:pt x="3719511" y="2871786"/>
                </a:moveTo>
                <a:lnTo>
                  <a:pt x="0" y="2871786"/>
                </a:lnTo>
                <a:lnTo>
                  <a:pt x="0" y="0"/>
                </a:lnTo>
              </a:path>
            </a:pathLst>
          </a:custGeom>
          <a:ln w="41274">
            <a:solidFill>
              <a:srgbClr val="937AB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028238" y="1034935"/>
            <a:ext cx="6108699" cy="1323437"/>
          </a:xfrm>
          <a:custGeom>
            <a:avLst/>
            <a:gdLst/>
            <a:ahLst/>
            <a:cxnLst/>
            <a:rect l="l" t="t" r="r" b="b"/>
            <a:pathLst>
              <a:path w="6108699" h="1323437">
                <a:moveTo>
                  <a:pt x="0" y="0"/>
                </a:moveTo>
                <a:lnTo>
                  <a:pt x="6108699" y="0"/>
                </a:lnTo>
                <a:lnTo>
                  <a:pt x="6108699" y="1323437"/>
                </a:lnTo>
                <a:lnTo>
                  <a:pt x="0" y="13234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106978" y="1081631"/>
            <a:ext cx="5415915" cy="12230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99800"/>
              </a:lnSpc>
            </a:pPr>
            <a:r>
              <a:rPr dirty="0" smtClean="0" sz="3200" spc="-55">
                <a:solidFill>
                  <a:srgbClr val="007DC6"/>
                </a:solidFill>
                <a:latin typeface="Arial"/>
                <a:cs typeface="Arial"/>
              </a:rPr>
              <a:t>Decoding</a:t>
            </a:r>
            <a:r>
              <a:rPr dirty="0" smtClean="0" sz="3200" spc="-5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65">
                <a:solidFill>
                  <a:srgbClr val="007DC6"/>
                </a:solidFill>
                <a:latin typeface="Arial"/>
                <a:cs typeface="Arial"/>
              </a:rPr>
              <a:t>your</a:t>
            </a:r>
            <a:r>
              <a:rPr dirty="0" smtClean="0" sz="3200" spc="-6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90">
                <a:solidFill>
                  <a:srgbClr val="007DC6"/>
                </a:solidFill>
                <a:latin typeface="Arial"/>
                <a:cs typeface="Arial"/>
              </a:rPr>
              <a:t>online</a:t>
            </a:r>
            <a:r>
              <a:rPr dirty="0" smtClean="0" sz="3200" spc="-90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65">
                <a:solidFill>
                  <a:srgbClr val="007DC6"/>
                </a:solidFill>
                <a:latin typeface="Arial"/>
                <a:cs typeface="Arial"/>
              </a:rPr>
              <a:t>audience</a:t>
            </a:r>
            <a:r>
              <a:rPr dirty="0" smtClean="0" sz="3200" spc="-40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2400" spc="-60">
                <a:solidFill>
                  <a:srgbClr val="7F7F7F"/>
                </a:solidFill>
                <a:latin typeface="Arial"/>
                <a:cs typeface="Arial"/>
              </a:rPr>
              <a:t>Discovering</a:t>
            </a:r>
            <a:r>
              <a:rPr dirty="0" smtClean="0" sz="2400" spc="-6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45">
                <a:solidFill>
                  <a:srgbClr val="7F7F7F"/>
                </a:solidFill>
                <a:latin typeface="Arial"/>
                <a:cs typeface="Arial"/>
              </a:rPr>
              <a:t>clusters</a:t>
            </a:r>
            <a:r>
              <a:rPr dirty="0" smtClean="0" sz="2400" spc="-4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30">
                <a:solidFill>
                  <a:srgbClr val="7F7F7F"/>
                </a:solidFill>
                <a:latin typeface="Arial"/>
                <a:cs typeface="Arial"/>
              </a:rPr>
              <a:t>of</a:t>
            </a:r>
            <a:r>
              <a:rPr dirty="0" smtClean="0" sz="2400" spc="-3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60">
                <a:solidFill>
                  <a:srgbClr val="7F7F7F"/>
                </a:solidFill>
                <a:latin typeface="Arial"/>
                <a:cs typeface="Arial"/>
              </a:rPr>
              <a:t>fans</a:t>
            </a:r>
            <a:r>
              <a:rPr dirty="0" smtClean="0" sz="2400" spc="-6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50">
                <a:solidFill>
                  <a:srgbClr val="7F7F7F"/>
                </a:solidFill>
                <a:latin typeface="Arial"/>
                <a:cs typeface="Arial"/>
              </a:rPr>
              <a:t>using</a:t>
            </a:r>
            <a:r>
              <a:rPr dirty="0" smtClean="0" sz="2400" spc="-5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55">
                <a:solidFill>
                  <a:srgbClr val="7F7F7F"/>
                </a:solidFill>
                <a:latin typeface="Arial"/>
                <a:cs typeface="Arial"/>
              </a:rPr>
              <a:t>Social</a:t>
            </a:r>
            <a:r>
              <a:rPr dirty="0" smtClean="0" sz="2400" spc="-3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15">
                <a:solidFill>
                  <a:srgbClr val="7F7F7F"/>
                </a:solidFill>
                <a:latin typeface="Arial"/>
                <a:cs typeface="Arial"/>
              </a:rPr>
              <a:t>Network</a:t>
            </a:r>
            <a:r>
              <a:rPr dirty="0" smtClean="0" sz="2400" spc="-1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80">
                <a:solidFill>
                  <a:srgbClr val="7F7F7F"/>
                </a:solidFill>
                <a:latin typeface="Arial"/>
                <a:cs typeface="Arial"/>
              </a:rPr>
              <a:t>Analysis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84351" y="6711878"/>
            <a:ext cx="374406" cy="376261"/>
          </a:xfrm>
          <a:custGeom>
            <a:avLst/>
            <a:gdLst/>
            <a:ahLst/>
            <a:cxnLst/>
            <a:rect l="l" t="t" r="r" b="b"/>
            <a:pathLst>
              <a:path w="374406" h="376261">
                <a:moveTo>
                  <a:pt x="184563" y="0"/>
                </a:moveTo>
                <a:lnTo>
                  <a:pt x="146092" y="4495"/>
                </a:lnTo>
                <a:lnTo>
                  <a:pt x="109578" y="16759"/>
                </a:lnTo>
                <a:lnTo>
                  <a:pt x="76151" y="36376"/>
                </a:lnTo>
                <a:lnTo>
                  <a:pt x="42976" y="67502"/>
                </a:lnTo>
                <a:lnTo>
                  <a:pt x="18992" y="104521"/>
                </a:lnTo>
                <a:lnTo>
                  <a:pt x="4550" y="145680"/>
                </a:lnTo>
                <a:lnTo>
                  <a:pt x="0" y="189225"/>
                </a:lnTo>
                <a:lnTo>
                  <a:pt x="741" y="203967"/>
                </a:lnTo>
                <a:lnTo>
                  <a:pt x="9925" y="247965"/>
                </a:lnTo>
                <a:lnTo>
                  <a:pt x="29816" y="290258"/>
                </a:lnTo>
                <a:lnTo>
                  <a:pt x="56600" y="323352"/>
                </a:lnTo>
                <a:lnTo>
                  <a:pt x="87602" y="347532"/>
                </a:lnTo>
                <a:lnTo>
                  <a:pt x="122821" y="364748"/>
                </a:lnTo>
                <a:lnTo>
                  <a:pt x="161014" y="374373"/>
                </a:lnTo>
                <a:lnTo>
                  <a:pt x="187516" y="376261"/>
                </a:lnTo>
                <a:lnTo>
                  <a:pt x="190176" y="376243"/>
                </a:lnTo>
                <a:lnTo>
                  <a:pt x="228643" y="371745"/>
                </a:lnTo>
                <a:lnTo>
                  <a:pt x="248783" y="365922"/>
                </a:lnTo>
                <a:lnTo>
                  <a:pt x="178337" y="365922"/>
                </a:lnTo>
                <a:lnTo>
                  <a:pt x="165118" y="364737"/>
                </a:lnTo>
                <a:lnTo>
                  <a:pt x="126828" y="355463"/>
                </a:lnTo>
                <a:lnTo>
                  <a:pt x="91661" y="338157"/>
                </a:lnTo>
                <a:lnTo>
                  <a:pt x="61005" y="313520"/>
                </a:lnTo>
                <a:lnTo>
                  <a:pt x="35617" y="281258"/>
                </a:lnTo>
                <a:lnTo>
                  <a:pt x="17887" y="242477"/>
                </a:lnTo>
                <a:lnTo>
                  <a:pt x="10250" y="201903"/>
                </a:lnTo>
                <a:lnTo>
                  <a:pt x="9909" y="189225"/>
                </a:lnTo>
                <a:lnTo>
                  <a:pt x="9946" y="186617"/>
                </a:lnTo>
                <a:lnTo>
                  <a:pt x="15348" y="146707"/>
                </a:lnTo>
                <a:lnTo>
                  <a:pt x="30556" y="107087"/>
                </a:lnTo>
                <a:lnTo>
                  <a:pt x="55400" y="70705"/>
                </a:lnTo>
                <a:lnTo>
                  <a:pt x="89723" y="39239"/>
                </a:lnTo>
                <a:lnTo>
                  <a:pt x="124232" y="21583"/>
                </a:lnTo>
                <a:lnTo>
                  <a:pt x="161332" y="11949"/>
                </a:lnTo>
                <a:lnTo>
                  <a:pt x="187205" y="10079"/>
                </a:lnTo>
                <a:lnTo>
                  <a:pt x="246867" y="10079"/>
                </a:lnTo>
                <a:lnTo>
                  <a:pt x="237817" y="7219"/>
                </a:lnTo>
                <a:lnTo>
                  <a:pt x="224911" y="4091"/>
                </a:lnTo>
                <a:lnTo>
                  <a:pt x="211708" y="1830"/>
                </a:lnTo>
                <a:lnTo>
                  <a:pt x="198246" y="459"/>
                </a:lnTo>
                <a:lnTo>
                  <a:pt x="184563" y="0"/>
                </a:lnTo>
                <a:close/>
              </a:path>
              <a:path w="374406" h="376261">
                <a:moveTo>
                  <a:pt x="246867" y="10079"/>
                </a:moveTo>
                <a:lnTo>
                  <a:pt x="187205" y="10079"/>
                </a:lnTo>
                <a:lnTo>
                  <a:pt x="196382" y="10318"/>
                </a:lnTo>
                <a:lnTo>
                  <a:pt x="209601" y="11503"/>
                </a:lnTo>
                <a:lnTo>
                  <a:pt x="247891" y="20777"/>
                </a:lnTo>
                <a:lnTo>
                  <a:pt x="283057" y="38083"/>
                </a:lnTo>
                <a:lnTo>
                  <a:pt x="313713" y="62720"/>
                </a:lnTo>
                <a:lnTo>
                  <a:pt x="339103" y="94982"/>
                </a:lnTo>
                <a:lnTo>
                  <a:pt x="356828" y="133611"/>
                </a:lnTo>
                <a:lnTo>
                  <a:pt x="364617" y="174119"/>
                </a:lnTo>
                <a:lnTo>
                  <a:pt x="365034" y="186617"/>
                </a:lnTo>
                <a:lnTo>
                  <a:pt x="365033" y="189225"/>
                </a:lnTo>
                <a:lnTo>
                  <a:pt x="359976" y="229160"/>
                </a:lnTo>
                <a:lnTo>
                  <a:pt x="345416" y="268319"/>
                </a:lnTo>
                <a:lnTo>
                  <a:pt x="321568" y="304025"/>
                </a:lnTo>
                <a:lnTo>
                  <a:pt x="288626" y="334563"/>
                </a:lnTo>
                <a:lnTo>
                  <a:pt x="245197" y="356230"/>
                </a:lnTo>
                <a:lnTo>
                  <a:pt x="207023" y="364441"/>
                </a:lnTo>
                <a:lnTo>
                  <a:pt x="178337" y="365922"/>
                </a:lnTo>
                <a:lnTo>
                  <a:pt x="248783" y="365922"/>
                </a:lnTo>
                <a:lnTo>
                  <a:pt x="287790" y="347227"/>
                </a:lnTo>
                <a:lnTo>
                  <a:pt x="321703" y="319854"/>
                </a:lnTo>
                <a:lnTo>
                  <a:pt x="348764" y="284579"/>
                </a:lnTo>
                <a:lnTo>
                  <a:pt x="366351" y="244516"/>
                </a:lnTo>
                <a:lnTo>
                  <a:pt x="374084" y="201382"/>
                </a:lnTo>
                <a:lnTo>
                  <a:pt x="374406" y="186617"/>
                </a:lnTo>
                <a:lnTo>
                  <a:pt x="373577" y="171766"/>
                </a:lnTo>
                <a:lnTo>
                  <a:pt x="364043" y="127324"/>
                </a:lnTo>
                <a:lnTo>
                  <a:pt x="343642" y="84387"/>
                </a:lnTo>
                <a:lnTo>
                  <a:pt x="316663" y="51518"/>
                </a:lnTo>
                <a:lnTo>
                  <a:pt x="285713" y="27956"/>
                </a:lnTo>
                <a:lnTo>
                  <a:pt x="250388" y="11192"/>
                </a:lnTo>
                <a:lnTo>
                  <a:pt x="246867" y="10079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881391" y="6808526"/>
            <a:ext cx="24687" cy="24223"/>
          </a:xfrm>
          <a:custGeom>
            <a:avLst/>
            <a:gdLst/>
            <a:ahLst/>
            <a:cxnLst/>
            <a:rect l="l" t="t" r="r" b="b"/>
            <a:pathLst>
              <a:path w="24687" h="24223">
                <a:moveTo>
                  <a:pt x="9922" y="0"/>
                </a:moveTo>
                <a:lnTo>
                  <a:pt x="2537" y="5391"/>
                </a:lnTo>
                <a:lnTo>
                  <a:pt x="926" y="8048"/>
                </a:lnTo>
                <a:lnTo>
                  <a:pt x="0" y="14079"/>
                </a:lnTo>
                <a:lnTo>
                  <a:pt x="739" y="17096"/>
                </a:lnTo>
                <a:lnTo>
                  <a:pt x="4684" y="22480"/>
                </a:lnTo>
                <a:lnTo>
                  <a:pt x="8133" y="24223"/>
                </a:lnTo>
                <a:lnTo>
                  <a:pt x="14201" y="24223"/>
                </a:lnTo>
                <a:lnTo>
                  <a:pt x="16534" y="23457"/>
                </a:lnTo>
                <a:lnTo>
                  <a:pt x="21321" y="19947"/>
                </a:lnTo>
                <a:lnTo>
                  <a:pt x="12786" y="19947"/>
                </a:lnTo>
                <a:lnTo>
                  <a:pt x="8612" y="19298"/>
                </a:lnTo>
                <a:lnTo>
                  <a:pt x="5605" y="15195"/>
                </a:lnTo>
                <a:lnTo>
                  <a:pt x="5197" y="13515"/>
                </a:lnTo>
                <a:lnTo>
                  <a:pt x="5715" y="10148"/>
                </a:lnTo>
                <a:lnTo>
                  <a:pt x="6612" y="8673"/>
                </a:lnTo>
                <a:lnTo>
                  <a:pt x="9089" y="6857"/>
                </a:lnTo>
                <a:lnTo>
                  <a:pt x="10392" y="6432"/>
                </a:lnTo>
                <a:lnTo>
                  <a:pt x="21245" y="6432"/>
                </a:lnTo>
                <a:lnTo>
                  <a:pt x="17383" y="1161"/>
                </a:lnTo>
                <a:lnTo>
                  <a:pt x="9922" y="0"/>
                </a:lnTo>
                <a:close/>
              </a:path>
              <a:path w="24687" h="24223">
                <a:moveTo>
                  <a:pt x="21245" y="6432"/>
                </a:moveTo>
                <a:lnTo>
                  <a:pt x="13802" y="6432"/>
                </a:lnTo>
                <a:lnTo>
                  <a:pt x="15683" y="7380"/>
                </a:lnTo>
                <a:lnTo>
                  <a:pt x="18967" y="11869"/>
                </a:lnTo>
                <a:lnTo>
                  <a:pt x="18357" y="15863"/>
                </a:lnTo>
                <a:lnTo>
                  <a:pt x="12786" y="19947"/>
                </a:lnTo>
                <a:lnTo>
                  <a:pt x="21321" y="19947"/>
                </a:lnTo>
                <a:lnTo>
                  <a:pt x="23581" y="18289"/>
                </a:lnTo>
                <a:lnTo>
                  <a:pt x="24687" y="11128"/>
                </a:lnTo>
                <a:lnTo>
                  <a:pt x="21245" y="6432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090493" y="6860702"/>
            <a:ext cx="24685" cy="24228"/>
          </a:xfrm>
          <a:custGeom>
            <a:avLst/>
            <a:gdLst/>
            <a:ahLst/>
            <a:cxnLst/>
            <a:rect l="l" t="t" r="r" b="b"/>
            <a:pathLst>
              <a:path w="24685" h="24228">
                <a:moveTo>
                  <a:pt x="9920" y="0"/>
                </a:moveTo>
                <a:lnTo>
                  <a:pt x="2540" y="5396"/>
                </a:lnTo>
                <a:lnTo>
                  <a:pt x="926" y="8053"/>
                </a:lnTo>
                <a:lnTo>
                  <a:pt x="0" y="14082"/>
                </a:lnTo>
                <a:lnTo>
                  <a:pt x="741" y="17101"/>
                </a:lnTo>
                <a:lnTo>
                  <a:pt x="4684" y="22483"/>
                </a:lnTo>
                <a:lnTo>
                  <a:pt x="8133" y="24228"/>
                </a:lnTo>
                <a:lnTo>
                  <a:pt x="14201" y="24228"/>
                </a:lnTo>
                <a:lnTo>
                  <a:pt x="16534" y="23460"/>
                </a:lnTo>
                <a:lnTo>
                  <a:pt x="21314" y="19955"/>
                </a:lnTo>
                <a:lnTo>
                  <a:pt x="12791" y="19955"/>
                </a:lnTo>
                <a:lnTo>
                  <a:pt x="8610" y="19298"/>
                </a:lnTo>
                <a:lnTo>
                  <a:pt x="5605" y="15200"/>
                </a:lnTo>
                <a:lnTo>
                  <a:pt x="5197" y="13520"/>
                </a:lnTo>
                <a:lnTo>
                  <a:pt x="5715" y="10153"/>
                </a:lnTo>
                <a:lnTo>
                  <a:pt x="6612" y="8673"/>
                </a:lnTo>
                <a:lnTo>
                  <a:pt x="9086" y="6859"/>
                </a:lnTo>
                <a:lnTo>
                  <a:pt x="10389" y="6434"/>
                </a:lnTo>
                <a:lnTo>
                  <a:pt x="21244" y="6434"/>
                </a:lnTo>
                <a:lnTo>
                  <a:pt x="17383" y="1164"/>
                </a:lnTo>
                <a:lnTo>
                  <a:pt x="9920" y="0"/>
                </a:lnTo>
                <a:close/>
              </a:path>
              <a:path w="24685" h="24228">
                <a:moveTo>
                  <a:pt x="21244" y="6434"/>
                </a:moveTo>
                <a:lnTo>
                  <a:pt x="13802" y="6434"/>
                </a:lnTo>
                <a:lnTo>
                  <a:pt x="15681" y="7384"/>
                </a:lnTo>
                <a:lnTo>
                  <a:pt x="18968" y="11874"/>
                </a:lnTo>
                <a:lnTo>
                  <a:pt x="18355" y="15868"/>
                </a:lnTo>
                <a:lnTo>
                  <a:pt x="12791" y="19955"/>
                </a:lnTo>
                <a:lnTo>
                  <a:pt x="21314" y="19955"/>
                </a:lnTo>
                <a:lnTo>
                  <a:pt x="23581" y="18292"/>
                </a:lnTo>
                <a:lnTo>
                  <a:pt x="24685" y="11130"/>
                </a:lnTo>
                <a:lnTo>
                  <a:pt x="21244" y="6434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1037099" y="6912941"/>
            <a:ext cx="24682" cy="24235"/>
          </a:xfrm>
          <a:custGeom>
            <a:avLst/>
            <a:gdLst/>
            <a:ahLst/>
            <a:cxnLst/>
            <a:rect l="l" t="t" r="r" b="b"/>
            <a:pathLst>
              <a:path w="24682" h="24235">
                <a:moveTo>
                  <a:pt x="11099" y="0"/>
                </a:moveTo>
                <a:lnTo>
                  <a:pt x="1098" y="7329"/>
                </a:lnTo>
                <a:lnTo>
                  <a:pt x="0" y="14490"/>
                </a:lnTo>
                <a:lnTo>
                  <a:pt x="5863" y="22495"/>
                </a:lnTo>
                <a:lnTo>
                  <a:pt x="9307" y="24235"/>
                </a:lnTo>
                <a:lnTo>
                  <a:pt x="15372" y="24235"/>
                </a:lnTo>
                <a:lnTo>
                  <a:pt x="17703" y="23472"/>
                </a:lnTo>
                <a:lnTo>
                  <a:pt x="22145" y="20222"/>
                </a:lnTo>
                <a:lnTo>
                  <a:pt x="22290" y="19981"/>
                </a:lnTo>
                <a:lnTo>
                  <a:pt x="13926" y="19981"/>
                </a:lnTo>
                <a:lnTo>
                  <a:pt x="9806" y="19325"/>
                </a:lnTo>
                <a:lnTo>
                  <a:pt x="5717" y="13748"/>
                </a:lnTo>
                <a:lnTo>
                  <a:pt x="6327" y="9752"/>
                </a:lnTo>
                <a:lnTo>
                  <a:pt x="10258" y="6869"/>
                </a:lnTo>
                <a:lnTo>
                  <a:pt x="11561" y="6444"/>
                </a:lnTo>
                <a:lnTo>
                  <a:pt x="22420" y="6444"/>
                </a:lnTo>
                <a:lnTo>
                  <a:pt x="18562" y="1181"/>
                </a:lnTo>
                <a:lnTo>
                  <a:pt x="11099" y="0"/>
                </a:lnTo>
                <a:close/>
              </a:path>
              <a:path w="24682" h="24235">
                <a:moveTo>
                  <a:pt x="22420" y="6444"/>
                </a:moveTo>
                <a:lnTo>
                  <a:pt x="14949" y="6444"/>
                </a:lnTo>
                <a:lnTo>
                  <a:pt x="16872" y="7418"/>
                </a:lnTo>
                <a:lnTo>
                  <a:pt x="19074" y="10423"/>
                </a:lnTo>
                <a:lnTo>
                  <a:pt x="19485" y="12100"/>
                </a:lnTo>
                <a:lnTo>
                  <a:pt x="18967" y="15467"/>
                </a:lnTo>
                <a:lnTo>
                  <a:pt x="18070" y="16945"/>
                </a:lnTo>
                <a:lnTo>
                  <a:pt x="13926" y="19981"/>
                </a:lnTo>
                <a:lnTo>
                  <a:pt x="22290" y="19981"/>
                </a:lnTo>
                <a:lnTo>
                  <a:pt x="23754" y="17565"/>
                </a:lnTo>
                <a:lnTo>
                  <a:pt x="24682" y="11534"/>
                </a:lnTo>
                <a:lnTo>
                  <a:pt x="23943" y="8522"/>
                </a:lnTo>
                <a:lnTo>
                  <a:pt x="22420" y="6444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886384" y="6867163"/>
            <a:ext cx="118732" cy="118426"/>
          </a:xfrm>
          <a:custGeom>
            <a:avLst/>
            <a:gdLst/>
            <a:ahLst/>
            <a:cxnLst/>
            <a:rect l="l" t="t" r="r" b="b"/>
            <a:pathLst>
              <a:path w="118732" h="118426">
                <a:moveTo>
                  <a:pt x="47057" y="0"/>
                </a:moveTo>
                <a:lnTo>
                  <a:pt x="7811" y="28109"/>
                </a:lnTo>
                <a:lnTo>
                  <a:pt x="0" y="61737"/>
                </a:lnTo>
                <a:lnTo>
                  <a:pt x="1945" y="73656"/>
                </a:lnTo>
                <a:lnTo>
                  <a:pt x="22594" y="105880"/>
                </a:lnTo>
                <a:lnTo>
                  <a:pt x="59273" y="118426"/>
                </a:lnTo>
                <a:lnTo>
                  <a:pt x="66824" y="117906"/>
                </a:lnTo>
                <a:lnTo>
                  <a:pt x="77424" y="115143"/>
                </a:lnTo>
                <a:lnTo>
                  <a:pt x="89162" y="109293"/>
                </a:lnTo>
                <a:lnTo>
                  <a:pt x="99504" y="101937"/>
                </a:lnTo>
                <a:lnTo>
                  <a:pt x="48965" y="101937"/>
                </a:lnTo>
                <a:lnTo>
                  <a:pt x="38506" y="97262"/>
                </a:lnTo>
                <a:lnTo>
                  <a:pt x="28094" y="88488"/>
                </a:lnTo>
                <a:lnTo>
                  <a:pt x="17614" y="74854"/>
                </a:lnTo>
                <a:lnTo>
                  <a:pt x="14905" y="63479"/>
                </a:lnTo>
                <a:lnTo>
                  <a:pt x="15305" y="51851"/>
                </a:lnTo>
                <a:lnTo>
                  <a:pt x="46437" y="15765"/>
                </a:lnTo>
                <a:lnTo>
                  <a:pt x="59171" y="13919"/>
                </a:lnTo>
                <a:lnTo>
                  <a:pt x="98807" y="13919"/>
                </a:lnTo>
                <a:lnTo>
                  <a:pt x="89267" y="7522"/>
                </a:lnTo>
                <a:lnTo>
                  <a:pt x="77681" y="2988"/>
                </a:lnTo>
                <a:lnTo>
                  <a:pt x="63701" y="420"/>
                </a:lnTo>
                <a:lnTo>
                  <a:pt x="47057" y="0"/>
                </a:lnTo>
                <a:close/>
              </a:path>
              <a:path w="118732" h="118426">
                <a:moveTo>
                  <a:pt x="98807" y="13919"/>
                </a:moveTo>
                <a:lnTo>
                  <a:pt x="59171" y="13919"/>
                </a:lnTo>
                <a:lnTo>
                  <a:pt x="65672" y="14411"/>
                </a:lnTo>
                <a:lnTo>
                  <a:pt x="77212" y="17991"/>
                </a:lnTo>
                <a:lnTo>
                  <a:pt x="88084" y="25282"/>
                </a:lnTo>
                <a:lnTo>
                  <a:pt x="98082" y="36574"/>
                </a:lnTo>
                <a:lnTo>
                  <a:pt x="102178" y="46726"/>
                </a:lnTo>
                <a:lnTo>
                  <a:pt x="103394" y="57501"/>
                </a:lnTo>
                <a:lnTo>
                  <a:pt x="101615" y="68525"/>
                </a:lnTo>
                <a:lnTo>
                  <a:pt x="77157" y="99320"/>
                </a:lnTo>
                <a:lnTo>
                  <a:pt x="48965" y="101937"/>
                </a:lnTo>
                <a:lnTo>
                  <a:pt x="99504" y="101937"/>
                </a:lnTo>
                <a:lnTo>
                  <a:pt x="118095" y="68127"/>
                </a:lnTo>
                <a:lnTo>
                  <a:pt x="118732" y="56342"/>
                </a:lnTo>
                <a:lnTo>
                  <a:pt x="117031" y="44462"/>
                </a:lnTo>
                <a:lnTo>
                  <a:pt x="112924" y="32822"/>
                </a:lnTo>
                <a:lnTo>
                  <a:pt x="106342" y="21756"/>
                </a:lnTo>
                <a:lnTo>
                  <a:pt x="98807" y="13919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939085" y="7024005"/>
            <a:ext cx="13046" cy="13048"/>
          </a:xfrm>
          <a:custGeom>
            <a:avLst/>
            <a:gdLst/>
            <a:ahLst/>
            <a:cxnLst/>
            <a:rect l="l" t="t" r="r" b="b"/>
            <a:pathLst>
              <a:path w="13046" h="13048">
                <a:moveTo>
                  <a:pt x="5690" y="0"/>
                </a:moveTo>
                <a:lnTo>
                  <a:pt x="561" y="3762"/>
                </a:lnTo>
                <a:lnTo>
                  <a:pt x="0" y="7365"/>
                </a:lnTo>
                <a:lnTo>
                  <a:pt x="3765" y="12496"/>
                </a:lnTo>
                <a:lnTo>
                  <a:pt x="7367" y="13048"/>
                </a:lnTo>
                <a:lnTo>
                  <a:pt x="12494" y="9290"/>
                </a:lnTo>
                <a:lnTo>
                  <a:pt x="13046" y="5685"/>
                </a:lnTo>
                <a:lnTo>
                  <a:pt x="9288" y="556"/>
                </a:lnTo>
                <a:lnTo>
                  <a:pt x="5690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043505" y="6814804"/>
            <a:ext cx="13051" cy="13046"/>
          </a:xfrm>
          <a:custGeom>
            <a:avLst/>
            <a:gdLst/>
            <a:ahLst/>
            <a:cxnLst/>
            <a:rect l="l" t="t" r="r" b="b"/>
            <a:pathLst>
              <a:path w="13051" h="13046">
                <a:moveTo>
                  <a:pt x="5693" y="0"/>
                </a:moveTo>
                <a:lnTo>
                  <a:pt x="561" y="3765"/>
                </a:lnTo>
                <a:lnTo>
                  <a:pt x="0" y="7365"/>
                </a:lnTo>
                <a:lnTo>
                  <a:pt x="3767" y="12497"/>
                </a:lnTo>
                <a:lnTo>
                  <a:pt x="7370" y="13046"/>
                </a:lnTo>
                <a:lnTo>
                  <a:pt x="12499" y="9290"/>
                </a:lnTo>
                <a:lnTo>
                  <a:pt x="13051" y="5685"/>
                </a:lnTo>
                <a:lnTo>
                  <a:pt x="9293" y="556"/>
                </a:lnTo>
                <a:lnTo>
                  <a:pt x="5693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895852" y="6827326"/>
            <a:ext cx="25268" cy="50102"/>
          </a:xfrm>
          <a:custGeom>
            <a:avLst/>
            <a:gdLst/>
            <a:ahLst/>
            <a:cxnLst/>
            <a:rect l="l" t="t" r="r" b="b"/>
            <a:pathLst>
              <a:path w="25268" h="50102">
                <a:moveTo>
                  <a:pt x="1140" y="0"/>
                </a:moveTo>
                <a:lnTo>
                  <a:pt x="0" y="551"/>
                </a:lnTo>
                <a:lnTo>
                  <a:pt x="24128" y="50102"/>
                </a:lnTo>
                <a:lnTo>
                  <a:pt x="25268" y="49548"/>
                </a:lnTo>
                <a:lnTo>
                  <a:pt x="1140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944982" y="6977974"/>
            <a:ext cx="1261" cy="52552"/>
          </a:xfrm>
          <a:custGeom>
            <a:avLst/>
            <a:gdLst/>
            <a:ahLst/>
            <a:cxnLst/>
            <a:rect l="l" t="t" r="r" b="b"/>
            <a:pathLst>
              <a:path w="1261" h="52552">
                <a:moveTo>
                  <a:pt x="630" y="0"/>
                </a:moveTo>
                <a:lnTo>
                  <a:pt x="630" y="52552"/>
                </a:lnTo>
              </a:path>
            </a:pathLst>
          </a:custGeom>
          <a:ln w="3175">
            <a:solidFill>
              <a:srgbClr val="F1F1F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997821" y="6925124"/>
            <a:ext cx="43310" cy="1264"/>
          </a:xfrm>
          <a:custGeom>
            <a:avLst/>
            <a:gdLst/>
            <a:ahLst/>
            <a:cxnLst/>
            <a:rect l="l" t="t" r="r" b="b"/>
            <a:pathLst>
              <a:path w="43310" h="1264">
                <a:moveTo>
                  <a:pt x="0" y="632"/>
                </a:moveTo>
                <a:lnTo>
                  <a:pt x="43310" y="632"/>
                </a:lnTo>
              </a:path>
            </a:pathLst>
          </a:custGeom>
          <a:ln w="3175">
            <a:solidFill>
              <a:srgbClr val="F1F1F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1055508" y="6878304"/>
            <a:ext cx="42095" cy="42019"/>
          </a:xfrm>
          <a:custGeom>
            <a:avLst/>
            <a:gdLst/>
            <a:ahLst/>
            <a:cxnLst/>
            <a:rect l="l" t="t" r="r" b="b"/>
            <a:pathLst>
              <a:path w="42095" h="42019">
                <a:moveTo>
                  <a:pt x="41202" y="0"/>
                </a:moveTo>
                <a:lnTo>
                  <a:pt x="0" y="41122"/>
                </a:lnTo>
                <a:lnTo>
                  <a:pt x="892" y="42019"/>
                </a:lnTo>
                <a:lnTo>
                  <a:pt x="42095" y="894"/>
                </a:lnTo>
                <a:lnTo>
                  <a:pt x="41202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1049587" y="6820882"/>
            <a:ext cx="46798" cy="46806"/>
          </a:xfrm>
          <a:custGeom>
            <a:avLst/>
            <a:gdLst/>
            <a:ahLst/>
            <a:cxnLst/>
            <a:rect l="l" t="t" r="r" b="b"/>
            <a:pathLst>
              <a:path w="46798" h="46806">
                <a:moveTo>
                  <a:pt x="899" y="0"/>
                </a:moveTo>
                <a:lnTo>
                  <a:pt x="0" y="892"/>
                </a:lnTo>
                <a:lnTo>
                  <a:pt x="45899" y="46806"/>
                </a:lnTo>
                <a:lnTo>
                  <a:pt x="46798" y="45911"/>
                </a:lnTo>
                <a:lnTo>
                  <a:pt x="899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1250443" y="6759251"/>
            <a:ext cx="985682" cy="3078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79668" y="2323170"/>
            <a:ext cx="4938567" cy="30947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028237" y="1034935"/>
            <a:ext cx="6990485" cy="1323437"/>
          </a:xfrm>
          <a:custGeom>
            <a:avLst/>
            <a:gdLst/>
            <a:ahLst/>
            <a:cxnLst/>
            <a:rect l="l" t="t" r="r" b="b"/>
            <a:pathLst>
              <a:path w="6990485" h="1323437">
                <a:moveTo>
                  <a:pt x="0" y="0"/>
                </a:moveTo>
                <a:lnTo>
                  <a:pt x="6990485" y="0"/>
                </a:lnTo>
                <a:lnTo>
                  <a:pt x="6990485" y="1323437"/>
                </a:lnTo>
                <a:lnTo>
                  <a:pt x="0" y="13234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028237" y="1034935"/>
            <a:ext cx="6990485" cy="1323438"/>
          </a:xfrm>
          <a:custGeom>
            <a:avLst/>
            <a:gdLst/>
            <a:ahLst/>
            <a:cxnLst/>
            <a:rect l="l" t="t" r="r" b="b"/>
            <a:pathLst>
              <a:path w="6990485" h="1323438">
                <a:moveTo>
                  <a:pt x="0" y="0"/>
                </a:moveTo>
                <a:lnTo>
                  <a:pt x="6990485" y="0"/>
                </a:lnTo>
                <a:lnTo>
                  <a:pt x="6990485" y="1323438"/>
                </a:lnTo>
                <a:lnTo>
                  <a:pt x="0" y="132343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095C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106977" y="1081631"/>
            <a:ext cx="6145530" cy="12230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99800"/>
              </a:lnSpc>
            </a:pPr>
            <a:r>
              <a:rPr dirty="0" smtClean="0" sz="3200" spc="-55">
                <a:solidFill>
                  <a:srgbClr val="007DC6"/>
                </a:solidFill>
                <a:latin typeface="Arial"/>
                <a:cs typeface="Arial"/>
              </a:rPr>
              <a:t>Decoding</a:t>
            </a:r>
            <a:r>
              <a:rPr dirty="0" smtClean="0" sz="3200" spc="-5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65">
                <a:solidFill>
                  <a:srgbClr val="007DC6"/>
                </a:solidFill>
                <a:latin typeface="Arial"/>
                <a:cs typeface="Arial"/>
              </a:rPr>
              <a:t>your</a:t>
            </a:r>
            <a:r>
              <a:rPr dirty="0" smtClean="0" sz="3200" spc="-6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90">
                <a:solidFill>
                  <a:srgbClr val="007DC6"/>
                </a:solidFill>
                <a:latin typeface="Arial"/>
                <a:cs typeface="Arial"/>
              </a:rPr>
              <a:t>online</a:t>
            </a:r>
            <a:r>
              <a:rPr dirty="0" smtClean="0" sz="3200" spc="-90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65">
                <a:solidFill>
                  <a:srgbClr val="007DC6"/>
                </a:solidFill>
                <a:latin typeface="Arial"/>
                <a:cs typeface="Arial"/>
              </a:rPr>
              <a:t>audience</a:t>
            </a:r>
            <a:r>
              <a:rPr dirty="0" smtClean="0" sz="3200" spc="-40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2400" spc="-35">
                <a:solidFill>
                  <a:srgbClr val="7F7F7F"/>
                </a:solidFill>
                <a:latin typeface="Arial"/>
                <a:cs typeface="Arial"/>
              </a:rPr>
              <a:t>discover</a:t>
            </a:r>
            <a:r>
              <a:rPr dirty="0" smtClean="0" sz="2400" spc="-3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50">
                <a:solidFill>
                  <a:srgbClr val="7F7F7F"/>
                </a:solidFill>
                <a:latin typeface="Arial"/>
                <a:cs typeface="Arial"/>
              </a:rPr>
              <a:t>inte</a:t>
            </a:r>
            <a:r>
              <a:rPr dirty="0" smtClean="0" sz="2400" spc="-85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2400" spc="-35">
                <a:solidFill>
                  <a:srgbClr val="7F7F7F"/>
                </a:solidFill>
                <a:latin typeface="Arial"/>
                <a:cs typeface="Arial"/>
              </a:rPr>
              <a:t>ests,</a:t>
            </a:r>
            <a:r>
              <a:rPr dirty="0" smtClean="0" sz="2400" spc="-3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60">
                <a:solidFill>
                  <a:srgbClr val="7F7F7F"/>
                </a:solidFill>
                <a:latin typeface="Arial"/>
                <a:cs typeface="Arial"/>
              </a:rPr>
              <a:t>behaviors</a:t>
            </a:r>
            <a:r>
              <a:rPr dirty="0" smtClean="0" sz="2400" spc="-6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40">
                <a:solidFill>
                  <a:srgbClr val="7F7F7F"/>
                </a:solidFill>
                <a:latin typeface="Arial"/>
                <a:cs typeface="Arial"/>
              </a:rPr>
              <a:t>and</a:t>
            </a:r>
            <a:r>
              <a:rPr dirty="0" smtClean="0" sz="2400" spc="-4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30">
                <a:solidFill>
                  <a:srgbClr val="7F7F7F"/>
                </a:solidFill>
                <a:latin typeface="Arial"/>
                <a:cs typeface="Arial"/>
              </a:rPr>
              <a:t>demographic</a:t>
            </a:r>
            <a:r>
              <a:rPr dirty="0" smtClean="0" sz="2400" spc="-1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45">
                <a:solidFill>
                  <a:srgbClr val="7F7F7F"/>
                </a:solidFill>
                <a:latin typeface="Arial"/>
                <a:cs typeface="Arial"/>
              </a:rPr>
              <a:t>clusters</a:t>
            </a:r>
            <a:r>
              <a:rPr dirty="0" smtClean="0" sz="2400" spc="-4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20">
                <a:solidFill>
                  <a:srgbClr val="7F7F7F"/>
                </a:solidFill>
                <a:latin typeface="Arial"/>
                <a:cs typeface="Arial"/>
              </a:rPr>
              <a:t>to</a:t>
            </a:r>
            <a:r>
              <a:rPr dirty="0" smtClean="0" sz="2400" spc="2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70">
                <a:solidFill>
                  <a:srgbClr val="7F7F7F"/>
                </a:solidFill>
                <a:latin typeface="Arial"/>
                <a:cs typeface="Arial"/>
              </a:rPr>
              <a:t>fine</a:t>
            </a:r>
            <a:r>
              <a:rPr dirty="0" smtClean="0" sz="2400" spc="-7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35">
                <a:solidFill>
                  <a:srgbClr val="7F7F7F"/>
                </a:solidFill>
                <a:latin typeface="Arial"/>
                <a:cs typeface="Arial"/>
              </a:rPr>
              <a:t>tune</a:t>
            </a:r>
            <a:r>
              <a:rPr dirty="0" smtClean="0" sz="2400" spc="-3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50">
                <a:solidFill>
                  <a:srgbClr val="7F7F7F"/>
                </a:solidFill>
                <a:latin typeface="Arial"/>
                <a:cs typeface="Arial"/>
              </a:rPr>
              <a:t>your</a:t>
            </a:r>
            <a:r>
              <a:rPr dirty="0" smtClean="0" sz="2400" spc="-5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55">
                <a:solidFill>
                  <a:srgbClr val="7F7F7F"/>
                </a:solidFill>
                <a:latin typeface="Arial"/>
                <a:cs typeface="Arial"/>
              </a:rPr>
              <a:t>social</a:t>
            </a:r>
            <a:r>
              <a:rPr dirty="0" smtClean="0" sz="2400" spc="-5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45">
                <a:solidFill>
                  <a:srgbClr val="7F7F7F"/>
                </a:solidFill>
                <a:latin typeface="Arial"/>
                <a:cs typeface="Arial"/>
              </a:rPr>
              <a:t>strategy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10257" y="3811746"/>
            <a:ext cx="4845817" cy="3142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8709425" y="577616"/>
            <a:ext cx="288289" cy="289803"/>
          </a:xfrm>
          <a:custGeom>
            <a:avLst/>
            <a:gdLst/>
            <a:ahLst/>
            <a:cxnLst/>
            <a:rect l="l" t="t" r="r" b="b"/>
            <a:pathLst>
              <a:path w="288289" h="289803">
                <a:moveTo>
                  <a:pt x="141691" y="0"/>
                </a:moveTo>
                <a:lnTo>
                  <a:pt x="103956" y="5686"/>
                </a:lnTo>
                <a:lnTo>
                  <a:pt x="68604" y="21390"/>
                </a:lnTo>
                <a:lnTo>
                  <a:pt x="31216" y="54255"/>
                </a:lnTo>
                <a:lnTo>
                  <a:pt x="8321" y="95424"/>
                </a:lnTo>
                <a:lnTo>
                  <a:pt x="0" y="141551"/>
                </a:lnTo>
                <a:lnTo>
                  <a:pt x="282" y="153428"/>
                </a:lnTo>
                <a:lnTo>
                  <a:pt x="11248" y="200678"/>
                </a:lnTo>
                <a:lnTo>
                  <a:pt x="30023" y="234027"/>
                </a:lnTo>
                <a:lnTo>
                  <a:pt x="58385" y="261535"/>
                </a:lnTo>
                <a:lnTo>
                  <a:pt x="92739" y="280251"/>
                </a:lnTo>
                <a:lnTo>
                  <a:pt x="131091" y="289187"/>
                </a:lnTo>
                <a:lnTo>
                  <a:pt x="144394" y="289803"/>
                </a:lnTo>
                <a:lnTo>
                  <a:pt x="148815" y="289737"/>
                </a:lnTo>
                <a:lnTo>
                  <a:pt x="161312" y="288814"/>
                </a:lnTo>
                <a:lnTo>
                  <a:pt x="173649" y="286794"/>
                </a:lnTo>
                <a:lnTo>
                  <a:pt x="185822" y="283660"/>
                </a:lnTo>
                <a:lnTo>
                  <a:pt x="190455" y="282014"/>
                </a:lnTo>
                <a:lnTo>
                  <a:pt x="142591" y="282014"/>
                </a:lnTo>
                <a:lnTo>
                  <a:pt x="129789" y="281234"/>
                </a:lnTo>
                <a:lnTo>
                  <a:pt x="92809" y="271714"/>
                </a:lnTo>
                <a:lnTo>
                  <a:pt x="59221" y="251725"/>
                </a:lnTo>
                <a:lnTo>
                  <a:pt x="30643" y="221658"/>
                </a:lnTo>
                <a:lnTo>
                  <a:pt x="11453" y="178500"/>
                </a:lnTo>
                <a:lnTo>
                  <a:pt x="7702" y="144013"/>
                </a:lnTo>
                <a:lnTo>
                  <a:pt x="8465" y="132426"/>
                </a:lnTo>
                <a:lnTo>
                  <a:pt x="21522" y="87184"/>
                </a:lnTo>
                <a:lnTo>
                  <a:pt x="50463" y="46520"/>
                </a:lnTo>
                <a:lnTo>
                  <a:pt x="82079" y="22644"/>
                </a:lnTo>
                <a:lnTo>
                  <a:pt x="118390" y="10179"/>
                </a:lnTo>
                <a:lnTo>
                  <a:pt x="144155" y="7758"/>
                </a:lnTo>
                <a:lnTo>
                  <a:pt x="189779" y="7758"/>
                </a:lnTo>
                <a:lnTo>
                  <a:pt x="181840" y="5242"/>
                </a:lnTo>
                <a:lnTo>
                  <a:pt x="168819" y="2350"/>
                </a:lnTo>
                <a:lnTo>
                  <a:pt x="155416" y="591"/>
                </a:lnTo>
                <a:lnTo>
                  <a:pt x="141691" y="0"/>
                </a:lnTo>
                <a:close/>
              </a:path>
              <a:path w="288289" h="289803">
                <a:moveTo>
                  <a:pt x="189779" y="7758"/>
                </a:moveTo>
                <a:lnTo>
                  <a:pt x="144155" y="7758"/>
                </a:lnTo>
                <a:lnTo>
                  <a:pt x="147105" y="7790"/>
                </a:lnTo>
                <a:lnTo>
                  <a:pt x="159779" y="8665"/>
                </a:lnTo>
                <a:lnTo>
                  <a:pt x="208003" y="24005"/>
                </a:lnTo>
                <a:lnTo>
                  <a:pt x="240049" y="47715"/>
                </a:lnTo>
                <a:lnTo>
                  <a:pt x="264817" y="79504"/>
                </a:lnTo>
                <a:lnTo>
                  <a:pt x="279458" y="123584"/>
                </a:lnTo>
                <a:lnTo>
                  <a:pt x="280710" y="147038"/>
                </a:lnTo>
                <a:lnTo>
                  <a:pt x="279883" y="158126"/>
                </a:lnTo>
                <a:lnTo>
                  <a:pt x="266438" y="203243"/>
                </a:lnTo>
                <a:lnTo>
                  <a:pt x="237049" y="243960"/>
                </a:lnTo>
                <a:lnTo>
                  <a:pt x="205297" y="267719"/>
                </a:lnTo>
                <a:lnTo>
                  <a:pt x="169021" y="279695"/>
                </a:lnTo>
                <a:lnTo>
                  <a:pt x="142591" y="282014"/>
                </a:lnTo>
                <a:lnTo>
                  <a:pt x="190455" y="282014"/>
                </a:lnTo>
                <a:lnTo>
                  <a:pt x="232750" y="259662"/>
                </a:lnTo>
                <a:lnTo>
                  <a:pt x="265254" y="224552"/>
                </a:lnTo>
                <a:lnTo>
                  <a:pt x="283890" y="181895"/>
                </a:lnTo>
                <a:lnTo>
                  <a:pt x="288289" y="147038"/>
                </a:lnTo>
                <a:lnTo>
                  <a:pt x="287851" y="135052"/>
                </a:lnTo>
                <a:lnTo>
                  <a:pt x="276384" y="87829"/>
                </a:lnTo>
                <a:lnTo>
                  <a:pt x="257154" y="54022"/>
                </a:lnTo>
                <a:lnTo>
                  <a:pt x="228878" y="27374"/>
                </a:lnTo>
                <a:lnTo>
                  <a:pt x="194417" y="9227"/>
                </a:lnTo>
                <a:lnTo>
                  <a:pt x="189779" y="7758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8784136" y="652052"/>
            <a:ext cx="19016" cy="18657"/>
          </a:xfrm>
          <a:custGeom>
            <a:avLst/>
            <a:gdLst/>
            <a:ahLst/>
            <a:cxnLst/>
            <a:rect l="l" t="t" r="r" b="b"/>
            <a:pathLst>
              <a:path w="19016" h="18657">
                <a:moveTo>
                  <a:pt x="7640" y="0"/>
                </a:moveTo>
                <a:lnTo>
                  <a:pt x="1953" y="4154"/>
                </a:lnTo>
                <a:lnTo>
                  <a:pt x="709" y="6200"/>
                </a:lnTo>
                <a:lnTo>
                  <a:pt x="0" y="10843"/>
                </a:lnTo>
                <a:lnTo>
                  <a:pt x="568" y="13168"/>
                </a:lnTo>
                <a:lnTo>
                  <a:pt x="3610" y="17315"/>
                </a:lnTo>
                <a:lnTo>
                  <a:pt x="6263" y="18657"/>
                </a:lnTo>
                <a:lnTo>
                  <a:pt x="10938" y="18657"/>
                </a:lnTo>
                <a:lnTo>
                  <a:pt x="12735" y="18068"/>
                </a:lnTo>
                <a:lnTo>
                  <a:pt x="16417" y="15365"/>
                </a:lnTo>
                <a:lnTo>
                  <a:pt x="9851" y="15365"/>
                </a:lnTo>
                <a:lnTo>
                  <a:pt x="6635" y="14862"/>
                </a:lnTo>
                <a:lnTo>
                  <a:pt x="4317" y="11704"/>
                </a:lnTo>
                <a:lnTo>
                  <a:pt x="4006" y="10405"/>
                </a:lnTo>
                <a:lnTo>
                  <a:pt x="4401" y="7815"/>
                </a:lnTo>
                <a:lnTo>
                  <a:pt x="5093" y="6677"/>
                </a:lnTo>
                <a:lnTo>
                  <a:pt x="6997" y="5280"/>
                </a:lnTo>
                <a:lnTo>
                  <a:pt x="8004" y="4954"/>
                </a:lnTo>
                <a:lnTo>
                  <a:pt x="16364" y="4954"/>
                </a:lnTo>
                <a:lnTo>
                  <a:pt x="13385" y="895"/>
                </a:lnTo>
                <a:lnTo>
                  <a:pt x="7640" y="0"/>
                </a:lnTo>
                <a:close/>
              </a:path>
              <a:path w="19016" h="18657">
                <a:moveTo>
                  <a:pt x="16364" y="4954"/>
                </a:moveTo>
                <a:lnTo>
                  <a:pt x="10633" y="4954"/>
                </a:lnTo>
                <a:lnTo>
                  <a:pt x="12076" y="5684"/>
                </a:lnTo>
                <a:lnTo>
                  <a:pt x="14604" y="9140"/>
                </a:lnTo>
                <a:lnTo>
                  <a:pt x="14137" y="12219"/>
                </a:lnTo>
                <a:lnTo>
                  <a:pt x="9851" y="15365"/>
                </a:lnTo>
                <a:lnTo>
                  <a:pt x="16417" y="15365"/>
                </a:lnTo>
                <a:lnTo>
                  <a:pt x="18158" y="14088"/>
                </a:lnTo>
                <a:lnTo>
                  <a:pt x="19016" y="8568"/>
                </a:lnTo>
                <a:lnTo>
                  <a:pt x="16364" y="4954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8945184" y="692240"/>
            <a:ext cx="19024" cy="18658"/>
          </a:xfrm>
          <a:custGeom>
            <a:avLst/>
            <a:gdLst/>
            <a:ahLst/>
            <a:cxnLst/>
            <a:rect l="l" t="t" r="r" b="b"/>
            <a:pathLst>
              <a:path w="19024" h="18658">
                <a:moveTo>
                  <a:pt x="7647" y="0"/>
                </a:moveTo>
                <a:lnTo>
                  <a:pt x="1960" y="4155"/>
                </a:lnTo>
                <a:lnTo>
                  <a:pt x="716" y="6198"/>
                </a:lnTo>
                <a:lnTo>
                  <a:pt x="0" y="10844"/>
                </a:lnTo>
                <a:lnTo>
                  <a:pt x="576" y="13167"/>
                </a:lnTo>
                <a:lnTo>
                  <a:pt x="3609" y="17313"/>
                </a:lnTo>
                <a:lnTo>
                  <a:pt x="6263" y="18658"/>
                </a:lnTo>
                <a:lnTo>
                  <a:pt x="10947" y="18658"/>
                </a:lnTo>
                <a:lnTo>
                  <a:pt x="12740" y="18069"/>
                </a:lnTo>
                <a:lnTo>
                  <a:pt x="16423" y="15365"/>
                </a:lnTo>
                <a:lnTo>
                  <a:pt x="9856" y="15365"/>
                </a:lnTo>
                <a:lnTo>
                  <a:pt x="6634" y="14861"/>
                </a:lnTo>
                <a:lnTo>
                  <a:pt x="4318" y="11705"/>
                </a:lnTo>
                <a:lnTo>
                  <a:pt x="4004" y="10412"/>
                </a:lnTo>
                <a:lnTo>
                  <a:pt x="4409" y="7819"/>
                </a:lnTo>
                <a:lnTo>
                  <a:pt x="5092" y="6682"/>
                </a:lnTo>
                <a:lnTo>
                  <a:pt x="7005" y="5285"/>
                </a:lnTo>
                <a:lnTo>
                  <a:pt x="8011" y="4954"/>
                </a:lnTo>
                <a:lnTo>
                  <a:pt x="16370" y="4954"/>
                </a:lnTo>
                <a:lnTo>
                  <a:pt x="13393" y="896"/>
                </a:lnTo>
                <a:lnTo>
                  <a:pt x="7647" y="0"/>
                </a:lnTo>
                <a:close/>
              </a:path>
              <a:path w="19024" h="18658">
                <a:moveTo>
                  <a:pt x="16370" y="4954"/>
                </a:moveTo>
                <a:lnTo>
                  <a:pt x="10632" y="4954"/>
                </a:lnTo>
                <a:lnTo>
                  <a:pt x="12081" y="5683"/>
                </a:lnTo>
                <a:lnTo>
                  <a:pt x="14612" y="9146"/>
                </a:lnTo>
                <a:lnTo>
                  <a:pt x="14143" y="12221"/>
                </a:lnTo>
                <a:lnTo>
                  <a:pt x="9856" y="15365"/>
                </a:lnTo>
                <a:lnTo>
                  <a:pt x="16423" y="15365"/>
                </a:lnTo>
                <a:lnTo>
                  <a:pt x="18166" y="14086"/>
                </a:lnTo>
                <a:lnTo>
                  <a:pt x="19024" y="8572"/>
                </a:lnTo>
                <a:lnTo>
                  <a:pt x="16370" y="4954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8904068" y="732473"/>
            <a:ext cx="19006" cy="18667"/>
          </a:xfrm>
          <a:custGeom>
            <a:avLst/>
            <a:gdLst/>
            <a:ahLst/>
            <a:cxnLst/>
            <a:rect l="l" t="t" r="r" b="b"/>
            <a:pathLst>
              <a:path w="19006" h="18667">
                <a:moveTo>
                  <a:pt x="8545" y="0"/>
                </a:moveTo>
                <a:lnTo>
                  <a:pt x="838" y="5647"/>
                </a:lnTo>
                <a:lnTo>
                  <a:pt x="0" y="11162"/>
                </a:lnTo>
                <a:lnTo>
                  <a:pt x="2849" y="15078"/>
                </a:lnTo>
                <a:lnTo>
                  <a:pt x="4517" y="17327"/>
                </a:lnTo>
                <a:lnTo>
                  <a:pt x="7161" y="18667"/>
                </a:lnTo>
                <a:lnTo>
                  <a:pt x="11836" y="18667"/>
                </a:lnTo>
                <a:lnTo>
                  <a:pt x="13633" y="18082"/>
                </a:lnTo>
                <a:lnTo>
                  <a:pt x="17047" y="15576"/>
                </a:lnTo>
                <a:lnTo>
                  <a:pt x="17157" y="15394"/>
                </a:lnTo>
                <a:lnTo>
                  <a:pt x="10722" y="15394"/>
                </a:lnTo>
                <a:lnTo>
                  <a:pt x="7541" y="14888"/>
                </a:lnTo>
                <a:lnTo>
                  <a:pt x="4399" y="10589"/>
                </a:lnTo>
                <a:lnTo>
                  <a:pt x="4870" y="7513"/>
                </a:lnTo>
                <a:lnTo>
                  <a:pt x="7895" y="5292"/>
                </a:lnTo>
                <a:lnTo>
                  <a:pt x="8902" y="4966"/>
                </a:lnTo>
                <a:lnTo>
                  <a:pt x="17265" y="4966"/>
                </a:lnTo>
                <a:lnTo>
                  <a:pt x="14292" y="911"/>
                </a:lnTo>
                <a:lnTo>
                  <a:pt x="8545" y="0"/>
                </a:lnTo>
                <a:close/>
              </a:path>
              <a:path w="19006" h="18667">
                <a:moveTo>
                  <a:pt x="17265" y="4966"/>
                </a:moveTo>
                <a:lnTo>
                  <a:pt x="11506" y="4966"/>
                </a:lnTo>
                <a:lnTo>
                  <a:pt x="12989" y="5712"/>
                </a:lnTo>
                <a:lnTo>
                  <a:pt x="14686" y="8028"/>
                </a:lnTo>
                <a:lnTo>
                  <a:pt x="15001" y="9324"/>
                </a:lnTo>
                <a:lnTo>
                  <a:pt x="14606" y="11911"/>
                </a:lnTo>
                <a:lnTo>
                  <a:pt x="13914" y="13051"/>
                </a:lnTo>
                <a:lnTo>
                  <a:pt x="10722" y="15394"/>
                </a:lnTo>
                <a:lnTo>
                  <a:pt x="17157" y="15394"/>
                </a:lnTo>
                <a:lnTo>
                  <a:pt x="18290" y="13531"/>
                </a:lnTo>
                <a:lnTo>
                  <a:pt x="19006" y="8887"/>
                </a:lnTo>
                <a:lnTo>
                  <a:pt x="18437" y="6565"/>
                </a:lnTo>
                <a:lnTo>
                  <a:pt x="17265" y="4966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8788208" y="696638"/>
            <a:ext cx="90392" cy="91793"/>
          </a:xfrm>
          <a:custGeom>
            <a:avLst/>
            <a:gdLst/>
            <a:ahLst/>
            <a:cxnLst/>
            <a:rect l="l" t="t" r="r" b="b"/>
            <a:pathLst>
              <a:path w="90392" h="91793">
                <a:moveTo>
                  <a:pt x="39571" y="0"/>
                </a:moveTo>
                <a:lnTo>
                  <a:pt x="2491" y="29347"/>
                </a:lnTo>
                <a:lnTo>
                  <a:pt x="0" y="40585"/>
                </a:lnTo>
                <a:lnTo>
                  <a:pt x="422" y="52405"/>
                </a:lnTo>
                <a:lnTo>
                  <a:pt x="32370" y="89897"/>
                </a:lnTo>
                <a:lnTo>
                  <a:pt x="45425" y="91793"/>
                </a:lnTo>
                <a:lnTo>
                  <a:pt x="53618" y="90989"/>
                </a:lnTo>
                <a:lnTo>
                  <a:pt x="64873" y="86924"/>
                </a:lnTo>
                <a:lnTo>
                  <a:pt x="77417" y="78679"/>
                </a:lnTo>
                <a:lnTo>
                  <a:pt x="52265" y="78679"/>
                </a:lnTo>
                <a:lnTo>
                  <a:pt x="35829" y="78650"/>
                </a:lnTo>
                <a:lnTo>
                  <a:pt x="24940" y="72626"/>
                </a:lnTo>
                <a:lnTo>
                  <a:pt x="14647" y="61179"/>
                </a:lnTo>
                <a:lnTo>
                  <a:pt x="11213" y="49625"/>
                </a:lnTo>
                <a:lnTo>
                  <a:pt x="11915" y="37818"/>
                </a:lnTo>
                <a:lnTo>
                  <a:pt x="16581" y="26885"/>
                </a:lnTo>
                <a:lnTo>
                  <a:pt x="25040" y="17956"/>
                </a:lnTo>
                <a:lnTo>
                  <a:pt x="30975" y="13601"/>
                </a:lnTo>
                <a:lnTo>
                  <a:pt x="37998" y="11300"/>
                </a:lnTo>
                <a:lnTo>
                  <a:pt x="75613" y="11300"/>
                </a:lnTo>
                <a:lnTo>
                  <a:pt x="67134" y="5461"/>
                </a:lnTo>
                <a:lnTo>
                  <a:pt x="54700" y="1267"/>
                </a:lnTo>
                <a:lnTo>
                  <a:pt x="39571" y="0"/>
                </a:lnTo>
                <a:close/>
              </a:path>
              <a:path w="90392" h="91793">
                <a:moveTo>
                  <a:pt x="75613" y="11300"/>
                </a:moveTo>
                <a:lnTo>
                  <a:pt x="45344" y="11300"/>
                </a:lnTo>
                <a:lnTo>
                  <a:pt x="45795" y="11303"/>
                </a:lnTo>
                <a:lnTo>
                  <a:pt x="56427" y="13387"/>
                </a:lnTo>
                <a:lnTo>
                  <a:pt x="66881" y="20188"/>
                </a:lnTo>
                <a:lnTo>
                  <a:pt x="77333" y="32958"/>
                </a:lnTo>
                <a:lnTo>
                  <a:pt x="79577" y="44051"/>
                </a:lnTo>
                <a:lnTo>
                  <a:pt x="77861" y="55401"/>
                </a:lnTo>
                <a:lnTo>
                  <a:pt x="72139" y="66194"/>
                </a:lnTo>
                <a:lnTo>
                  <a:pt x="62364" y="75614"/>
                </a:lnTo>
                <a:lnTo>
                  <a:pt x="52265" y="78679"/>
                </a:lnTo>
                <a:lnTo>
                  <a:pt x="77417" y="78679"/>
                </a:lnTo>
                <a:lnTo>
                  <a:pt x="77921" y="78348"/>
                </a:lnTo>
                <a:lnTo>
                  <a:pt x="84640" y="69633"/>
                </a:lnTo>
                <a:lnTo>
                  <a:pt x="88859" y="59554"/>
                </a:lnTo>
                <a:lnTo>
                  <a:pt x="90392" y="48445"/>
                </a:lnTo>
                <a:lnTo>
                  <a:pt x="89054" y="36639"/>
                </a:lnTo>
                <a:lnTo>
                  <a:pt x="84658" y="24469"/>
                </a:lnTo>
                <a:lnTo>
                  <a:pt x="77017" y="12267"/>
                </a:lnTo>
                <a:lnTo>
                  <a:pt x="75613" y="1130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8828574" y="818018"/>
            <a:ext cx="10048" cy="10053"/>
          </a:xfrm>
          <a:custGeom>
            <a:avLst/>
            <a:gdLst/>
            <a:ahLst/>
            <a:cxnLst/>
            <a:rect l="l" t="t" r="r" b="b"/>
            <a:pathLst>
              <a:path w="10048" h="10053">
                <a:moveTo>
                  <a:pt x="4376" y="0"/>
                </a:moveTo>
                <a:lnTo>
                  <a:pt x="429" y="2899"/>
                </a:lnTo>
                <a:lnTo>
                  <a:pt x="0" y="5675"/>
                </a:lnTo>
                <a:lnTo>
                  <a:pt x="2900" y="9625"/>
                </a:lnTo>
                <a:lnTo>
                  <a:pt x="5671" y="10053"/>
                </a:lnTo>
                <a:lnTo>
                  <a:pt x="9620" y="7160"/>
                </a:lnTo>
                <a:lnTo>
                  <a:pt x="10048" y="4382"/>
                </a:lnTo>
                <a:lnTo>
                  <a:pt x="7155" y="430"/>
                </a:lnTo>
                <a:lnTo>
                  <a:pt x="437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8908996" y="656887"/>
            <a:ext cx="10055" cy="10053"/>
          </a:xfrm>
          <a:custGeom>
            <a:avLst/>
            <a:gdLst/>
            <a:ahLst/>
            <a:cxnLst/>
            <a:rect l="l" t="t" r="r" b="b"/>
            <a:pathLst>
              <a:path w="10055" h="10053">
                <a:moveTo>
                  <a:pt x="4385" y="0"/>
                </a:moveTo>
                <a:lnTo>
                  <a:pt x="436" y="2896"/>
                </a:lnTo>
                <a:lnTo>
                  <a:pt x="0" y="5674"/>
                </a:lnTo>
                <a:lnTo>
                  <a:pt x="2901" y="9624"/>
                </a:lnTo>
                <a:lnTo>
                  <a:pt x="5671" y="10053"/>
                </a:lnTo>
                <a:lnTo>
                  <a:pt x="9627" y="7153"/>
                </a:lnTo>
                <a:lnTo>
                  <a:pt x="10055" y="4377"/>
                </a:lnTo>
                <a:lnTo>
                  <a:pt x="7156" y="427"/>
                </a:lnTo>
                <a:lnTo>
                  <a:pt x="438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8794720" y="668216"/>
            <a:ext cx="21974" cy="38040"/>
          </a:xfrm>
          <a:custGeom>
            <a:avLst/>
            <a:gdLst/>
            <a:ahLst/>
            <a:cxnLst/>
            <a:rect l="l" t="t" r="r" b="b"/>
            <a:pathLst>
              <a:path w="21974" h="38040">
                <a:moveTo>
                  <a:pt x="839" y="0"/>
                </a:moveTo>
                <a:lnTo>
                  <a:pt x="0" y="478"/>
                </a:lnTo>
                <a:lnTo>
                  <a:pt x="21117" y="38040"/>
                </a:lnTo>
                <a:lnTo>
                  <a:pt x="21974" y="37566"/>
                </a:lnTo>
                <a:lnTo>
                  <a:pt x="839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8833115" y="782567"/>
            <a:ext cx="971" cy="40476"/>
          </a:xfrm>
          <a:custGeom>
            <a:avLst/>
            <a:gdLst/>
            <a:ahLst/>
            <a:cxnLst/>
            <a:rect l="l" t="t" r="r" b="b"/>
            <a:pathLst>
              <a:path w="971" h="40476">
                <a:moveTo>
                  <a:pt x="0" y="20238"/>
                </a:moveTo>
                <a:lnTo>
                  <a:pt x="971" y="20238"/>
                </a:lnTo>
              </a:path>
            </a:pathLst>
          </a:custGeom>
          <a:ln w="41746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8873816" y="741859"/>
            <a:ext cx="33351" cy="972"/>
          </a:xfrm>
          <a:custGeom>
            <a:avLst/>
            <a:gdLst/>
            <a:ahLst/>
            <a:cxnLst/>
            <a:rect l="l" t="t" r="r" b="b"/>
            <a:pathLst>
              <a:path w="33351" h="972">
                <a:moveTo>
                  <a:pt x="0" y="486"/>
                </a:moveTo>
                <a:lnTo>
                  <a:pt x="33351" y="486"/>
                </a:lnTo>
              </a:path>
            </a:pathLst>
          </a:custGeom>
          <a:ln w="3175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8917586" y="707457"/>
            <a:ext cx="33150" cy="29571"/>
          </a:xfrm>
          <a:custGeom>
            <a:avLst/>
            <a:gdLst/>
            <a:ahLst/>
            <a:cxnLst/>
            <a:rect l="l" t="t" r="r" b="b"/>
            <a:pathLst>
              <a:path w="33150" h="29571">
                <a:moveTo>
                  <a:pt x="32509" y="0"/>
                </a:moveTo>
                <a:lnTo>
                  <a:pt x="0" y="28842"/>
                </a:lnTo>
                <a:lnTo>
                  <a:pt x="642" y="29571"/>
                </a:lnTo>
                <a:lnTo>
                  <a:pt x="33150" y="730"/>
                </a:lnTo>
                <a:lnTo>
                  <a:pt x="32509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8913679" y="661568"/>
            <a:ext cx="36045" cy="36051"/>
          </a:xfrm>
          <a:custGeom>
            <a:avLst/>
            <a:gdLst/>
            <a:ahLst/>
            <a:cxnLst/>
            <a:rect l="l" t="t" r="r" b="b"/>
            <a:pathLst>
              <a:path w="36045" h="36051">
                <a:moveTo>
                  <a:pt x="693" y="0"/>
                </a:moveTo>
                <a:lnTo>
                  <a:pt x="0" y="688"/>
                </a:lnTo>
                <a:lnTo>
                  <a:pt x="35361" y="36051"/>
                </a:lnTo>
                <a:lnTo>
                  <a:pt x="36045" y="35363"/>
                </a:lnTo>
                <a:lnTo>
                  <a:pt x="693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9073274" y="658271"/>
            <a:ext cx="82883" cy="128470"/>
          </a:xfrm>
          <a:custGeom>
            <a:avLst/>
            <a:gdLst/>
            <a:ahLst/>
            <a:cxnLst/>
            <a:rect l="l" t="t" r="r" b="b"/>
            <a:pathLst>
              <a:path w="82883" h="128470">
                <a:moveTo>
                  <a:pt x="44782" y="0"/>
                </a:moveTo>
                <a:lnTo>
                  <a:pt x="0" y="0"/>
                </a:lnTo>
                <a:lnTo>
                  <a:pt x="0" y="128470"/>
                </a:lnTo>
                <a:lnTo>
                  <a:pt x="16155" y="128470"/>
                </a:lnTo>
                <a:lnTo>
                  <a:pt x="16155" y="73412"/>
                </a:lnTo>
                <a:lnTo>
                  <a:pt x="50026" y="73174"/>
                </a:lnTo>
                <a:lnTo>
                  <a:pt x="63961" y="69520"/>
                </a:lnTo>
                <a:lnTo>
                  <a:pt x="74294" y="61624"/>
                </a:lnTo>
                <a:lnTo>
                  <a:pt x="76248" y="57994"/>
                </a:lnTo>
                <a:lnTo>
                  <a:pt x="16155" y="57994"/>
                </a:lnTo>
                <a:lnTo>
                  <a:pt x="16155" y="15419"/>
                </a:lnTo>
                <a:lnTo>
                  <a:pt x="76564" y="15419"/>
                </a:lnTo>
                <a:lnTo>
                  <a:pt x="72071" y="9125"/>
                </a:lnTo>
                <a:lnTo>
                  <a:pt x="60312" y="2359"/>
                </a:lnTo>
                <a:lnTo>
                  <a:pt x="44782" y="0"/>
                </a:lnTo>
                <a:close/>
              </a:path>
              <a:path w="82883" h="128470">
                <a:moveTo>
                  <a:pt x="76564" y="15419"/>
                </a:moveTo>
                <a:lnTo>
                  <a:pt x="16155" y="15419"/>
                </a:lnTo>
                <a:lnTo>
                  <a:pt x="54577" y="16935"/>
                </a:lnTo>
                <a:lnTo>
                  <a:pt x="63153" y="25313"/>
                </a:lnTo>
                <a:lnTo>
                  <a:pt x="65817" y="42180"/>
                </a:lnTo>
                <a:lnTo>
                  <a:pt x="59349" y="53940"/>
                </a:lnTo>
                <a:lnTo>
                  <a:pt x="45695" y="57994"/>
                </a:lnTo>
                <a:lnTo>
                  <a:pt x="76248" y="57994"/>
                </a:lnTo>
                <a:lnTo>
                  <a:pt x="80707" y="49707"/>
                </a:lnTo>
                <a:lnTo>
                  <a:pt x="82883" y="33990"/>
                </a:lnTo>
                <a:lnTo>
                  <a:pt x="79711" y="19826"/>
                </a:lnTo>
                <a:lnTo>
                  <a:pt x="76564" y="1541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9176242" y="658271"/>
            <a:ext cx="89928" cy="129762"/>
          </a:xfrm>
          <a:custGeom>
            <a:avLst/>
            <a:gdLst/>
            <a:ahLst/>
            <a:cxnLst/>
            <a:rect l="l" t="t" r="r" b="b"/>
            <a:pathLst>
              <a:path w="89928" h="129762">
                <a:moveTo>
                  <a:pt x="16149" y="0"/>
                </a:moveTo>
                <a:lnTo>
                  <a:pt x="0" y="0"/>
                </a:lnTo>
                <a:lnTo>
                  <a:pt x="1115" y="96546"/>
                </a:lnTo>
                <a:lnTo>
                  <a:pt x="34255" y="128588"/>
                </a:lnTo>
                <a:lnTo>
                  <a:pt x="49436" y="129762"/>
                </a:lnTo>
                <a:lnTo>
                  <a:pt x="60277" y="127377"/>
                </a:lnTo>
                <a:lnTo>
                  <a:pt x="71272" y="121305"/>
                </a:lnTo>
                <a:lnTo>
                  <a:pt x="78986" y="114388"/>
                </a:lnTo>
                <a:lnTo>
                  <a:pt x="41668" y="114388"/>
                </a:lnTo>
                <a:lnTo>
                  <a:pt x="27870" y="109922"/>
                </a:lnTo>
                <a:lnTo>
                  <a:pt x="19174" y="100019"/>
                </a:lnTo>
                <a:lnTo>
                  <a:pt x="16149" y="85891"/>
                </a:lnTo>
                <a:lnTo>
                  <a:pt x="16149" y="0"/>
                </a:lnTo>
                <a:close/>
              </a:path>
              <a:path w="89928" h="129762">
                <a:moveTo>
                  <a:pt x="89928" y="0"/>
                </a:moveTo>
                <a:lnTo>
                  <a:pt x="73773" y="0"/>
                </a:lnTo>
                <a:lnTo>
                  <a:pt x="73342" y="91555"/>
                </a:lnTo>
                <a:lnTo>
                  <a:pt x="68374" y="103629"/>
                </a:lnTo>
                <a:lnTo>
                  <a:pt x="57825" y="111585"/>
                </a:lnTo>
                <a:lnTo>
                  <a:pt x="41668" y="114388"/>
                </a:lnTo>
                <a:lnTo>
                  <a:pt x="78986" y="114388"/>
                </a:lnTo>
                <a:lnTo>
                  <a:pt x="83421" y="110411"/>
                </a:lnTo>
                <a:lnTo>
                  <a:pt x="88310" y="98771"/>
                </a:lnTo>
                <a:lnTo>
                  <a:pt x="89928" y="84791"/>
                </a:lnTo>
                <a:lnTo>
                  <a:pt x="8992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9294442" y="778509"/>
            <a:ext cx="74505" cy="0"/>
          </a:xfrm>
          <a:custGeom>
            <a:avLst/>
            <a:gdLst/>
            <a:ahLst/>
            <a:cxnLst/>
            <a:rect l="l" t="t" r="r" b="b"/>
            <a:pathLst>
              <a:path w="74505" h="0">
                <a:moveTo>
                  <a:pt x="0" y="0"/>
                </a:moveTo>
                <a:lnTo>
                  <a:pt x="74505" y="0"/>
                </a:lnTo>
              </a:path>
            </a:pathLst>
          </a:custGeom>
          <a:ln w="16510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9302516" y="657859"/>
            <a:ext cx="0" cy="113029"/>
          </a:xfrm>
          <a:custGeom>
            <a:avLst/>
            <a:gdLst/>
            <a:ahLst/>
            <a:cxnLst/>
            <a:rect l="l" t="t" r="r" b="b"/>
            <a:pathLst>
              <a:path w="0" h="113029">
                <a:moveTo>
                  <a:pt x="0" y="0"/>
                </a:moveTo>
                <a:lnTo>
                  <a:pt x="0" y="113029"/>
                </a:lnTo>
              </a:path>
            </a:pathLst>
          </a:custGeom>
          <a:ln w="17416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9380732" y="656897"/>
            <a:ext cx="78328" cy="129891"/>
          </a:xfrm>
          <a:custGeom>
            <a:avLst/>
            <a:gdLst/>
            <a:ahLst/>
            <a:cxnLst/>
            <a:rect l="l" t="t" r="r" b="b"/>
            <a:pathLst>
              <a:path w="78328" h="129891">
                <a:moveTo>
                  <a:pt x="12822" y="88183"/>
                </a:moveTo>
                <a:lnTo>
                  <a:pt x="0" y="100929"/>
                </a:lnTo>
                <a:lnTo>
                  <a:pt x="5350" y="112388"/>
                </a:lnTo>
                <a:lnTo>
                  <a:pt x="14071" y="122176"/>
                </a:lnTo>
                <a:lnTo>
                  <a:pt x="22386" y="127165"/>
                </a:lnTo>
                <a:lnTo>
                  <a:pt x="33998" y="129844"/>
                </a:lnTo>
                <a:lnTo>
                  <a:pt x="51073" y="129891"/>
                </a:lnTo>
                <a:lnTo>
                  <a:pt x="61936" y="124428"/>
                </a:lnTo>
                <a:lnTo>
                  <a:pt x="70812" y="115896"/>
                </a:lnTo>
                <a:lnTo>
                  <a:pt x="47868" y="115896"/>
                </a:lnTo>
                <a:lnTo>
                  <a:pt x="39238" y="115878"/>
                </a:lnTo>
                <a:lnTo>
                  <a:pt x="27023" y="112260"/>
                </a:lnTo>
                <a:lnTo>
                  <a:pt x="18596" y="102814"/>
                </a:lnTo>
                <a:lnTo>
                  <a:pt x="12822" y="88183"/>
                </a:lnTo>
                <a:close/>
              </a:path>
              <a:path w="78328" h="129891">
                <a:moveTo>
                  <a:pt x="36397" y="0"/>
                </a:moveTo>
                <a:lnTo>
                  <a:pt x="25331" y="3273"/>
                </a:lnTo>
                <a:lnTo>
                  <a:pt x="13769" y="12595"/>
                </a:lnTo>
                <a:lnTo>
                  <a:pt x="9016" y="22889"/>
                </a:lnTo>
                <a:lnTo>
                  <a:pt x="7756" y="38240"/>
                </a:lnTo>
                <a:lnTo>
                  <a:pt x="12131" y="48599"/>
                </a:lnTo>
                <a:lnTo>
                  <a:pt x="23457" y="60225"/>
                </a:lnTo>
                <a:lnTo>
                  <a:pt x="33044" y="65847"/>
                </a:lnTo>
                <a:lnTo>
                  <a:pt x="49508" y="74219"/>
                </a:lnTo>
                <a:lnTo>
                  <a:pt x="59325" y="82694"/>
                </a:lnTo>
                <a:lnTo>
                  <a:pt x="62741" y="93324"/>
                </a:lnTo>
                <a:lnTo>
                  <a:pt x="62741" y="99377"/>
                </a:lnTo>
                <a:lnTo>
                  <a:pt x="61082" y="104518"/>
                </a:lnTo>
                <a:lnTo>
                  <a:pt x="57779" y="108557"/>
                </a:lnTo>
                <a:lnTo>
                  <a:pt x="53559" y="113510"/>
                </a:lnTo>
                <a:lnTo>
                  <a:pt x="47868" y="115896"/>
                </a:lnTo>
                <a:lnTo>
                  <a:pt x="70812" y="115896"/>
                </a:lnTo>
                <a:lnTo>
                  <a:pt x="73208" y="113592"/>
                </a:lnTo>
                <a:lnTo>
                  <a:pt x="77334" y="102610"/>
                </a:lnTo>
                <a:lnTo>
                  <a:pt x="78328" y="87288"/>
                </a:lnTo>
                <a:lnTo>
                  <a:pt x="73879" y="75188"/>
                </a:lnTo>
                <a:lnTo>
                  <a:pt x="65121" y="66160"/>
                </a:lnTo>
                <a:lnTo>
                  <a:pt x="59064" y="61572"/>
                </a:lnTo>
                <a:lnTo>
                  <a:pt x="55575" y="59738"/>
                </a:lnTo>
                <a:lnTo>
                  <a:pt x="48231" y="56066"/>
                </a:lnTo>
                <a:lnTo>
                  <a:pt x="38325" y="50928"/>
                </a:lnTo>
                <a:lnTo>
                  <a:pt x="36313" y="49826"/>
                </a:lnTo>
                <a:lnTo>
                  <a:pt x="30987" y="46154"/>
                </a:lnTo>
                <a:lnTo>
                  <a:pt x="25301" y="41752"/>
                </a:lnTo>
                <a:lnTo>
                  <a:pt x="23462" y="37347"/>
                </a:lnTo>
                <a:lnTo>
                  <a:pt x="23462" y="22660"/>
                </a:lnTo>
                <a:lnTo>
                  <a:pt x="30066" y="15325"/>
                </a:lnTo>
                <a:lnTo>
                  <a:pt x="68882" y="15325"/>
                </a:lnTo>
                <a:lnTo>
                  <a:pt x="62758" y="7865"/>
                </a:lnTo>
                <a:lnTo>
                  <a:pt x="51775" y="1969"/>
                </a:lnTo>
                <a:lnTo>
                  <a:pt x="36397" y="0"/>
                </a:lnTo>
                <a:close/>
              </a:path>
              <a:path w="78328" h="129891">
                <a:moveTo>
                  <a:pt x="68882" y="15325"/>
                </a:moveTo>
                <a:lnTo>
                  <a:pt x="47506" y="15325"/>
                </a:lnTo>
                <a:lnTo>
                  <a:pt x="53374" y="18440"/>
                </a:lnTo>
                <a:lnTo>
                  <a:pt x="59244" y="28901"/>
                </a:lnTo>
                <a:lnTo>
                  <a:pt x="70601" y="17418"/>
                </a:lnTo>
                <a:lnTo>
                  <a:pt x="68882" y="15325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9470087" y="658271"/>
            <a:ext cx="104237" cy="128470"/>
          </a:xfrm>
          <a:custGeom>
            <a:avLst/>
            <a:gdLst/>
            <a:ahLst/>
            <a:cxnLst/>
            <a:rect l="l" t="t" r="r" b="b"/>
            <a:pathLst>
              <a:path w="104237" h="128470">
                <a:moveTo>
                  <a:pt x="59824" y="0"/>
                </a:moveTo>
                <a:lnTo>
                  <a:pt x="44411" y="0"/>
                </a:lnTo>
                <a:lnTo>
                  <a:pt x="0" y="128470"/>
                </a:lnTo>
                <a:lnTo>
                  <a:pt x="16148" y="128470"/>
                </a:lnTo>
                <a:lnTo>
                  <a:pt x="27522" y="94150"/>
                </a:lnTo>
                <a:lnTo>
                  <a:pt x="92372" y="94150"/>
                </a:lnTo>
                <a:lnTo>
                  <a:pt x="87043" y="78733"/>
                </a:lnTo>
                <a:lnTo>
                  <a:pt x="32666" y="78733"/>
                </a:lnTo>
                <a:lnTo>
                  <a:pt x="52118" y="20920"/>
                </a:lnTo>
                <a:lnTo>
                  <a:pt x="67057" y="20920"/>
                </a:lnTo>
                <a:lnTo>
                  <a:pt x="59824" y="0"/>
                </a:lnTo>
                <a:close/>
              </a:path>
              <a:path w="104237" h="128470">
                <a:moveTo>
                  <a:pt x="92372" y="94150"/>
                </a:moveTo>
                <a:lnTo>
                  <a:pt x="76715" y="94150"/>
                </a:lnTo>
                <a:lnTo>
                  <a:pt x="88089" y="128470"/>
                </a:lnTo>
                <a:lnTo>
                  <a:pt x="104237" y="128470"/>
                </a:lnTo>
                <a:lnTo>
                  <a:pt x="92372" y="94150"/>
                </a:lnTo>
                <a:close/>
              </a:path>
              <a:path w="104237" h="128470">
                <a:moveTo>
                  <a:pt x="67057" y="20920"/>
                </a:moveTo>
                <a:lnTo>
                  <a:pt x="52118" y="20920"/>
                </a:lnTo>
                <a:lnTo>
                  <a:pt x="71570" y="78733"/>
                </a:lnTo>
                <a:lnTo>
                  <a:pt x="87043" y="78733"/>
                </a:lnTo>
                <a:lnTo>
                  <a:pt x="67057" y="2092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9592319" y="658271"/>
            <a:ext cx="92138" cy="128470"/>
          </a:xfrm>
          <a:custGeom>
            <a:avLst/>
            <a:gdLst/>
            <a:ahLst/>
            <a:cxnLst/>
            <a:rect l="l" t="t" r="r" b="b"/>
            <a:pathLst>
              <a:path w="92138" h="128470">
                <a:moveTo>
                  <a:pt x="42763" y="0"/>
                </a:moveTo>
                <a:lnTo>
                  <a:pt x="0" y="0"/>
                </a:lnTo>
                <a:lnTo>
                  <a:pt x="0" y="128470"/>
                </a:lnTo>
                <a:lnTo>
                  <a:pt x="16155" y="128470"/>
                </a:lnTo>
                <a:lnTo>
                  <a:pt x="16155" y="67904"/>
                </a:lnTo>
                <a:lnTo>
                  <a:pt x="59988" y="67904"/>
                </a:lnTo>
                <a:lnTo>
                  <a:pt x="58705" y="65487"/>
                </a:lnTo>
                <a:lnTo>
                  <a:pt x="70537" y="58774"/>
                </a:lnTo>
                <a:lnTo>
                  <a:pt x="74933" y="52491"/>
                </a:lnTo>
                <a:lnTo>
                  <a:pt x="16155" y="52491"/>
                </a:lnTo>
                <a:lnTo>
                  <a:pt x="16155" y="15419"/>
                </a:lnTo>
                <a:lnTo>
                  <a:pt x="74860" y="15419"/>
                </a:lnTo>
                <a:lnTo>
                  <a:pt x="70264" y="8987"/>
                </a:lnTo>
                <a:lnTo>
                  <a:pt x="58344" y="2309"/>
                </a:lnTo>
                <a:lnTo>
                  <a:pt x="42763" y="0"/>
                </a:lnTo>
                <a:close/>
              </a:path>
              <a:path w="92138" h="128470">
                <a:moveTo>
                  <a:pt x="59988" y="67904"/>
                </a:moveTo>
                <a:lnTo>
                  <a:pt x="35427" y="67904"/>
                </a:lnTo>
                <a:lnTo>
                  <a:pt x="73049" y="128470"/>
                </a:lnTo>
                <a:lnTo>
                  <a:pt x="92138" y="128470"/>
                </a:lnTo>
                <a:lnTo>
                  <a:pt x="59988" y="67904"/>
                </a:lnTo>
                <a:close/>
              </a:path>
              <a:path w="92138" h="128470">
                <a:moveTo>
                  <a:pt x="74860" y="15419"/>
                </a:moveTo>
                <a:lnTo>
                  <a:pt x="16155" y="15419"/>
                </a:lnTo>
                <a:lnTo>
                  <a:pt x="49028" y="15876"/>
                </a:lnTo>
                <a:lnTo>
                  <a:pt x="60111" y="22209"/>
                </a:lnTo>
                <a:lnTo>
                  <a:pt x="63708" y="37015"/>
                </a:lnTo>
                <a:lnTo>
                  <a:pt x="57719" y="48605"/>
                </a:lnTo>
                <a:lnTo>
                  <a:pt x="43134" y="52491"/>
                </a:lnTo>
                <a:lnTo>
                  <a:pt x="74933" y="52491"/>
                </a:lnTo>
                <a:lnTo>
                  <a:pt x="77985" y="48129"/>
                </a:lnTo>
                <a:lnTo>
                  <a:pt x="80573" y="33930"/>
                </a:lnTo>
                <a:lnTo>
                  <a:pt x="77886" y="19653"/>
                </a:lnTo>
                <a:lnTo>
                  <a:pt x="74860" y="1541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238" y="349135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774238" y="730135"/>
            <a:ext cx="2743199" cy="276225"/>
          </a:xfrm>
          <a:custGeom>
            <a:avLst/>
            <a:gdLst/>
            <a:ahLst/>
            <a:cxnLst/>
            <a:rect l="l" t="t" r="r" b="b"/>
            <a:pathLst>
              <a:path w="2743199" h="276225">
                <a:moveTo>
                  <a:pt x="0" y="0"/>
                </a:moveTo>
                <a:lnTo>
                  <a:pt x="2743199" y="0"/>
                </a:lnTo>
                <a:lnTo>
                  <a:pt x="2743199" y="276225"/>
                </a:lnTo>
                <a:lnTo>
                  <a:pt x="0" y="27622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52978" y="775854"/>
            <a:ext cx="2223135" cy="1930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spc="70">
                <a:solidFill>
                  <a:srgbClr val="FFFFFF"/>
                </a:solidFill>
                <a:latin typeface="Arial"/>
                <a:cs typeface="Arial"/>
              </a:rPr>
              <a:t>©</a:t>
            </a:r>
            <a:r>
              <a:rPr dirty="0" smtClean="0" sz="1200" spc="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35">
                <a:solidFill>
                  <a:srgbClr val="FFFFFF"/>
                </a:solidFill>
                <a:latin typeface="Arial"/>
                <a:cs typeface="Arial"/>
              </a:rPr>
              <a:t>Alexand</a:t>
            </a:r>
            <a:r>
              <a:rPr dirty="0" smtClean="0" sz="1200" spc="-4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30">
                <a:solidFill>
                  <a:srgbClr val="FFFFFF"/>
                </a:solidFill>
                <a:latin typeface="Arial"/>
                <a:cs typeface="Arial"/>
              </a:rPr>
              <a:t>Farto</a:t>
            </a:r>
            <a:r>
              <a:rPr dirty="0" smtClean="0" sz="1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35">
                <a:solidFill>
                  <a:srgbClr val="FFFFFF"/>
                </a:solidFill>
                <a:latin typeface="Arial"/>
                <a:cs typeface="Arial"/>
              </a:rPr>
              <a:t>aka</a:t>
            </a:r>
            <a:r>
              <a:rPr dirty="0" smtClean="0" sz="1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Vhils</a:t>
            </a:r>
            <a:r>
              <a:rPr dirty="0" smtClean="0" sz="1200" spc="-50">
                <a:solidFill>
                  <a:srgbClr val="FFFFFF"/>
                </a:solidFill>
                <a:latin typeface="Arial"/>
                <a:cs typeface="Arial"/>
              </a:rPr>
              <a:t> 2010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55737" y="5987934"/>
            <a:ext cx="4762498" cy="954106"/>
          </a:xfrm>
          <a:custGeom>
            <a:avLst/>
            <a:gdLst/>
            <a:ahLst/>
            <a:cxnLst/>
            <a:rect l="l" t="t" r="r" b="b"/>
            <a:pathLst>
              <a:path w="4762498" h="954106">
                <a:moveTo>
                  <a:pt x="0" y="0"/>
                </a:moveTo>
                <a:lnTo>
                  <a:pt x="4762498" y="0"/>
                </a:lnTo>
                <a:lnTo>
                  <a:pt x="4762498" y="954106"/>
                </a:lnTo>
                <a:lnTo>
                  <a:pt x="0" y="95410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584615" y="6033654"/>
            <a:ext cx="2260600" cy="4330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800" spc="-70">
                <a:solidFill>
                  <a:srgbClr val="4F81BD"/>
                </a:solidFill>
                <a:latin typeface="Arial"/>
                <a:cs typeface="Arial"/>
              </a:rPr>
              <a:t>Missing</a:t>
            </a:r>
            <a:r>
              <a:rPr dirty="0" smtClean="0" sz="2800" spc="-70">
                <a:solidFill>
                  <a:srgbClr val="4F81BD"/>
                </a:solidFill>
                <a:latin typeface="Arial"/>
                <a:cs typeface="Arial"/>
              </a:rPr>
              <a:t> </a:t>
            </a:r>
            <a:r>
              <a:rPr dirty="0" smtClean="0" sz="2800" spc="-15">
                <a:solidFill>
                  <a:srgbClr val="4F81BD"/>
                </a:solidFill>
                <a:latin typeface="Arial"/>
                <a:cs typeface="Arial"/>
              </a:rPr>
              <a:t>out</a:t>
            </a:r>
            <a:r>
              <a:rPr dirty="0" smtClean="0" sz="2800" spc="-15">
                <a:solidFill>
                  <a:srgbClr val="4F81BD"/>
                </a:solidFill>
                <a:latin typeface="Arial"/>
                <a:cs typeface="Arial"/>
              </a:rPr>
              <a:t> </a:t>
            </a:r>
            <a:r>
              <a:rPr dirty="0" smtClean="0" sz="2800" spc="-35">
                <a:solidFill>
                  <a:srgbClr val="4F81BD"/>
                </a:solidFill>
                <a:latin typeface="Arial"/>
                <a:cs typeface="Arial"/>
              </a:rPr>
              <a:t>on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08387" y="6452754"/>
            <a:ext cx="3536315" cy="4330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800" spc="-30">
                <a:solidFill>
                  <a:srgbClr val="4F81BD"/>
                </a:solidFill>
                <a:latin typeface="Arial"/>
                <a:cs typeface="Arial"/>
              </a:rPr>
              <a:t>Context</a:t>
            </a:r>
            <a:r>
              <a:rPr dirty="0" smtClean="0" sz="2800" spc="-30">
                <a:solidFill>
                  <a:srgbClr val="4F81BD"/>
                </a:solidFill>
                <a:latin typeface="Arial"/>
                <a:cs typeface="Arial"/>
              </a:rPr>
              <a:t> </a:t>
            </a:r>
            <a:r>
              <a:rPr dirty="0" smtClean="0" sz="2800" spc="-50">
                <a:solidFill>
                  <a:srgbClr val="4F81BD"/>
                </a:solidFill>
                <a:latin typeface="Arial"/>
                <a:cs typeface="Arial"/>
              </a:rPr>
              <a:t>and</a:t>
            </a:r>
            <a:r>
              <a:rPr dirty="0" smtClean="0" sz="2800" spc="-5">
                <a:solidFill>
                  <a:srgbClr val="4F81BD"/>
                </a:solidFill>
                <a:latin typeface="Arial"/>
                <a:cs typeface="Arial"/>
              </a:rPr>
              <a:t> </a:t>
            </a:r>
            <a:r>
              <a:rPr dirty="0" smtClean="0" sz="2800" spc="-70">
                <a:solidFill>
                  <a:srgbClr val="4F81BD"/>
                </a:solidFill>
                <a:latin typeface="Arial"/>
                <a:cs typeface="Arial"/>
              </a:rPr>
              <a:t>Behaviour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238" y="349135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3402217" y="2912723"/>
            <a:ext cx="2614353" cy="2154622"/>
          </a:xfrm>
          <a:custGeom>
            <a:avLst/>
            <a:gdLst/>
            <a:ahLst/>
            <a:cxnLst/>
            <a:rect l="l" t="t" r="r" b="b"/>
            <a:pathLst>
              <a:path w="2614353" h="2154622">
                <a:moveTo>
                  <a:pt x="1331099" y="0"/>
                </a:moveTo>
                <a:lnTo>
                  <a:pt x="1230750" y="1461"/>
                </a:lnTo>
                <a:lnTo>
                  <a:pt x="1130849" y="8396"/>
                </a:lnTo>
                <a:lnTo>
                  <a:pt x="1031871" y="20785"/>
                </a:lnTo>
                <a:lnTo>
                  <a:pt x="934290" y="38609"/>
                </a:lnTo>
                <a:lnTo>
                  <a:pt x="838583" y="61847"/>
                </a:lnTo>
                <a:lnTo>
                  <a:pt x="745222" y="90480"/>
                </a:lnTo>
                <a:lnTo>
                  <a:pt x="654685" y="124487"/>
                </a:lnTo>
                <a:lnTo>
                  <a:pt x="567446" y="163849"/>
                </a:lnTo>
                <a:lnTo>
                  <a:pt x="483979" y="208546"/>
                </a:lnTo>
                <a:lnTo>
                  <a:pt x="404760" y="258558"/>
                </a:lnTo>
                <a:lnTo>
                  <a:pt x="330264" y="313864"/>
                </a:lnTo>
                <a:lnTo>
                  <a:pt x="262245" y="373296"/>
                </a:lnTo>
                <a:lnTo>
                  <a:pt x="202122" y="435467"/>
                </a:lnTo>
                <a:lnTo>
                  <a:pt x="149866" y="500039"/>
                </a:lnTo>
                <a:lnTo>
                  <a:pt x="105450" y="566672"/>
                </a:lnTo>
                <a:lnTo>
                  <a:pt x="68847" y="635024"/>
                </a:lnTo>
                <a:lnTo>
                  <a:pt x="40028" y="704757"/>
                </a:lnTo>
                <a:lnTo>
                  <a:pt x="18966" y="775530"/>
                </a:lnTo>
                <a:lnTo>
                  <a:pt x="5632" y="847002"/>
                </a:lnTo>
                <a:lnTo>
                  <a:pt x="0" y="918834"/>
                </a:lnTo>
                <a:lnTo>
                  <a:pt x="2040" y="990686"/>
                </a:lnTo>
                <a:lnTo>
                  <a:pt x="11726" y="1062217"/>
                </a:lnTo>
                <a:lnTo>
                  <a:pt x="29029" y="1133088"/>
                </a:lnTo>
                <a:lnTo>
                  <a:pt x="53922" y="1202957"/>
                </a:lnTo>
                <a:lnTo>
                  <a:pt x="86377" y="1271486"/>
                </a:lnTo>
                <a:lnTo>
                  <a:pt x="126366" y="1338334"/>
                </a:lnTo>
                <a:lnTo>
                  <a:pt x="173861" y="1403160"/>
                </a:lnTo>
                <a:lnTo>
                  <a:pt x="228835" y="1465625"/>
                </a:lnTo>
                <a:lnTo>
                  <a:pt x="291259" y="1525389"/>
                </a:lnTo>
                <a:lnTo>
                  <a:pt x="361106" y="1582111"/>
                </a:lnTo>
                <a:lnTo>
                  <a:pt x="438348" y="1635452"/>
                </a:lnTo>
                <a:lnTo>
                  <a:pt x="298669" y="2154622"/>
                </a:lnTo>
                <a:lnTo>
                  <a:pt x="867569" y="1817560"/>
                </a:lnTo>
                <a:lnTo>
                  <a:pt x="1745169" y="1817560"/>
                </a:lnTo>
                <a:lnTo>
                  <a:pt x="1777021" y="1809540"/>
                </a:lnTo>
                <a:lnTo>
                  <a:pt x="1847758" y="1788321"/>
                </a:lnTo>
                <a:lnTo>
                  <a:pt x="1916791" y="1764111"/>
                </a:lnTo>
                <a:lnTo>
                  <a:pt x="1983922" y="1736946"/>
                </a:lnTo>
                <a:lnTo>
                  <a:pt x="2048952" y="1706862"/>
                </a:lnTo>
                <a:lnTo>
                  <a:pt x="2111682" y="1673895"/>
                </a:lnTo>
                <a:lnTo>
                  <a:pt x="2171914" y="1638081"/>
                </a:lnTo>
                <a:lnTo>
                  <a:pt x="2229449" y="1599458"/>
                </a:lnTo>
                <a:lnTo>
                  <a:pt x="2284088" y="1558062"/>
                </a:lnTo>
                <a:lnTo>
                  <a:pt x="2352107" y="1498631"/>
                </a:lnTo>
                <a:lnTo>
                  <a:pt x="2412231" y="1436459"/>
                </a:lnTo>
                <a:lnTo>
                  <a:pt x="2464486" y="1371887"/>
                </a:lnTo>
                <a:lnTo>
                  <a:pt x="2508902" y="1305255"/>
                </a:lnTo>
                <a:lnTo>
                  <a:pt x="2545505" y="1236902"/>
                </a:lnTo>
                <a:lnTo>
                  <a:pt x="2574324" y="1167169"/>
                </a:lnTo>
                <a:lnTo>
                  <a:pt x="2595386" y="1096397"/>
                </a:lnTo>
                <a:lnTo>
                  <a:pt x="2608720" y="1024924"/>
                </a:lnTo>
                <a:lnTo>
                  <a:pt x="2614353" y="953092"/>
                </a:lnTo>
                <a:lnTo>
                  <a:pt x="2612312" y="881240"/>
                </a:lnTo>
                <a:lnTo>
                  <a:pt x="2602626" y="809709"/>
                </a:lnTo>
                <a:lnTo>
                  <a:pt x="2585323" y="738839"/>
                </a:lnTo>
                <a:lnTo>
                  <a:pt x="2560430" y="668969"/>
                </a:lnTo>
                <a:lnTo>
                  <a:pt x="2527975" y="600440"/>
                </a:lnTo>
                <a:lnTo>
                  <a:pt x="2487986" y="533593"/>
                </a:lnTo>
                <a:lnTo>
                  <a:pt x="2440491" y="468766"/>
                </a:lnTo>
                <a:lnTo>
                  <a:pt x="2385518" y="406301"/>
                </a:lnTo>
                <a:lnTo>
                  <a:pt x="2323094" y="346537"/>
                </a:lnTo>
                <a:lnTo>
                  <a:pt x="2253247" y="289815"/>
                </a:lnTo>
                <a:lnTo>
                  <a:pt x="2176005" y="236474"/>
                </a:lnTo>
                <a:lnTo>
                  <a:pt x="2093003" y="187772"/>
                </a:lnTo>
                <a:lnTo>
                  <a:pt x="2006173" y="144722"/>
                </a:lnTo>
                <a:lnTo>
                  <a:pt x="1915991" y="107306"/>
                </a:lnTo>
                <a:lnTo>
                  <a:pt x="1822932" y="75504"/>
                </a:lnTo>
                <a:lnTo>
                  <a:pt x="1727470" y="49296"/>
                </a:lnTo>
                <a:lnTo>
                  <a:pt x="1630081" y="28661"/>
                </a:lnTo>
                <a:lnTo>
                  <a:pt x="1531239" y="13580"/>
                </a:lnTo>
                <a:lnTo>
                  <a:pt x="1431420" y="4033"/>
                </a:lnTo>
                <a:lnTo>
                  <a:pt x="1331099" y="0"/>
                </a:lnTo>
                <a:close/>
              </a:path>
              <a:path w="2614353" h="2154622">
                <a:moveTo>
                  <a:pt x="1745169" y="1817560"/>
                </a:moveTo>
                <a:lnTo>
                  <a:pt x="867569" y="1817560"/>
                </a:lnTo>
                <a:lnTo>
                  <a:pt x="943261" y="1835080"/>
                </a:lnTo>
                <a:lnTo>
                  <a:pt x="1019633" y="1849172"/>
                </a:lnTo>
                <a:lnTo>
                  <a:pt x="1096485" y="1859873"/>
                </a:lnTo>
                <a:lnTo>
                  <a:pt x="1173619" y="1867217"/>
                </a:lnTo>
                <a:lnTo>
                  <a:pt x="1250837" y="1871243"/>
                </a:lnTo>
                <a:lnTo>
                  <a:pt x="1327940" y="1871985"/>
                </a:lnTo>
                <a:lnTo>
                  <a:pt x="1404729" y="1869481"/>
                </a:lnTo>
                <a:lnTo>
                  <a:pt x="1481007" y="1863768"/>
                </a:lnTo>
                <a:lnTo>
                  <a:pt x="1556573" y="1854880"/>
                </a:lnTo>
                <a:lnTo>
                  <a:pt x="1631230" y="1842855"/>
                </a:lnTo>
                <a:lnTo>
                  <a:pt x="1704779" y="1827730"/>
                </a:lnTo>
                <a:lnTo>
                  <a:pt x="1745169" y="1817560"/>
                </a:lnTo>
                <a:close/>
              </a:path>
            </a:pathLst>
          </a:custGeom>
          <a:solidFill>
            <a:srgbClr val="0085C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4517962" y="4136582"/>
            <a:ext cx="1575000" cy="1462498"/>
          </a:xfrm>
          <a:custGeom>
            <a:avLst/>
            <a:gdLst/>
            <a:ahLst/>
            <a:cxnLst/>
            <a:rect l="l" t="t" r="r" b="b"/>
            <a:pathLst>
              <a:path w="1575000" h="1462498">
                <a:moveTo>
                  <a:pt x="1498025" y="1242848"/>
                </a:moveTo>
                <a:lnTo>
                  <a:pt x="1182700" y="1242848"/>
                </a:lnTo>
                <a:lnTo>
                  <a:pt x="1575000" y="1462498"/>
                </a:lnTo>
                <a:lnTo>
                  <a:pt x="1498025" y="1242848"/>
                </a:lnTo>
                <a:close/>
              </a:path>
              <a:path w="1575000" h="1462498">
                <a:moveTo>
                  <a:pt x="838474" y="0"/>
                </a:moveTo>
                <a:lnTo>
                  <a:pt x="772385" y="2439"/>
                </a:lnTo>
                <a:lnTo>
                  <a:pt x="706192" y="8930"/>
                </a:lnTo>
                <a:lnTo>
                  <a:pt x="640181" y="19558"/>
                </a:lnTo>
                <a:lnTo>
                  <a:pt x="574639" y="34410"/>
                </a:lnTo>
                <a:lnTo>
                  <a:pt x="509853" y="53573"/>
                </a:lnTo>
                <a:lnTo>
                  <a:pt x="447296" y="76679"/>
                </a:lnTo>
                <a:lnTo>
                  <a:pt x="388330" y="103154"/>
                </a:lnTo>
                <a:lnTo>
                  <a:pt x="333068" y="132780"/>
                </a:lnTo>
                <a:lnTo>
                  <a:pt x="281622" y="165337"/>
                </a:lnTo>
                <a:lnTo>
                  <a:pt x="234106" y="200606"/>
                </a:lnTo>
                <a:lnTo>
                  <a:pt x="190634" y="238367"/>
                </a:lnTo>
                <a:lnTo>
                  <a:pt x="151317" y="278402"/>
                </a:lnTo>
                <a:lnTo>
                  <a:pt x="116270" y="320490"/>
                </a:lnTo>
                <a:lnTo>
                  <a:pt x="85606" y="364412"/>
                </a:lnTo>
                <a:lnTo>
                  <a:pt x="59438" y="409950"/>
                </a:lnTo>
                <a:lnTo>
                  <a:pt x="37879" y="456883"/>
                </a:lnTo>
                <a:lnTo>
                  <a:pt x="21043" y="504993"/>
                </a:lnTo>
                <a:lnTo>
                  <a:pt x="9042" y="554060"/>
                </a:lnTo>
                <a:lnTo>
                  <a:pt x="1990" y="603864"/>
                </a:lnTo>
                <a:lnTo>
                  <a:pt x="0" y="654187"/>
                </a:lnTo>
                <a:lnTo>
                  <a:pt x="3185" y="704808"/>
                </a:lnTo>
                <a:lnTo>
                  <a:pt x="11658" y="755509"/>
                </a:lnTo>
                <a:lnTo>
                  <a:pt x="25534" y="806071"/>
                </a:lnTo>
                <a:lnTo>
                  <a:pt x="44924" y="856273"/>
                </a:lnTo>
                <a:lnTo>
                  <a:pt x="69942" y="905897"/>
                </a:lnTo>
                <a:lnTo>
                  <a:pt x="100108" y="953812"/>
                </a:lnTo>
                <a:lnTo>
                  <a:pt x="134673" y="998977"/>
                </a:lnTo>
                <a:lnTo>
                  <a:pt x="173351" y="1041306"/>
                </a:lnTo>
                <a:lnTo>
                  <a:pt x="215856" y="1080711"/>
                </a:lnTo>
                <a:lnTo>
                  <a:pt x="261902" y="1117106"/>
                </a:lnTo>
                <a:lnTo>
                  <a:pt x="311202" y="1150404"/>
                </a:lnTo>
                <a:lnTo>
                  <a:pt x="363469" y="1180519"/>
                </a:lnTo>
                <a:lnTo>
                  <a:pt x="418417" y="1207363"/>
                </a:lnTo>
                <a:lnTo>
                  <a:pt x="475761" y="1230851"/>
                </a:lnTo>
                <a:lnTo>
                  <a:pt x="535213" y="1250894"/>
                </a:lnTo>
                <a:lnTo>
                  <a:pt x="596487" y="1267408"/>
                </a:lnTo>
                <a:lnTo>
                  <a:pt x="659297" y="1280304"/>
                </a:lnTo>
                <a:lnTo>
                  <a:pt x="723357" y="1289496"/>
                </a:lnTo>
                <a:lnTo>
                  <a:pt x="788379" y="1294897"/>
                </a:lnTo>
                <a:lnTo>
                  <a:pt x="854078" y="1296422"/>
                </a:lnTo>
                <a:lnTo>
                  <a:pt x="920167" y="1293982"/>
                </a:lnTo>
                <a:lnTo>
                  <a:pt x="986361" y="1287491"/>
                </a:lnTo>
                <a:lnTo>
                  <a:pt x="1052371" y="1276863"/>
                </a:lnTo>
                <a:lnTo>
                  <a:pt x="1117913" y="1262011"/>
                </a:lnTo>
                <a:lnTo>
                  <a:pt x="1182700" y="1242848"/>
                </a:lnTo>
                <a:lnTo>
                  <a:pt x="1498025" y="1242848"/>
                </a:lnTo>
                <a:lnTo>
                  <a:pt x="1449023" y="1103019"/>
                </a:lnTo>
                <a:lnTo>
                  <a:pt x="1484025" y="1074103"/>
                </a:lnTo>
                <a:lnTo>
                  <a:pt x="1516403" y="1043881"/>
                </a:lnTo>
                <a:lnTo>
                  <a:pt x="1546132" y="1012454"/>
                </a:lnTo>
                <a:lnTo>
                  <a:pt x="1573188" y="979921"/>
                </a:lnTo>
                <a:lnTo>
                  <a:pt x="1597545" y="946382"/>
                </a:lnTo>
                <a:lnTo>
                  <a:pt x="1619180" y="911937"/>
                </a:lnTo>
                <a:lnTo>
                  <a:pt x="1638069" y="876687"/>
                </a:lnTo>
                <a:lnTo>
                  <a:pt x="1654186" y="840729"/>
                </a:lnTo>
                <a:lnTo>
                  <a:pt x="1667509" y="804166"/>
                </a:lnTo>
                <a:lnTo>
                  <a:pt x="1678012" y="767096"/>
                </a:lnTo>
                <a:lnTo>
                  <a:pt x="1685671" y="729620"/>
                </a:lnTo>
                <a:lnTo>
                  <a:pt x="1692360" y="653848"/>
                </a:lnTo>
                <a:lnTo>
                  <a:pt x="1691341" y="615751"/>
                </a:lnTo>
                <a:lnTo>
                  <a:pt x="1687381" y="577648"/>
                </a:lnTo>
                <a:lnTo>
                  <a:pt x="1680455" y="539638"/>
                </a:lnTo>
                <a:lnTo>
                  <a:pt x="1670540" y="501820"/>
                </a:lnTo>
                <a:lnTo>
                  <a:pt x="1657610" y="464296"/>
                </a:lnTo>
                <a:lnTo>
                  <a:pt x="1641641" y="427164"/>
                </a:lnTo>
                <a:lnTo>
                  <a:pt x="1622610" y="390524"/>
                </a:lnTo>
                <a:lnTo>
                  <a:pt x="1592444" y="342609"/>
                </a:lnTo>
                <a:lnTo>
                  <a:pt x="1557879" y="297444"/>
                </a:lnTo>
                <a:lnTo>
                  <a:pt x="1519201" y="255115"/>
                </a:lnTo>
                <a:lnTo>
                  <a:pt x="1476696" y="215710"/>
                </a:lnTo>
                <a:lnTo>
                  <a:pt x="1430650" y="179315"/>
                </a:lnTo>
                <a:lnTo>
                  <a:pt x="1381351" y="146017"/>
                </a:lnTo>
                <a:lnTo>
                  <a:pt x="1329083" y="115902"/>
                </a:lnTo>
                <a:lnTo>
                  <a:pt x="1274135" y="89058"/>
                </a:lnTo>
                <a:lnTo>
                  <a:pt x="1216791" y="65570"/>
                </a:lnTo>
                <a:lnTo>
                  <a:pt x="1157339" y="45527"/>
                </a:lnTo>
                <a:lnTo>
                  <a:pt x="1096065" y="29013"/>
                </a:lnTo>
                <a:lnTo>
                  <a:pt x="1033255" y="16117"/>
                </a:lnTo>
                <a:lnTo>
                  <a:pt x="969196" y="6925"/>
                </a:lnTo>
                <a:lnTo>
                  <a:pt x="904173" y="1524"/>
                </a:lnTo>
                <a:lnTo>
                  <a:pt x="838474" y="0"/>
                </a:lnTo>
                <a:close/>
              </a:path>
            </a:pathLst>
          </a:custGeom>
          <a:solidFill>
            <a:srgbClr val="00BEF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774352" y="3204527"/>
            <a:ext cx="1579880" cy="8724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4000">
                <a:solidFill>
                  <a:srgbClr val="FFFFFF"/>
                </a:solidFill>
                <a:latin typeface="Arial"/>
                <a:cs typeface="Arial"/>
              </a:rPr>
              <a:t>23,135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wee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99361" y="4428662"/>
            <a:ext cx="996950" cy="6127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500">
                <a:solidFill>
                  <a:srgbClr val="FFFFFF"/>
                </a:solidFill>
                <a:latin typeface="Arial"/>
                <a:cs typeface="Arial"/>
              </a:rPr>
              <a:t>13,456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mtClean="0" sz="1400">
                <a:solidFill>
                  <a:srgbClr val="FFFFFF"/>
                </a:solidFill>
                <a:latin typeface="Arial"/>
                <a:cs typeface="Arial"/>
              </a:rPr>
              <a:t>Retweets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31685" y="3212869"/>
            <a:ext cx="1009996" cy="10266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176506" y="4229796"/>
            <a:ext cx="1350010" cy="8159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500">
                <a:solidFill>
                  <a:srgbClr val="FFFFFF"/>
                </a:solidFill>
                <a:latin typeface="Arial"/>
                <a:cs typeface="Arial"/>
              </a:rPr>
              <a:t>17,246</a:t>
            </a:r>
            <a:endParaRPr sz="2500">
              <a:latin typeface="Arial"/>
              <a:cs typeface="Arial"/>
            </a:endParaRPr>
          </a:p>
          <a:p>
            <a:pPr marL="12700" marR="12700">
              <a:lnSpc>
                <a:spcPts val="1600"/>
              </a:lnSpc>
              <a:spcBef>
                <a:spcPts val="120"/>
              </a:spcBef>
            </a:pPr>
            <a:r>
              <a:rPr dirty="0" smtClean="0" sz="1400">
                <a:solidFill>
                  <a:srgbClr val="FFFFFF"/>
                </a:solidFill>
                <a:latin typeface="Arial"/>
                <a:cs typeface="Arial"/>
              </a:rPr>
              <a:t>Unique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Au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hors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 Act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ive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Audience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53168" y="3465843"/>
            <a:ext cx="2673985" cy="10356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4000">
                <a:solidFill>
                  <a:srgbClr val="FFFFFF"/>
                </a:solidFill>
                <a:latin typeface="Arial"/>
                <a:cs typeface="Arial"/>
              </a:rPr>
              <a:t>10,582,690</a:t>
            </a:r>
            <a:endParaRPr sz="4000">
              <a:latin typeface="Arial"/>
              <a:cs typeface="Arial"/>
            </a:endParaRPr>
          </a:p>
          <a:p>
            <a:pPr marL="12700" marR="12700">
              <a:lnSpc>
                <a:spcPct val="99000"/>
              </a:lnSpc>
              <a:spcBef>
                <a:spcPts val="20"/>
              </a:spcBef>
            </a:pPr>
            <a:r>
              <a:rPr dirty="0" smtClean="0" sz="1600">
                <a:solidFill>
                  <a:srgbClr val="FFFFFF"/>
                </a:solidFill>
                <a:latin typeface="Arial"/>
                <a:cs typeface="Arial"/>
              </a:rPr>
              <a:t>Po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ial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0">
                <a:solidFill>
                  <a:srgbClr val="FFFFFF"/>
                </a:solidFill>
                <a:latin typeface="Arial"/>
                <a:cs typeface="Arial"/>
              </a:rPr>
              <a:t>Reach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(t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sum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unique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ollowers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-10">
                <a:solidFill>
                  <a:srgbClr val="FFFFFF"/>
                </a:solidFill>
                <a:latin typeface="Arial"/>
                <a:cs typeface="Arial"/>
              </a:rPr>
              <a:t>Act</a:t>
            </a:r>
            <a:r>
              <a:rPr dirty="0" smtClean="0" sz="1100" spc="-10">
                <a:solidFill>
                  <a:srgbClr val="FFFFFF"/>
                </a:solidFill>
                <a:latin typeface="Arial"/>
                <a:cs typeface="Arial"/>
              </a:rPr>
              <a:t>ive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Audience)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53168" y="4646943"/>
            <a:ext cx="2145665" cy="12007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4000">
                <a:solidFill>
                  <a:srgbClr val="FFFFFF"/>
                </a:solidFill>
                <a:latin typeface="Arial"/>
                <a:cs typeface="Arial"/>
              </a:rPr>
              <a:t>613</a:t>
            </a:r>
            <a:r>
              <a:rPr dirty="0" smtClean="0" sz="4000" spc="-30">
                <a:solidFill>
                  <a:srgbClr val="FFFFFF"/>
                </a:solidFill>
                <a:latin typeface="Arial"/>
                <a:cs typeface="Arial"/>
              </a:rPr>
              <a:t>X</a:t>
            </a:r>
            <a:endParaRPr sz="4000">
              <a:latin typeface="Arial"/>
              <a:cs typeface="Arial"/>
            </a:endParaRPr>
          </a:p>
          <a:p>
            <a:pPr marL="12700" marR="12700">
              <a:lnSpc>
                <a:spcPct val="98700"/>
              </a:lnSpc>
              <a:spcBef>
                <a:spcPts val="25"/>
              </a:spcBef>
            </a:pPr>
            <a:r>
              <a:rPr dirty="0" smtClean="0" sz="1600">
                <a:solidFill>
                  <a:srgbClr val="FFFFFF"/>
                </a:solidFill>
                <a:latin typeface="Arial"/>
                <a:cs typeface="Arial"/>
              </a:rPr>
              <a:t>Audience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0">
                <a:solidFill>
                  <a:srgbClr val="FFFFFF"/>
                </a:solidFill>
                <a:latin typeface="Arial"/>
                <a:cs typeface="Arial"/>
              </a:rPr>
              <a:t>Amplifica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ion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(Po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ial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Reach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divided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-10">
                <a:solidFill>
                  <a:srgbClr val="FFFFFF"/>
                </a:solidFill>
                <a:latin typeface="Arial"/>
                <a:cs typeface="Arial"/>
              </a:rPr>
              <a:t>Act</a:t>
            </a:r>
            <a:r>
              <a:rPr dirty="0" smtClean="0" sz="1100" spc="-10">
                <a:solidFill>
                  <a:srgbClr val="FFFFFF"/>
                </a:solidFill>
                <a:latin typeface="Arial"/>
                <a:cs typeface="Arial"/>
              </a:rPr>
              <a:t>ive</a:t>
            </a:r>
            <a:r>
              <a:rPr dirty="0" smtClean="0" sz="1100" spc="-10">
                <a:solidFill>
                  <a:srgbClr val="FFFFFF"/>
                </a:solidFill>
                <a:latin typeface="Arial"/>
                <a:cs typeface="Arial"/>
              </a:rPr>
              <a:t> Audience)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434469" y="1547916"/>
            <a:ext cx="2023210" cy="20232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238" y="349135"/>
            <a:ext cx="9143998" cy="6857998"/>
          </a:xfrm>
          <a:custGeom>
            <a:avLst/>
            <a:gdLst/>
            <a:ahLst/>
            <a:cxnLst/>
            <a:rect l="l" t="t" r="r" b="b"/>
            <a:pathLst>
              <a:path w="9143998" h="6857998">
                <a:moveTo>
                  <a:pt x="0" y="0"/>
                </a:moveTo>
                <a:lnTo>
                  <a:pt x="9143998" y="0"/>
                </a:lnTo>
                <a:lnTo>
                  <a:pt x="9143998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8758611" y="444730"/>
            <a:ext cx="1159624" cy="1242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8802621" y="465767"/>
            <a:ext cx="1115616" cy="1152127"/>
          </a:xfrm>
          <a:custGeom>
            <a:avLst/>
            <a:gdLst/>
            <a:ahLst/>
            <a:cxnLst/>
            <a:rect l="l" t="t" r="r" b="b"/>
            <a:pathLst>
              <a:path w="1115616" h="1152127">
                <a:moveTo>
                  <a:pt x="0" y="0"/>
                </a:moveTo>
                <a:lnTo>
                  <a:pt x="1115616" y="0"/>
                </a:lnTo>
                <a:lnTo>
                  <a:pt x="1115616" y="1152127"/>
                </a:lnTo>
                <a:lnTo>
                  <a:pt x="0" y="115212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827711" y="843762"/>
            <a:ext cx="5999892" cy="59998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6714389" y="393758"/>
            <a:ext cx="3124978" cy="6801859"/>
          </a:xfrm>
          <a:custGeom>
            <a:avLst/>
            <a:gdLst/>
            <a:ahLst/>
            <a:cxnLst/>
            <a:rect l="l" t="t" r="r" b="b"/>
            <a:pathLst>
              <a:path w="3124978" h="6801859">
                <a:moveTo>
                  <a:pt x="0" y="0"/>
                </a:moveTo>
                <a:lnTo>
                  <a:pt x="3124978" y="0"/>
                </a:lnTo>
                <a:lnTo>
                  <a:pt x="3124978" y="6801859"/>
                </a:lnTo>
                <a:lnTo>
                  <a:pt x="0" y="680185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91D1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793129" y="441186"/>
            <a:ext cx="2961005" cy="14998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99200"/>
              </a:lnSpc>
            </a:pP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his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15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dirty="0" smtClean="0" sz="1400" spc="-15">
                <a:solidFill>
                  <a:srgbClr val="FFFFFF"/>
                </a:solidFill>
                <a:latin typeface="Arial"/>
                <a:cs typeface="Arial"/>
              </a:rPr>
              <a:t>ue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r>
              <a:rPr dirty="0" smtClean="0" sz="14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6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ime</a:t>
            </a:r>
            <a:r>
              <a:rPr dirty="0" smtClean="0" sz="14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Audience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 Map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shows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users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 men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ioned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show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(Au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hors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mtClean="0" sz="14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Act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ive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 Audience)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conne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ct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 o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her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(ei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her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ollowing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being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ollowed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ano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her</a:t>
            </a:r>
            <a:r>
              <a:rPr dirty="0" smtClean="0" sz="14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Au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hor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Audience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).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93129" y="2138718"/>
            <a:ext cx="2952115" cy="6661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101200"/>
              </a:lnSpc>
            </a:pPr>
            <a:r>
              <a:rPr dirty="0" smtClean="0" sz="140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node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au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ho</a:t>
            </a:r>
            <a:r>
              <a:rPr dirty="0" smtClean="0" sz="1400" spc="-8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edge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 a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dire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ct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conne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ct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(f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ollowing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being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ollowed)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ween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rs.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93129" y="2992818"/>
            <a:ext cx="2912110" cy="10820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99700"/>
              </a:lnSpc>
            </a:pP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size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nodes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represen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degree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node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(how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many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 edges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conne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ct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weigh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by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reng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hose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conne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ct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ions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mtClean="0" sz="1400" spc="-4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eigh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Degree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).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93129" y="4274451"/>
            <a:ext cx="2892425" cy="15151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100200"/>
              </a:lnSpc>
            </a:pP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color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node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represen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communi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au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hor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pa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rt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f.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Communi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ies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been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ct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 using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randomised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Modulari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algori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hm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describes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ne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compa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rt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men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alized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sub-ne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wo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rks.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93129" y="6014778"/>
            <a:ext cx="1729739" cy="10833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>
                <a:solidFill>
                  <a:srgbClr val="FFFFFF"/>
                </a:solidFill>
                <a:latin typeface="Arial"/>
                <a:cs typeface="Arial"/>
              </a:rPr>
              <a:t>Unique</a:t>
            </a:r>
            <a:r>
              <a:rPr dirty="0" smtClean="0" sz="1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FFFFFF"/>
                </a:solidFill>
                <a:latin typeface="Arial"/>
                <a:cs typeface="Arial"/>
              </a:rPr>
              <a:t>Au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ho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rs: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FFFFFF"/>
                </a:solidFill>
                <a:latin typeface="Arial"/>
                <a:cs typeface="Arial"/>
              </a:rPr>
              <a:t>17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246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mtClean="0" sz="1000">
                <a:solidFill>
                  <a:srgbClr val="FFFFFF"/>
                </a:solidFill>
                <a:latin typeface="Arial"/>
                <a:cs typeface="Arial"/>
              </a:rPr>
              <a:t>Conne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ct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rs: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FFFFFF"/>
                </a:solidFill>
                <a:latin typeface="Arial"/>
                <a:cs typeface="Arial"/>
              </a:rPr>
              <a:t>14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956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mtClean="0" sz="1000">
                <a:solidFill>
                  <a:srgbClr val="FFFFFF"/>
                </a:solidFill>
                <a:latin typeface="Arial"/>
                <a:cs typeface="Arial"/>
              </a:rPr>
              <a:t>Edge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s: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FFFFFF"/>
                </a:solidFill>
                <a:latin typeface="Arial"/>
                <a:cs typeface="Arial"/>
              </a:rPr>
              <a:t>346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876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mtClean="0" sz="100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FFFFFF"/>
                </a:solidFill>
                <a:latin typeface="Arial"/>
                <a:cs typeface="Arial"/>
              </a:rPr>
              <a:t>Modulari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ty: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408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mtClean="0" sz="1000" spc="-12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000" spc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FFFFFF"/>
                </a:solidFill>
                <a:latin typeface="Arial"/>
                <a:cs typeface="Arial"/>
              </a:rPr>
              <a:t>Communi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ie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s: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FFFFFF"/>
                </a:solidFill>
                <a:latin typeface="Arial"/>
                <a:cs typeface="Arial"/>
              </a:rPr>
              <a:t>259</a:t>
            </a:r>
            <a:endParaRPr sz="1000">
              <a:latin typeface="Arial"/>
              <a:cs typeface="Arial"/>
            </a:endParaRPr>
          </a:p>
          <a:p>
            <a:pPr marL="12700" marR="12700">
              <a:lnSpc>
                <a:spcPct val="100000"/>
              </a:lnSpc>
            </a:pPr>
            <a:r>
              <a:rPr dirty="0" smtClean="0" sz="1000" spc="-3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mtClean="0" sz="1000" spc="0">
                <a:solidFill>
                  <a:srgbClr val="FFFFFF"/>
                </a:solidFill>
                <a:latin typeface="Arial"/>
                <a:cs typeface="Arial"/>
              </a:rPr>
              <a:t>verage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FFFFFF"/>
                </a:solidFill>
                <a:latin typeface="Arial"/>
                <a:cs typeface="Arial"/>
              </a:rPr>
              <a:t>Degree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FFFFFF"/>
                </a:solidFill>
                <a:latin typeface="Arial"/>
                <a:cs typeface="Arial"/>
              </a:rPr>
              <a:t>23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000" spc="-3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mtClean="0" sz="1000" spc="0">
                <a:solidFill>
                  <a:srgbClr val="FFFFFF"/>
                </a:solidFill>
                <a:latin typeface="Arial"/>
                <a:cs typeface="Arial"/>
              </a:rPr>
              <a:t>verage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000" spc="-3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mtClean="0" sz="1000" spc="0">
                <a:solidFill>
                  <a:srgbClr val="FFFFFF"/>
                </a:solidFill>
                <a:latin typeface="Arial"/>
                <a:cs typeface="Arial"/>
              </a:rPr>
              <a:t>eigh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FFFFFF"/>
                </a:solidFill>
                <a:latin typeface="Arial"/>
                <a:cs typeface="Arial"/>
              </a:rPr>
              <a:t>Degree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mtClean="0" sz="1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FFFFFF"/>
                </a:solidFill>
                <a:latin typeface="Arial"/>
                <a:cs typeface="Arial"/>
              </a:rPr>
              <a:t>44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10445" y="2836071"/>
            <a:ext cx="1562735" cy="2940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800" spc="-5" b="1">
                <a:solidFill>
                  <a:srgbClr val="FFFFFF"/>
                </a:solidFill>
                <a:latin typeface="Arial"/>
                <a:cs typeface="Arial"/>
              </a:rPr>
              <a:t>OwenJones84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44774" y="3616601"/>
            <a:ext cx="1793875" cy="4191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1910"/>
              </a:lnSpc>
            </a:pPr>
            <a:r>
              <a:rPr dirty="0" smtClean="0" sz="1600" spc="-10" b="1">
                <a:solidFill>
                  <a:srgbClr val="FFFFFF"/>
                </a:solidFill>
                <a:latin typeface="Arial"/>
                <a:cs typeface="Arial"/>
              </a:rPr>
              <a:t>johnp</a:t>
            </a:r>
            <a:r>
              <a:rPr dirty="0" smtClean="0" sz="1600" spc="-10" b="1">
                <a:solidFill>
                  <a:srgbClr val="FFFFFF"/>
                </a:solidFill>
                <a:latin typeface="Arial"/>
                <a:cs typeface="Arial"/>
              </a:rPr>
              <a:t>resc</a:t>
            </a:r>
            <a:r>
              <a:rPr dirty="0" smtClean="0" sz="1600" spc="-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mtClean="0" sz="1600" spc="-10" b="1">
                <a:solidFill>
                  <a:srgbClr val="FFFFFF"/>
                </a:solidFill>
                <a:latin typeface="Arial"/>
                <a:cs typeface="Arial"/>
              </a:rPr>
              <a:t>tt</a:t>
            </a:r>
            <a:endParaRPr sz="1600">
              <a:latin typeface="Arial"/>
              <a:cs typeface="Arial"/>
            </a:endParaRPr>
          </a:p>
          <a:p>
            <a:pPr marL="973455">
              <a:lnSpc>
                <a:spcPts val="1250"/>
              </a:lnSpc>
            </a:pPr>
            <a:r>
              <a:rPr dirty="0" smtClean="0" sz="1300" b="1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dirty="0" smtClean="0" sz="1300" spc="-10" b="1">
                <a:solidFill>
                  <a:srgbClr val="FFFFFF"/>
                </a:solidFill>
                <a:latin typeface="Arial"/>
                <a:cs typeface="Arial"/>
              </a:rPr>
              <a:t>nn</a:t>
            </a:r>
            <a:r>
              <a:rPr dirty="0" smtClean="0" sz="1300" spc="-10" b="1">
                <a:solidFill>
                  <a:srgbClr val="FFFFFF"/>
                </a:solidFill>
                <a:latin typeface="Arial"/>
                <a:cs typeface="Arial"/>
              </a:rPr>
              <a:t>yRe</a:t>
            </a:r>
            <a:r>
              <a:rPr dirty="0" smtClean="0" sz="1300" spc="-10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16984" y="4562297"/>
            <a:ext cx="956944" cy="1689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15" b="1">
                <a:solidFill>
                  <a:srgbClr val="FFFFFF"/>
                </a:solidFill>
                <a:latin typeface="Arial"/>
                <a:cs typeface="Arial"/>
              </a:rPr>
              <a:t>davidschneider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54117" y="4473792"/>
            <a:ext cx="822960" cy="1689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5" b="1">
                <a:solidFill>
                  <a:srgbClr val="FFFFFF"/>
                </a:solidFill>
                <a:latin typeface="Arial"/>
                <a:cs typeface="Arial"/>
              </a:rPr>
              <a:t>fl</a:t>
            </a:r>
            <a:r>
              <a:rPr dirty="0" smtClean="0" sz="1000" spc="-5" b="1">
                <a:solidFill>
                  <a:srgbClr val="FFFFFF"/>
                </a:solidFill>
                <a:latin typeface="Arial"/>
                <a:cs typeface="Arial"/>
              </a:rPr>
              <a:t>eetstree</a:t>
            </a:r>
            <a:r>
              <a:rPr dirty="0" smtClean="0" sz="1000" spc="-5" b="1">
                <a:solidFill>
                  <a:srgbClr val="FFFFFF"/>
                </a:solidFill>
                <a:latin typeface="Arial"/>
                <a:cs typeface="Arial"/>
              </a:rPr>
              <a:t>tfo</a:t>
            </a:r>
            <a:r>
              <a:rPr dirty="0" smtClean="0" sz="1000" spc="-5" b="1">
                <a:solidFill>
                  <a:srgbClr val="FFFFFF"/>
                </a:solidFill>
                <a:latin typeface="Arial"/>
                <a:cs typeface="Arial"/>
              </a:rPr>
              <a:t>x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92608" y="5030753"/>
            <a:ext cx="534035" cy="1689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10" b="1">
                <a:solidFill>
                  <a:srgbClr val="FFFFFF"/>
                </a:solidFill>
                <a:latin typeface="Arial"/>
                <a:cs typeface="Arial"/>
              </a:rPr>
              <a:t>bbc5live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07693" y="5619105"/>
            <a:ext cx="2179320" cy="5092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1387475" algn="l"/>
              </a:tabLst>
            </a:pPr>
            <a:r>
              <a:rPr dirty="0" smtClean="0" baseline="2777" sz="1500" b="1">
                <a:solidFill>
                  <a:srgbClr val="FFFFFF"/>
                </a:solidFill>
                <a:latin typeface="Arial"/>
                <a:cs typeface="Arial"/>
              </a:rPr>
              <a:t>BBCNews	</a:t>
            </a:r>
            <a:r>
              <a:rPr dirty="0" smtClean="0" sz="100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mtClean="0" sz="1000" spc="-5" b="1">
                <a:solidFill>
                  <a:srgbClr val="FFFFFF"/>
                </a:solidFill>
                <a:latin typeface="Arial"/>
                <a:cs typeface="Arial"/>
              </a:rPr>
              <a:t>fn</a:t>
            </a:r>
            <a:r>
              <a:rPr dirty="0" smtClean="0" sz="1000" spc="-5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1000" spc="-5" b="1">
                <a:solidFill>
                  <a:srgbClr val="FFFFFF"/>
                </a:solidFill>
                <a:latin typeface="Arial"/>
                <a:cs typeface="Arial"/>
              </a:rPr>
              <a:t>il</a:t>
            </a:r>
            <a:endParaRPr sz="1000">
              <a:latin typeface="Arial"/>
              <a:cs typeface="Arial"/>
            </a:endParaRPr>
          </a:p>
          <a:p>
            <a:pPr marL="133985">
              <a:lnSpc>
                <a:spcPct val="100000"/>
              </a:lnSpc>
              <a:spcBef>
                <a:spcPts val="245"/>
              </a:spcBef>
            </a:pPr>
            <a:r>
              <a:rPr dirty="0" smtClean="0" sz="2000" spc="-15" b="1">
                <a:solidFill>
                  <a:srgbClr val="FFFFFF"/>
                </a:solidFill>
                <a:latin typeface="Arial"/>
                <a:cs typeface="Arial"/>
              </a:rPr>
              <a:t>bb</a:t>
            </a:r>
            <a:r>
              <a:rPr dirty="0" smtClean="0" sz="2000" spc="-1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mtClean="0" sz="2000" spc="-15" b="1">
                <a:solidFill>
                  <a:srgbClr val="FFFFFF"/>
                </a:solidFill>
                <a:latin typeface="Arial"/>
                <a:cs typeface="Arial"/>
              </a:rPr>
              <a:t>qu</a:t>
            </a:r>
            <a:r>
              <a:rPr dirty="0" smtClean="0" sz="2000" spc="-15" b="1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dirty="0" smtClean="0" sz="2000" spc="-10" b="1">
                <a:solidFill>
                  <a:srgbClr val="FFFFFF"/>
                </a:solidFill>
                <a:latin typeface="Arial"/>
                <a:cs typeface="Arial"/>
              </a:rPr>
              <a:t>tionti</a:t>
            </a:r>
            <a:r>
              <a:rPr dirty="0" smtClean="0" sz="2000" spc="-10" b="1">
                <a:solidFill>
                  <a:srgbClr val="FFFFFF"/>
                </a:solidFill>
                <a:latin typeface="Arial"/>
                <a:cs typeface="Arial"/>
              </a:rPr>
              <a:t>me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09343" y="3393992"/>
            <a:ext cx="858519" cy="1689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b="1">
                <a:solidFill>
                  <a:srgbClr val="FFFFFF"/>
                </a:solidFill>
                <a:latin typeface="Arial"/>
                <a:cs typeface="Arial"/>
              </a:rPr>
              <a:t>Sa</a:t>
            </a:r>
            <a:r>
              <a:rPr dirty="0" smtClean="0" sz="1000" spc="-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mtClean="0" sz="1000" spc="-5" b="1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dirty="0" smtClean="0" sz="1000" spc="-65" b="1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mtClean="0" sz="1000" spc="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mtClean="0" sz="1000" spc="-10" b="1">
                <a:solidFill>
                  <a:srgbClr val="FFFFFF"/>
                </a:solidFill>
                <a:latin typeface="Arial"/>
                <a:cs typeface="Arial"/>
              </a:rPr>
              <a:t>qoob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58380" y="4217809"/>
            <a:ext cx="1053465" cy="215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300" b="1">
                <a:solidFill>
                  <a:srgbClr val="FFFFFF"/>
                </a:solidFill>
                <a:latin typeface="Arial"/>
                <a:cs typeface="Arial"/>
              </a:rPr>
              <a:t>mehdirhasan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34893" y="3664724"/>
            <a:ext cx="851535" cy="1536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0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mtClean="0" sz="900" spc="-10" b="1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mtClean="0" sz="900" spc="-1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900" spc="-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mtClean="0" sz="900" spc="-5" b="1">
                <a:solidFill>
                  <a:srgbClr val="FFFFFF"/>
                </a:solidFill>
                <a:latin typeface="Arial"/>
                <a:cs typeface="Arial"/>
              </a:rPr>
              <a:t>sBrya</a:t>
            </a:r>
            <a:r>
              <a:rPr dirty="0" smtClean="0" sz="900" spc="-1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mtClean="0" sz="900" spc="-10" b="1">
                <a:solidFill>
                  <a:srgbClr val="FFFFFF"/>
                </a:solidFill>
                <a:latin typeface="Arial"/>
                <a:cs typeface="Arial"/>
              </a:rPr>
              <a:t>tMP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151152" y="4363325"/>
            <a:ext cx="688975" cy="1689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15" b="1">
                <a:solidFill>
                  <a:srgbClr val="FFFFFF"/>
                </a:solidFill>
                <a:latin typeface="Arial"/>
                <a:cs typeface="Arial"/>
              </a:rPr>
              <a:t>paulwaugh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99154" y="2160368"/>
            <a:ext cx="1323975" cy="3467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724535">
              <a:lnSpc>
                <a:spcPct val="100000"/>
              </a:lnSpc>
            </a:pPr>
            <a:r>
              <a:rPr dirty="0" smtClean="0" sz="1000" b="1">
                <a:solidFill>
                  <a:srgbClr val="FFFFFF"/>
                </a:solidFill>
                <a:latin typeface="Arial"/>
                <a:cs typeface="Arial"/>
              </a:rPr>
              <a:t>NHA</a:t>
            </a:r>
            <a:r>
              <a:rPr dirty="0" smtClean="0" sz="1000" spc="-1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mtClean="0" sz="1000" spc="-10" b="1">
                <a:solidFill>
                  <a:srgbClr val="FFFFFF"/>
                </a:solidFill>
                <a:latin typeface="Arial"/>
                <a:cs typeface="Arial"/>
              </a:rPr>
              <a:t>arty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mtClean="0" sz="1100" spc="-25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mtClean="0" sz="1100" spc="-5" b="1">
                <a:solidFill>
                  <a:srgbClr val="FFFFFF"/>
                </a:solidFill>
                <a:latin typeface="Arial"/>
                <a:cs typeface="Arial"/>
              </a:rPr>
              <a:t>ill</a:t>
            </a:r>
            <a:r>
              <a:rPr dirty="0" smtClean="0" sz="1100" spc="-5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mtClean="0" sz="1100" spc="-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mtClean="0" sz="1100" spc="-5" b="1">
                <a:solidFill>
                  <a:srgbClr val="FFFFFF"/>
                </a:solidFill>
                <a:latin typeface="Arial"/>
                <a:cs typeface="Arial"/>
              </a:rPr>
              <a:t>ack</a:t>
            </a:r>
            <a:r>
              <a:rPr dirty="0" smtClean="0" sz="1100" spc="-35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mtClean="0" sz="1100" spc="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1100" spc="-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mtClean="0" sz="1100" spc="-5" b="1">
                <a:solidFill>
                  <a:srgbClr val="FFFFFF"/>
                </a:solidFill>
                <a:latin typeface="Arial"/>
                <a:cs typeface="Arial"/>
              </a:rPr>
              <a:t>ter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52374" y="2788499"/>
            <a:ext cx="1111885" cy="1847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10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1100" spc="-10" b="1">
                <a:solidFill>
                  <a:srgbClr val="FFFFFF"/>
                </a:solidFill>
                <a:latin typeface="Arial"/>
                <a:cs typeface="Arial"/>
              </a:rPr>
              <a:t>ipp</a:t>
            </a:r>
            <a:r>
              <a:rPr dirty="0" smtClean="0" sz="1100" spc="-1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1100" spc="-10" b="1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dirty="0" smtClean="0" sz="1100" spc="-10" b="1">
                <a:solidFill>
                  <a:srgbClr val="FFFFFF"/>
                </a:solidFill>
                <a:latin typeface="Arial"/>
                <a:cs typeface="Arial"/>
              </a:rPr>
              <a:t>ffBr</a:t>
            </a:r>
            <a:r>
              <a:rPr dirty="0" smtClean="0" sz="1100" spc="-5" b="1">
                <a:solidFill>
                  <a:srgbClr val="FFFFFF"/>
                </a:solidFill>
                <a:latin typeface="Arial"/>
                <a:cs typeface="Arial"/>
              </a:rPr>
              <a:t>iton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07412" y="3639609"/>
            <a:ext cx="851535" cy="1536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00" spc="-5" b="1">
                <a:solidFill>
                  <a:srgbClr val="FFFFFF"/>
                </a:solidFill>
                <a:latin typeface="Arial"/>
                <a:cs typeface="Arial"/>
              </a:rPr>
              <a:t>richardcalhoun</a:t>
            </a:r>
            <a:endParaRPr sz="9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57884" y="3911366"/>
            <a:ext cx="718185" cy="1536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00" b="1">
                <a:solidFill>
                  <a:srgbClr val="FFFFFF"/>
                </a:solidFill>
                <a:latin typeface="Arial"/>
                <a:cs typeface="Arial"/>
              </a:rPr>
              <a:t>stevec</a:t>
            </a:r>
            <a:r>
              <a:rPr dirty="0" smtClean="0" sz="900" spc="-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mtClean="0" sz="900" spc="-5" b="1">
                <a:solidFill>
                  <a:srgbClr val="FFFFFF"/>
                </a:solidFill>
                <a:latin typeface="Arial"/>
                <a:cs typeface="Arial"/>
              </a:rPr>
              <a:t>ark</a:t>
            </a:r>
            <a:r>
              <a:rPr dirty="0" smtClean="0" sz="900" spc="-10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mtClean="0" sz="900" spc="-10" b="1">
                <a:solidFill>
                  <a:srgbClr val="FFFFFF"/>
                </a:solidFill>
                <a:latin typeface="Arial"/>
                <a:cs typeface="Arial"/>
              </a:rPr>
              <a:t>k</a:t>
            </a:r>
            <a:endParaRPr sz="9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999956" y="4379174"/>
            <a:ext cx="800100" cy="1536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00" spc="-5" b="1">
                <a:solidFill>
                  <a:srgbClr val="FFFFFF"/>
                </a:solidFill>
                <a:latin typeface="Arial"/>
                <a:cs typeface="Arial"/>
              </a:rPr>
              <a:t>oflynnexpress</a:t>
            </a:r>
            <a:endParaRPr sz="9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68747" y="4876792"/>
            <a:ext cx="591185" cy="1536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00" spc="-5" b="1">
                <a:solidFill>
                  <a:srgbClr val="FFFFFF"/>
                </a:solidFill>
                <a:latin typeface="Arial"/>
                <a:cs typeface="Arial"/>
              </a:rPr>
              <a:t>RicHolden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238" y="349135"/>
            <a:ext cx="9143998" cy="6857998"/>
          </a:xfrm>
          <a:custGeom>
            <a:avLst/>
            <a:gdLst/>
            <a:ahLst/>
            <a:cxnLst/>
            <a:rect l="l" t="t" r="r" b="b"/>
            <a:pathLst>
              <a:path w="9143998" h="6857998">
                <a:moveTo>
                  <a:pt x="0" y="0"/>
                </a:moveTo>
                <a:lnTo>
                  <a:pt x="9143998" y="0"/>
                </a:lnTo>
                <a:lnTo>
                  <a:pt x="9143998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3258005" y="1401870"/>
            <a:ext cx="4176770" cy="4595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953750" y="2626006"/>
            <a:ext cx="3600400" cy="1944215"/>
          </a:xfrm>
          <a:custGeom>
            <a:avLst/>
            <a:gdLst/>
            <a:ahLst/>
            <a:cxnLst/>
            <a:rect l="l" t="t" r="r" b="b"/>
            <a:pathLst>
              <a:path w="3600400" h="1944215">
                <a:moveTo>
                  <a:pt x="0" y="0"/>
                </a:moveTo>
                <a:lnTo>
                  <a:pt x="3600400" y="0"/>
                </a:lnTo>
                <a:lnTo>
                  <a:pt x="3600400" y="1944215"/>
                </a:lnTo>
                <a:lnTo>
                  <a:pt x="0" y="19442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953750" y="2626006"/>
            <a:ext cx="3600399" cy="1944215"/>
          </a:xfrm>
          <a:custGeom>
            <a:avLst/>
            <a:gdLst/>
            <a:ahLst/>
            <a:cxnLst/>
            <a:rect l="l" t="t" r="r" b="b"/>
            <a:pathLst>
              <a:path w="3600399" h="1944215">
                <a:moveTo>
                  <a:pt x="0" y="0"/>
                </a:moveTo>
                <a:lnTo>
                  <a:pt x="3600399" y="0"/>
                </a:lnTo>
                <a:lnTo>
                  <a:pt x="3600399" y="1944215"/>
                </a:lnTo>
                <a:lnTo>
                  <a:pt x="0" y="194421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F91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6642382" y="2347424"/>
            <a:ext cx="3024334" cy="2078781"/>
          </a:xfrm>
          <a:custGeom>
            <a:avLst/>
            <a:gdLst/>
            <a:ahLst/>
            <a:cxnLst/>
            <a:rect l="l" t="t" r="r" b="b"/>
            <a:pathLst>
              <a:path w="3024334" h="2078781">
                <a:moveTo>
                  <a:pt x="0" y="0"/>
                </a:moveTo>
                <a:lnTo>
                  <a:pt x="3024334" y="0"/>
                </a:lnTo>
                <a:lnTo>
                  <a:pt x="3024334" y="2078781"/>
                </a:lnTo>
                <a:lnTo>
                  <a:pt x="0" y="207878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6642382" y="2347424"/>
            <a:ext cx="3024335" cy="2078781"/>
          </a:xfrm>
          <a:custGeom>
            <a:avLst/>
            <a:gdLst/>
            <a:ahLst/>
            <a:cxnLst/>
            <a:rect l="l" t="t" r="r" b="b"/>
            <a:pathLst>
              <a:path w="3024335" h="2078781">
                <a:moveTo>
                  <a:pt x="0" y="0"/>
                </a:moveTo>
                <a:lnTo>
                  <a:pt x="3024335" y="0"/>
                </a:lnTo>
                <a:lnTo>
                  <a:pt x="3024335" y="2078781"/>
                </a:lnTo>
                <a:lnTo>
                  <a:pt x="0" y="207878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74C7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6354349" y="4786246"/>
            <a:ext cx="3240359" cy="1728191"/>
          </a:xfrm>
          <a:custGeom>
            <a:avLst/>
            <a:gdLst/>
            <a:ahLst/>
            <a:cxnLst/>
            <a:rect l="l" t="t" r="r" b="b"/>
            <a:pathLst>
              <a:path w="3240359" h="1728191">
                <a:moveTo>
                  <a:pt x="0" y="0"/>
                </a:moveTo>
                <a:lnTo>
                  <a:pt x="3240359" y="0"/>
                </a:lnTo>
                <a:lnTo>
                  <a:pt x="3240359" y="1728191"/>
                </a:lnTo>
                <a:lnTo>
                  <a:pt x="0" y="172819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6354349" y="4786246"/>
            <a:ext cx="3240359" cy="1728191"/>
          </a:xfrm>
          <a:custGeom>
            <a:avLst/>
            <a:gdLst/>
            <a:ahLst/>
            <a:cxnLst/>
            <a:rect l="l" t="t" r="r" b="b"/>
            <a:pathLst>
              <a:path w="3240359" h="1728191">
                <a:moveTo>
                  <a:pt x="0" y="0"/>
                </a:moveTo>
                <a:lnTo>
                  <a:pt x="3240359" y="0"/>
                </a:lnTo>
                <a:lnTo>
                  <a:pt x="3240359" y="1728191"/>
                </a:lnTo>
                <a:lnTo>
                  <a:pt x="0" y="172819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433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057161" y="2800111"/>
            <a:ext cx="865505" cy="1638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10" b="1">
                <a:solidFill>
                  <a:srgbClr val="D9D9D9"/>
                </a:solidFill>
                <a:latin typeface="Arial"/>
                <a:cs typeface="Arial"/>
              </a:rPr>
              <a:t>G</a:t>
            </a:r>
            <a:r>
              <a:rPr dirty="0" smtClean="0" sz="1000" spc="-10" b="1">
                <a:solidFill>
                  <a:srgbClr val="D9D9D9"/>
                </a:solidFill>
                <a:latin typeface="Arial"/>
                <a:cs typeface="Arial"/>
              </a:rPr>
              <a:t>ree</a:t>
            </a:r>
            <a:r>
              <a:rPr dirty="0" smtClean="0" sz="1000" spc="-10" b="1">
                <a:solidFill>
                  <a:srgbClr val="D9D9D9"/>
                </a:solidFill>
                <a:latin typeface="Arial"/>
                <a:cs typeface="Arial"/>
              </a:rPr>
              <a:t>n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 b="1">
                <a:solidFill>
                  <a:srgbClr val="D9D9D9"/>
                </a:solidFill>
                <a:latin typeface="Arial"/>
                <a:cs typeface="Arial"/>
              </a:rPr>
              <a:t>C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lu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ster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57161" y="3104911"/>
            <a:ext cx="2376170" cy="12306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90170" algn="l"/>
              </a:tabLst>
            </a:pP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28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80">
                <a:solidFill>
                  <a:srgbClr val="D9D9D9"/>
                </a:solidFill>
                <a:latin typeface="Arial"/>
                <a:cs typeface="Arial"/>
              </a:rPr>
              <a:t>y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.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o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.,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W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hi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e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Bri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ish</a:t>
            </a:r>
            <a:endParaRPr sz="1000">
              <a:latin typeface="Arial"/>
              <a:cs typeface="Arial"/>
            </a:endParaRPr>
          </a:p>
          <a:p>
            <a:pPr marL="90170" indent="-78105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90170" algn="l"/>
              </a:tabLst>
            </a:pP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uden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ts,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Musicians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and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a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ct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ors</a:t>
            </a:r>
            <a:endParaRPr sz="1000">
              <a:latin typeface="Arial"/>
              <a:cs typeface="Arial"/>
            </a:endParaRPr>
          </a:p>
          <a:p>
            <a:pPr marL="90170" indent="-78105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90170" algn="l"/>
              </a:tabLst>
            </a:pP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F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rom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London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(41%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),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Manche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er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(10%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),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mtClean="0" sz="1000">
                <a:solidFill>
                  <a:srgbClr val="D9D9D9"/>
                </a:solidFill>
                <a:latin typeface="Arial"/>
                <a:cs typeface="Arial"/>
              </a:rPr>
              <a:t>Liverpool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(4%)</a:t>
            </a:r>
            <a:endParaRPr sz="1000">
              <a:latin typeface="Arial"/>
              <a:cs typeface="Arial"/>
            </a:endParaRPr>
          </a:p>
          <a:p>
            <a:pPr marL="90170" indent="-78105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90170" algn="l"/>
              </a:tabLst>
            </a:pP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Chri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ian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and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Jewish</a:t>
            </a:r>
            <a:endParaRPr sz="1000">
              <a:latin typeface="Arial"/>
              <a:cs typeface="Arial"/>
            </a:endParaRPr>
          </a:p>
          <a:p>
            <a:pPr marL="90170" indent="-78105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90170" algn="l"/>
              </a:tabLst>
            </a:pP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n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o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pa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rt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ying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reading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comed</a:t>
            </a:r>
            <a:r>
              <a:rPr dirty="0" smtClean="0" sz="1000" spc="-75">
                <a:solidFill>
                  <a:srgbClr val="D9D9D9"/>
                </a:solidFill>
                <a:latin typeface="Arial"/>
                <a:cs typeface="Arial"/>
              </a:rPr>
              <a:t>y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f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oo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ball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;</a:t>
            </a:r>
            <a:endParaRPr sz="1000">
              <a:latin typeface="Arial"/>
              <a:cs typeface="Arial"/>
            </a:endParaRPr>
          </a:p>
          <a:p>
            <a:pPr marL="12700" marR="18415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90170" algn="l"/>
              </a:tabLst>
            </a:pP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F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ollowing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@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ephen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f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r</a:t>
            </a:r>
            <a:r>
              <a:rPr dirty="0" smtClean="0" sz="1000" spc="-75">
                <a:solidFill>
                  <a:srgbClr val="D9D9D9"/>
                </a:solidFill>
                <a:latin typeface="Arial"/>
                <a:cs typeface="Arial"/>
              </a:rPr>
              <a:t>y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@RealDMi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chell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and 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@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daraobriain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58462" y="4735943"/>
            <a:ext cx="774065" cy="1638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b="1">
                <a:solidFill>
                  <a:srgbClr val="D9D9D9"/>
                </a:solidFill>
                <a:latin typeface="Arial"/>
                <a:cs typeface="Arial"/>
              </a:rPr>
              <a:t>B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lu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e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 b="1">
                <a:solidFill>
                  <a:srgbClr val="D9D9D9"/>
                </a:solidFill>
                <a:latin typeface="Arial"/>
                <a:cs typeface="Arial"/>
              </a:rPr>
              <a:t>C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lu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ster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61940" y="5040743"/>
            <a:ext cx="1966595" cy="15354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R="0">
              <a:lnSpc>
                <a:spcPct val="100000"/>
              </a:lnSpc>
            </a:pPr>
            <a:r>
              <a:rPr dirty="0" smtClean="0" sz="1000">
                <a:solidFill>
                  <a:srgbClr val="D9D9D9"/>
                </a:solidFill>
                <a:latin typeface="Arial"/>
                <a:cs typeface="Arial"/>
              </a:rPr>
              <a:t>-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35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80">
                <a:solidFill>
                  <a:srgbClr val="D9D9D9"/>
                </a:solidFill>
                <a:latin typeface="Arial"/>
                <a:cs typeface="Arial"/>
              </a:rPr>
              <a:t>y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.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o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.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Whit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e Bi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rt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ish</a:t>
            </a:r>
            <a:endParaRPr sz="1000">
              <a:latin typeface="Arial"/>
              <a:cs typeface="Arial"/>
            </a:endParaRPr>
          </a:p>
          <a:p>
            <a:pPr algn="ctr" marL="86360" marR="86360">
              <a:lnSpc>
                <a:spcPct val="100000"/>
              </a:lnSpc>
            </a:pPr>
            <a:r>
              <a:rPr dirty="0" smtClean="0" sz="1000">
                <a:solidFill>
                  <a:srgbClr val="D9D9D9"/>
                </a:solidFill>
                <a:latin typeface="Arial"/>
                <a:cs typeface="Arial"/>
              </a:rPr>
              <a:t>-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Senior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Managers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Journali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sts,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30">
                <a:solidFill>
                  <a:srgbClr val="D9D9D9"/>
                </a:solidFill>
                <a:latin typeface="Arial"/>
                <a:cs typeface="Arial"/>
              </a:rPr>
              <a:t>W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ri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ers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and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Lawyers</a:t>
            </a:r>
            <a:endParaRPr sz="1000">
              <a:latin typeface="Arial"/>
              <a:cs typeface="Arial"/>
            </a:endParaRPr>
          </a:p>
          <a:p>
            <a:pPr algn="ctr" marL="12700" marR="12700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90170" algn="l"/>
              </a:tabLst>
            </a:pP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F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rom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London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(50%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),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Manche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er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(3%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),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Leeds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(2%)</a:t>
            </a:r>
            <a:endParaRPr sz="1000">
              <a:latin typeface="Arial"/>
              <a:cs typeface="Arial"/>
            </a:endParaRPr>
          </a:p>
          <a:p>
            <a:pPr algn="ctr" marL="34925">
              <a:lnSpc>
                <a:spcPct val="100000"/>
              </a:lnSpc>
            </a:pPr>
            <a:r>
              <a:rPr dirty="0" smtClean="0" sz="1000">
                <a:solidFill>
                  <a:srgbClr val="D9D9D9"/>
                </a:solidFill>
                <a:latin typeface="Arial"/>
                <a:cs typeface="Arial"/>
              </a:rPr>
              <a:t>-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Chri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ian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and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Jewish</a:t>
            </a:r>
            <a:endParaRPr sz="1000">
              <a:latin typeface="Arial"/>
              <a:cs typeface="Arial"/>
            </a:endParaRPr>
          </a:p>
          <a:p>
            <a:pPr lvl="1" marL="555625" marR="58419" indent="-462915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170815" algn="l"/>
              </a:tabLst>
            </a:pP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n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o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Poli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cs,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dining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and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wining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enni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f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oo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ball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;</a:t>
            </a:r>
            <a:endParaRPr sz="1000">
              <a:latin typeface="Arial"/>
              <a:cs typeface="Arial"/>
            </a:endParaRPr>
          </a:p>
          <a:p>
            <a:pPr algn="ctr" lvl="1" marL="194945" marR="0" indent="-78105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194945" algn="l"/>
              </a:tabLst>
            </a:pP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F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ollowing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@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David_Camero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n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R="0">
              <a:lnSpc>
                <a:spcPct val="100000"/>
              </a:lnSpc>
            </a:pPr>
            <a:r>
              <a:rPr dirty="0" smtClean="0" sz="1000">
                <a:solidFill>
                  <a:srgbClr val="D9D9D9"/>
                </a:solidFill>
                <a:latin typeface="Arial"/>
                <a:cs typeface="Arial"/>
              </a:rPr>
              <a:t>@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ephen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f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r</a:t>
            </a:r>
            <a:r>
              <a:rPr dirty="0" smtClean="0" sz="1000" spc="-75">
                <a:solidFill>
                  <a:srgbClr val="D9D9D9"/>
                </a:solidFill>
                <a:latin typeface="Arial"/>
                <a:cs typeface="Arial"/>
              </a:rPr>
              <a:t>y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@Number10gov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487965" y="5315885"/>
            <a:ext cx="740855" cy="740920"/>
          </a:xfrm>
          <a:custGeom>
            <a:avLst/>
            <a:gdLst/>
            <a:ahLst/>
            <a:cxnLst/>
            <a:rect l="l" t="t" r="r" b="b"/>
            <a:pathLst>
              <a:path w="740855" h="740920">
                <a:moveTo>
                  <a:pt x="17616" y="257516"/>
                </a:moveTo>
                <a:lnTo>
                  <a:pt x="7851" y="294502"/>
                </a:lnTo>
                <a:lnTo>
                  <a:pt x="1956" y="332251"/>
                </a:lnTo>
                <a:lnTo>
                  <a:pt x="0" y="369332"/>
                </a:lnTo>
                <a:lnTo>
                  <a:pt x="26" y="371588"/>
                </a:lnTo>
                <a:lnTo>
                  <a:pt x="4829" y="430550"/>
                </a:lnTo>
                <a:lnTo>
                  <a:pt x="18866" y="487554"/>
                </a:lnTo>
                <a:lnTo>
                  <a:pt x="41330" y="540708"/>
                </a:lnTo>
                <a:lnTo>
                  <a:pt x="71457" y="589249"/>
                </a:lnTo>
                <a:lnTo>
                  <a:pt x="108485" y="632415"/>
                </a:lnTo>
                <a:lnTo>
                  <a:pt x="151651" y="669443"/>
                </a:lnTo>
                <a:lnTo>
                  <a:pt x="200193" y="699570"/>
                </a:lnTo>
                <a:lnTo>
                  <a:pt x="253346" y="722034"/>
                </a:lnTo>
                <a:lnTo>
                  <a:pt x="310350" y="736071"/>
                </a:lnTo>
                <a:lnTo>
                  <a:pt x="370440" y="740920"/>
                </a:lnTo>
                <a:lnTo>
                  <a:pt x="400824" y="739692"/>
                </a:lnTo>
                <a:lnTo>
                  <a:pt x="459466" y="730153"/>
                </a:lnTo>
                <a:lnTo>
                  <a:pt x="514640" y="711807"/>
                </a:lnTo>
                <a:lnTo>
                  <a:pt x="565583" y="685417"/>
                </a:lnTo>
                <a:lnTo>
                  <a:pt x="611532" y="651744"/>
                </a:lnTo>
                <a:lnTo>
                  <a:pt x="651724" y="611551"/>
                </a:lnTo>
                <a:lnTo>
                  <a:pt x="685397" y="565602"/>
                </a:lnTo>
                <a:lnTo>
                  <a:pt x="691006" y="555737"/>
                </a:lnTo>
                <a:lnTo>
                  <a:pt x="371568" y="555737"/>
                </a:lnTo>
                <a:lnTo>
                  <a:pt x="356967" y="555243"/>
                </a:lnTo>
                <a:lnTo>
                  <a:pt x="312871" y="546512"/>
                </a:lnTo>
                <a:lnTo>
                  <a:pt x="272333" y="527627"/>
                </a:lnTo>
                <a:lnTo>
                  <a:pt x="238470" y="500491"/>
                </a:lnTo>
                <a:lnTo>
                  <a:pt x="212213" y="466769"/>
                </a:lnTo>
                <a:lnTo>
                  <a:pt x="194389" y="428084"/>
                </a:lnTo>
                <a:lnTo>
                  <a:pt x="185820" y="386058"/>
                </a:lnTo>
                <a:lnTo>
                  <a:pt x="185164" y="371588"/>
                </a:lnTo>
                <a:lnTo>
                  <a:pt x="185658" y="356987"/>
                </a:lnTo>
                <a:lnTo>
                  <a:pt x="187333" y="342315"/>
                </a:lnTo>
                <a:lnTo>
                  <a:pt x="190220" y="327633"/>
                </a:lnTo>
                <a:lnTo>
                  <a:pt x="194348" y="313000"/>
                </a:lnTo>
                <a:lnTo>
                  <a:pt x="17616" y="257516"/>
                </a:lnTo>
                <a:close/>
              </a:path>
              <a:path w="740855" h="740920">
                <a:moveTo>
                  <a:pt x="370440" y="0"/>
                </a:moveTo>
                <a:lnTo>
                  <a:pt x="377862" y="185379"/>
                </a:lnTo>
                <a:lnTo>
                  <a:pt x="390575" y="186328"/>
                </a:lnTo>
                <a:lnTo>
                  <a:pt x="403183" y="188147"/>
                </a:lnTo>
                <a:lnTo>
                  <a:pt x="442153" y="199664"/>
                </a:lnTo>
                <a:lnTo>
                  <a:pt x="480631" y="221507"/>
                </a:lnTo>
                <a:lnTo>
                  <a:pt x="512050" y="251018"/>
                </a:lnTo>
                <a:lnTo>
                  <a:pt x="535587" y="286575"/>
                </a:lnTo>
                <a:lnTo>
                  <a:pt x="550418" y="326554"/>
                </a:lnTo>
                <a:lnTo>
                  <a:pt x="555717" y="369332"/>
                </a:lnTo>
                <a:lnTo>
                  <a:pt x="555223" y="383934"/>
                </a:lnTo>
                <a:lnTo>
                  <a:pt x="546532" y="427921"/>
                </a:lnTo>
                <a:lnTo>
                  <a:pt x="527606" y="468568"/>
                </a:lnTo>
                <a:lnTo>
                  <a:pt x="500471" y="502432"/>
                </a:lnTo>
                <a:lnTo>
                  <a:pt x="466749" y="528688"/>
                </a:lnTo>
                <a:lnTo>
                  <a:pt x="428064" y="546512"/>
                </a:lnTo>
                <a:lnTo>
                  <a:pt x="386039" y="555080"/>
                </a:lnTo>
                <a:lnTo>
                  <a:pt x="371568" y="555737"/>
                </a:lnTo>
                <a:lnTo>
                  <a:pt x="691006" y="555737"/>
                </a:lnTo>
                <a:lnTo>
                  <a:pt x="711788" y="514660"/>
                </a:lnTo>
                <a:lnTo>
                  <a:pt x="730134" y="459486"/>
                </a:lnTo>
                <a:lnTo>
                  <a:pt x="739673" y="400843"/>
                </a:lnTo>
                <a:lnTo>
                  <a:pt x="740855" y="369332"/>
                </a:lnTo>
                <a:lnTo>
                  <a:pt x="739673" y="340076"/>
                </a:lnTo>
                <a:lnTo>
                  <a:pt x="730134" y="281434"/>
                </a:lnTo>
                <a:lnTo>
                  <a:pt x="711788" y="226260"/>
                </a:lnTo>
                <a:lnTo>
                  <a:pt x="685397" y="175317"/>
                </a:lnTo>
                <a:lnTo>
                  <a:pt x="651724" y="129368"/>
                </a:lnTo>
                <a:lnTo>
                  <a:pt x="611532" y="89176"/>
                </a:lnTo>
                <a:lnTo>
                  <a:pt x="565583" y="55503"/>
                </a:lnTo>
                <a:lnTo>
                  <a:pt x="514640" y="29112"/>
                </a:lnTo>
                <a:lnTo>
                  <a:pt x="459466" y="10766"/>
                </a:lnTo>
                <a:lnTo>
                  <a:pt x="400824" y="1228"/>
                </a:lnTo>
                <a:lnTo>
                  <a:pt x="370440" y="0"/>
                </a:lnTo>
                <a:close/>
              </a:path>
            </a:pathLst>
          </a:custGeom>
          <a:solidFill>
            <a:srgbClr val="0431F8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6506223" y="5315885"/>
            <a:ext cx="352183" cy="311256"/>
          </a:xfrm>
          <a:custGeom>
            <a:avLst/>
            <a:gdLst/>
            <a:ahLst/>
            <a:cxnLst/>
            <a:rect l="l" t="t" r="r" b="b"/>
            <a:pathLst>
              <a:path w="352183" h="311256">
                <a:moveTo>
                  <a:pt x="352183" y="0"/>
                </a:moveTo>
                <a:lnTo>
                  <a:pt x="304707" y="3039"/>
                </a:lnTo>
                <a:lnTo>
                  <a:pt x="258767" y="11944"/>
                </a:lnTo>
                <a:lnTo>
                  <a:pt x="214810" y="26390"/>
                </a:lnTo>
                <a:lnTo>
                  <a:pt x="173279" y="46054"/>
                </a:lnTo>
                <a:lnTo>
                  <a:pt x="134621" y="70614"/>
                </a:lnTo>
                <a:lnTo>
                  <a:pt x="99280" y="99747"/>
                </a:lnTo>
                <a:lnTo>
                  <a:pt x="67703" y="133128"/>
                </a:lnTo>
                <a:lnTo>
                  <a:pt x="40333" y="170436"/>
                </a:lnTo>
                <a:lnTo>
                  <a:pt x="17617" y="211347"/>
                </a:lnTo>
                <a:lnTo>
                  <a:pt x="0" y="255539"/>
                </a:lnTo>
                <a:lnTo>
                  <a:pt x="176669" y="311256"/>
                </a:lnTo>
                <a:lnTo>
                  <a:pt x="181609" y="298237"/>
                </a:lnTo>
                <a:lnTo>
                  <a:pt x="187443" y="285757"/>
                </a:lnTo>
                <a:lnTo>
                  <a:pt x="209871" y="251881"/>
                </a:lnTo>
                <a:lnTo>
                  <a:pt x="238754" y="224022"/>
                </a:lnTo>
                <a:lnTo>
                  <a:pt x="272897" y="203049"/>
                </a:lnTo>
                <a:lnTo>
                  <a:pt x="311106" y="189830"/>
                </a:lnTo>
                <a:lnTo>
                  <a:pt x="352183" y="185230"/>
                </a:lnTo>
                <a:lnTo>
                  <a:pt x="352183" y="0"/>
                </a:lnTo>
                <a:close/>
              </a:path>
            </a:pathLst>
          </a:custGeom>
          <a:solidFill>
            <a:srgbClr val="FF2C7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6917918" y="5850270"/>
            <a:ext cx="201295" cy="1371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spc="-10">
                <a:solidFill>
                  <a:srgbClr val="FFFFFF"/>
                </a:solidFill>
                <a:latin typeface="Calibri"/>
                <a:cs typeface="Calibri"/>
              </a:rPr>
              <a:t>80%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91575" y="5400504"/>
            <a:ext cx="201295" cy="1371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spc="-10">
                <a:solidFill>
                  <a:srgbClr val="FFFFFF"/>
                </a:solidFill>
                <a:latin typeface="Calibri"/>
                <a:cs typeface="Calibri"/>
              </a:rPr>
              <a:t>20%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59760" y="3299661"/>
            <a:ext cx="640513" cy="740920"/>
          </a:xfrm>
          <a:custGeom>
            <a:avLst/>
            <a:gdLst/>
            <a:ahLst/>
            <a:cxnLst/>
            <a:rect l="l" t="t" r="r" b="b"/>
            <a:pathLst>
              <a:path w="640513" h="740920">
                <a:moveTo>
                  <a:pt x="135027" y="497259"/>
                </a:moveTo>
                <a:lnTo>
                  <a:pt x="0" y="624057"/>
                </a:lnTo>
                <a:lnTo>
                  <a:pt x="10708" y="634999"/>
                </a:lnTo>
                <a:lnTo>
                  <a:pt x="21815" y="645449"/>
                </a:lnTo>
                <a:lnTo>
                  <a:pt x="57352" y="673775"/>
                </a:lnTo>
                <a:lnTo>
                  <a:pt x="95849" y="697406"/>
                </a:lnTo>
                <a:lnTo>
                  <a:pt x="136836" y="716139"/>
                </a:lnTo>
                <a:lnTo>
                  <a:pt x="179846" y="729771"/>
                </a:lnTo>
                <a:lnTo>
                  <a:pt x="224408" y="738099"/>
                </a:lnTo>
                <a:lnTo>
                  <a:pt x="270053" y="740920"/>
                </a:lnTo>
                <a:lnTo>
                  <a:pt x="300437" y="739692"/>
                </a:lnTo>
                <a:lnTo>
                  <a:pt x="359079" y="730153"/>
                </a:lnTo>
                <a:lnTo>
                  <a:pt x="414253" y="711807"/>
                </a:lnTo>
                <a:lnTo>
                  <a:pt x="465196" y="685417"/>
                </a:lnTo>
                <a:lnTo>
                  <a:pt x="511145" y="651744"/>
                </a:lnTo>
                <a:lnTo>
                  <a:pt x="551337" y="611551"/>
                </a:lnTo>
                <a:lnTo>
                  <a:pt x="585010" y="565602"/>
                </a:lnTo>
                <a:lnTo>
                  <a:pt x="590697" y="555599"/>
                </a:lnTo>
                <a:lnTo>
                  <a:pt x="264235" y="555599"/>
                </a:lnTo>
                <a:lnTo>
                  <a:pt x="250049" y="554610"/>
                </a:lnTo>
                <a:lnTo>
                  <a:pt x="208369" y="545159"/>
                </a:lnTo>
                <a:lnTo>
                  <a:pt x="169422" y="526022"/>
                </a:lnTo>
                <a:lnTo>
                  <a:pt x="145874" y="507913"/>
                </a:lnTo>
                <a:lnTo>
                  <a:pt x="135027" y="497259"/>
                </a:lnTo>
                <a:close/>
              </a:path>
              <a:path w="640513" h="740920">
                <a:moveTo>
                  <a:pt x="270053" y="0"/>
                </a:moveTo>
                <a:lnTo>
                  <a:pt x="277780" y="185391"/>
                </a:lnTo>
                <a:lnTo>
                  <a:pt x="290886" y="186405"/>
                </a:lnTo>
                <a:lnTo>
                  <a:pt x="303819" y="188333"/>
                </a:lnTo>
                <a:lnTo>
                  <a:pt x="341137" y="199413"/>
                </a:lnTo>
                <a:lnTo>
                  <a:pt x="375293" y="218030"/>
                </a:lnTo>
                <a:lnTo>
                  <a:pt x="405080" y="243662"/>
                </a:lnTo>
                <a:lnTo>
                  <a:pt x="431627" y="279795"/>
                </a:lnTo>
                <a:lnTo>
                  <a:pt x="448280" y="319867"/>
                </a:lnTo>
                <a:lnTo>
                  <a:pt x="455096" y="362058"/>
                </a:lnTo>
                <a:lnTo>
                  <a:pt x="455192" y="376279"/>
                </a:lnTo>
                <a:lnTo>
                  <a:pt x="454203" y="390465"/>
                </a:lnTo>
                <a:lnTo>
                  <a:pt x="444751" y="432145"/>
                </a:lnTo>
                <a:lnTo>
                  <a:pt x="425615" y="471092"/>
                </a:lnTo>
                <a:lnTo>
                  <a:pt x="396851" y="505487"/>
                </a:lnTo>
                <a:lnTo>
                  <a:pt x="360718" y="532034"/>
                </a:lnTo>
                <a:lnTo>
                  <a:pt x="320646" y="548687"/>
                </a:lnTo>
                <a:lnTo>
                  <a:pt x="278455" y="555503"/>
                </a:lnTo>
                <a:lnTo>
                  <a:pt x="264235" y="555599"/>
                </a:lnTo>
                <a:lnTo>
                  <a:pt x="590697" y="555599"/>
                </a:lnTo>
                <a:lnTo>
                  <a:pt x="611401" y="514660"/>
                </a:lnTo>
                <a:lnTo>
                  <a:pt x="629747" y="459486"/>
                </a:lnTo>
                <a:lnTo>
                  <a:pt x="639285" y="400843"/>
                </a:lnTo>
                <a:lnTo>
                  <a:pt x="640513" y="370460"/>
                </a:lnTo>
                <a:lnTo>
                  <a:pt x="639285" y="340076"/>
                </a:lnTo>
                <a:lnTo>
                  <a:pt x="629747" y="281434"/>
                </a:lnTo>
                <a:lnTo>
                  <a:pt x="611401" y="226260"/>
                </a:lnTo>
                <a:lnTo>
                  <a:pt x="585010" y="175317"/>
                </a:lnTo>
                <a:lnTo>
                  <a:pt x="551337" y="129368"/>
                </a:lnTo>
                <a:lnTo>
                  <a:pt x="511145" y="89176"/>
                </a:lnTo>
                <a:lnTo>
                  <a:pt x="465196" y="55503"/>
                </a:lnTo>
                <a:lnTo>
                  <a:pt x="414253" y="29112"/>
                </a:lnTo>
                <a:lnTo>
                  <a:pt x="359079" y="10766"/>
                </a:lnTo>
                <a:lnTo>
                  <a:pt x="300437" y="1228"/>
                </a:lnTo>
                <a:lnTo>
                  <a:pt x="270053" y="0"/>
                </a:lnTo>
                <a:close/>
              </a:path>
            </a:pathLst>
          </a:custGeom>
          <a:solidFill>
            <a:srgbClr val="0431F8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1159536" y="3299661"/>
            <a:ext cx="370277" cy="624057"/>
          </a:xfrm>
          <a:custGeom>
            <a:avLst/>
            <a:gdLst/>
            <a:ahLst/>
            <a:cxnLst/>
            <a:rect l="l" t="t" r="r" b="b"/>
            <a:pathLst>
              <a:path w="370277" h="624057">
                <a:moveTo>
                  <a:pt x="370277" y="0"/>
                </a:moveTo>
                <a:lnTo>
                  <a:pt x="328177" y="2398"/>
                </a:lnTo>
                <a:lnTo>
                  <a:pt x="286928" y="9497"/>
                </a:lnTo>
                <a:lnTo>
                  <a:pt x="246905" y="21146"/>
                </a:lnTo>
                <a:lnTo>
                  <a:pt x="208482" y="37198"/>
                </a:lnTo>
                <a:lnTo>
                  <a:pt x="172031" y="57506"/>
                </a:lnTo>
                <a:lnTo>
                  <a:pt x="137927" y="81921"/>
                </a:lnTo>
                <a:lnTo>
                  <a:pt x="95372" y="122100"/>
                </a:lnTo>
                <a:lnTo>
                  <a:pt x="59153" y="169197"/>
                </a:lnTo>
                <a:lnTo>
                  <a:pt x="31491" y="220340"/>
                </a:lnTo>
                <a:lnTo>
                  <a:pt x="12421" y="274450"/>
                </a:lnTo>
                <a:lnTo>
                  <a:pt x="1977" y="330451"/>
                </a:lnTo>
                <a:lnTo>
                  <a:pt x="0" y="358823"/>
                </a:lnTo>
                <a:lnTo>
                  <a:pt x="191" y="387264"/>
                </a:lnTo>
                <a:lnTo>
                  <a:pt x="7099" y="443810"/>
                </a:lnTo>
                <a:lnTo>
                  <a:pt x="22734" y="499011"/>
                </a:lnTo>
                <a:lnTo>
                  <a:pt x="47129" y="551790"/>
                </a:lnTo>
                <a:lnTo>
                  <a:pt x="80319" y="601068"/>
                </a:lnTo>
                <a:lnTo>
                  <a:pt x="100223" y="624057"/>
                </a:lnTo>
                <a:lnTo>
                  <a:pt x="228802" y="490023"/>
                </a:lnTo>
                <a:lnTo>
                  <a:pt x="220728" y="479755"/>
                </a:lnTo>
                <a:lnTo>
                  <a:pt x="213428" y="468994"/>
                </a:lnTo>
                <a:lnTo>
                  <a:pt x="196355" y="434188"/>
                </a:lnTo>
                <a:lnTo>
                  <a:pt x="186892" y="396540"/>
                </a:lnTo>
                <a:lnTo>
                  <a:pt x="185047" y="370460"/>
                </a:lnTo>
                <a:lnTo>
                  <a:pt x="185661" y="355268"/>
                </a:lnTo>
                <a:lnTo>
                  <a:pt x="194490" y="311913"/>
                </a:lnTo>
                <a:lnTo>
                  <a:pt x="212799" y="272889"/>
                </a:lnTo>
                <a:lnTo>
                  <a:pt x="239300" y="239483"/>
                </a:lnTo>
                <a:lnTo>
                  <a:pt x="272706" y="212982"/>
                </a:lnTo>
                <a:lnTo>
                  <a:pt x="311730" y="194673"/>
                </a:lnTo>
                <a:lnTo>
                  <a:pt x="355085" y="185844"/>
                </a:lnTo>
                <a:lnTo>
                  <a:pt x="370277" y="185230"/>
                </a:lnTo>
                <a:lnTo>
                  <a:pt x="370277" y="0"/>
                </a:lnTo>
                <a:close/>
              </a:path>
            </a:pathLst>
          </a:custGeom>
          <a:solidFill>
            <a:srgbClr val="FF2C7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681148" y="3719508"/>
            <a:ext cx="201295" cy="1371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spc="-10">
                <a:solidFill>
                  <a:srgbClr val="FFFFFF"/>
                </a:solidFill>
                <a:latin typeface="Calibri"/>
                <a:cs typeface="Calibri"/>
              </a:rPr>
              <a:t>63%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71162" y="3498818"/>
            <a:ext cx="201295" cy="1371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spc="-10">
                <a:solidFill>
                  <a:srgbClr val="FFFFFF"/>
                </a:solidFill>
                <a:latin typeface="Calibri"/>
                <a:cs typeface="Calibri"/>
              </a:rPr>
              <a:t>37%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037448" y="3021079"/>
            <a:ext cx="495673" cy="740920"/>
          </a:xfrm>
          <a:custGeom>
            <a:avLst/>
            <a:gdLst/>
            <a:ahLst/>
            <a:cxnLst/>
            <a:rect l="l" t="t" r="r" b="b"/>
            <a:pathLst>
              <a:path w="495673" h="740920">
                <a:moveTo>
                  <a:pt x="57025" y="542682"/>
                </a:moveTo>
                <a:lnTo>
                  <a:pt x="0" y="719118"/>
                </a:lnTo>
                <a:lnTo>
                  <a:pt x="12107" y="723232"/>
                </a:lnTo>
                <a:lnTo>
                  <a:pt x="24336" y="726921"/>
                </a:lnTo>
                <a:lnTo>
                  <a:pt x="61642" y="735425"/>
                </a:lnTo>
                <a:lnTo>
                  <a:pt x="99643" y="740037"/>
                </a:lnTo>
                <a:lnTo>
                  <a:pt x="125212" y="740920"/>
                </a:lnTo>
                <a:lnTo>
                  <a:pt x="155596" y="739692"/>
                </a:lnTo>
                <a:lnTo>
                  <a:pt x="214238" y="730153"/>
                </a:lnTo>
                <a:lnTo>
                  <a:pt x="269412" y="711807"/>
                </a:lnTo>
                <a:lnTo>
                  <a:pt x="320355" y="685417"/>
                </a:lnTo>
                <a:lnTo>
                  <a:pt x="366304" y="651744"/>
                </a:lnTo>
                <a:lnTo>
                  <a:pt x="406496" y="611551"/>
                </a:lnTo>
                <a:lnTo>
                  <a:pt x="440169" y="565602"/>
                </a:lnTo>
                <a:lnTo>
                  <a:pt x="445805" y="555690"/>
                </a:lnTo>
                <a:lnTo>
                  <a:pt x="129420" y="555690"/>
                </a:lnTo>
                <a:lnTo>
                  <a:pt x="114936" y="555455"/>
                </a:lnTo>
                <a:lnTo>
                  <a:pt x="100393" y="554063"/>
                </a:lnTo>
                <a:lnTo>
                  <a:pt x="85853" y="551488"/>
                </a:lnTo>
                <a:lnTo>
                  <a:pt x="71376" y="547704"/>
                </a:lnTo>
                <a:lnTo>
                  <a:pt x="57025" y="542682"/>
                </a:lnTo>
                <a:close/>
              </a:path>
              <a:path w="495673" h="740920">
                <a:moveTo>
                  <a:pt x="125212" y="0"/>
                </a:moveTo>
                <a:lnTo>
                  <a:pt x="131177" y="185325"/>
                </a:lnTo>
                <a:lnTo>
                  <a:pt x="143927" y="186177"/>
                </a:lnTo>
                <a:lnTo>
                  <a:pt x="156569" y="187902"/>
                </a:lnTo>
                <a:lnTo>
                  <a:pt x="193400" y="198238"/>
                </a:lnTo>
                <a:lnTo>
                  <a:pt x="232805" y="219629"/>
                </a:lnTo>
                <a:lnTo>
                  <a:pt x="264935" y="248797"/>
                </a:lnTo>
                <a:lnTo>
                  <a:pt x="289066" y="284070"/>
                </a:lnTo>
                <a:lnTo>
                  <a:pt x="304476" y="323779"/>
                </a:lnTo>
                <a:lnTo>
                  <a:pt x="310442" y="366252"/>
                </a:lnTo>
                <a:lnTo>
                  <a:pt x="310207" y="380736"/>
                </a:lnTo>
                <a:lnTo>
                  <a:pt x="302456" y="424296"/>
                </a:lnTo>
                <a:lnTo>
                  <a:pt x="284120" y="465690"/>
                </a:lnTo>
                <a:lnTo>
                  <a:pt x="257359" y="500325"/>
                </a:lnTo>
                <a:lnTo>
                  <a:pt x="223935" y="527203"/>
                </a:lnTo>
                <a:lnTo>
                  <a:pt x="185519" y="545601"/>
                </a:lnTo>
                <a:lnTo>
                  <a:pt x="143782" y="554795"/>
                </a:lnTo>
                <a:lnTo>
                  <a:pt x="129420" y="555690"/>
                </a:lnTo>
                <a:lnTo>
                  <a:pt x="445805" y="555690"/>
                </a:lnTo>
                <a:lnTo>
                  <a:pt x="466560" y="514660"/>
                </a:lnTo>
                <a:lnTo>
                  <a:pt x="484906" y="459486"/>
                </a:lnTo>
                <a:lnTo>
                  <a:pt x="494445" y="400843"/>
                </a:lnTo>
                <a:lnTo>
                  <a:pt x="495673" y="370460"/>
                </a:lnTo>
                <a:lnTo>
                  <a:pt x="494445" y="340076"/>
                </a:lnTo>
                <a:lnTo>
                  <a:pt x="484906" y="281434"/>
                </a:lnTo>
                <a:lnTo>
                  <a:pt x="466560" y="226260"/>
                </a:lnTo>
                <a:lnTo>
                  <a:pt x="440169" y="175317"/>
                </a:lnTo>
                <a:lnTo>
                  <a:pt x="406496" y="129368"/>
                </a:lnTo>
                <a:lnTo>
                  <a:pt x="366304" y="89176"/>
                </a:lnTo>
                <a:lnTo>
                  <a:pt x="320355" y="55503"/>
                </a:lnTo>
                <a:lnTo>
                  <a:pt x="269412" y="29112"/>
                </a:lnTo>
                <a:lnTo>
                  <a:pt x="214238" y="10766"/>
                </a:lnTo>
                <a:lnTo>
                  <a:pt x="155596" y="1228"/>
                </a:lnTo>
                <a:lnTo>
                  <a:pt x="125212" y="0"/>
                </a:lnTo>
                <a:close/>
              </a:path>
            </a:pathLst>
          </a:custGeom>
          <a:solidFill>
            <a:srgbClr val="0431F8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8792201" y="3021079"/>
            <a:ext cx="370459" cy="714905"/>
          </a:xfrm>
          <a:custGeom>
            <a:avLst/>
            <a:gdLst/>
            <a:ahLst/>
            <a:cxnLst/>
            <a:rect l="l" t="t" r="r" b="b"/>
            <a:pathLst>
              <a:path w="370459" h="714905">
                <a:moveTo>
                  <a:pt x="370459" y="0"/>
                </a:moveTo>
                <a:lnTo>
                  <a:pt x="325400" y="2739"/>
                </a:lnTo>
                <a:lnTo>
                  <a:pt x="281656" y="10781"/>
                </a:lnTo>
                <a:lnTo>
                  <a:pt x="239619" y="23859"/>
                </a:lnTo>
                <a:lnTo>
                  <a:pt x="199680" y="41707"/>
                </a:lnTo>
                <a:lnTo>
                  <a:pt x="162230" y="64060"/>
                </a:lnTo>
                <a:lnTo>
                  <a:pt x="127661" y="90651"/>
                </a:lnTo>
                <a:lnTo>
                  <a:pt x="96364" y="121215"/>
                </a:lnTo>
                <a:lnTo>
                  <a:pt x="68730" y="155486"/>
                </a:lnTo>
                <a:lnTo>
                  <a:pt x="45150" y="193198"/>
                </a:lnTo>
                <a:lnTo>
                  <a:pt x="26015" y="234085"/>
                </a:lnTo>
                <a:lnTo>
                  <a:pt x="8402" y="291740"/>
                </a:lnTo>
                <a:lnTo>
                  <a:pt x="470" y="349908"/>
                </a:lnTo>
                <a:lnTo>
                  <a:pt x="0" y="378875"/>
                </a:lnTo>
                <a:lnTo>
                  <a:pt x="1789" y="407599"/>
                </a:lnTo>
                <a:lnTo>
                  <a:pt x="11931" y="463822"/>
                </a:lnTo>
                <a:lnTo>
                  <a:pt x="30468" y="517588"/>
                </a:lnTo>
                <a:lnTo>
                  <a:pt x="56972" y="567906"/>
                </a:lnTo>
                <a:lnTo>
                  <a:pt x="91014" y="613786"/>
                </a:lnTo>
                <a:lnTo>
                  <a:pt x="132165" y="654240"/>
                </a:lnTo>
                <a:lnTo>
                  <a:pt x="179998" y="688276"/>
                </a:lnTo>
                <a:lnTo>
                  <a:pt x="234084" y="714905"/>
                </a:lnTo>
                <a:lnTo>
                  <a:pt x="297196" y="540585"/>
                </a:lnTo>
                <a:lnTo>
                  <a:pt x="284768" y="534681"/>
                </a:lnTo>
                <a:lnTo>
                  <a:pt x="272924" y="527940"/>
                </a:lnTo>
                <a:lnTo>
                  <a:pt x="241191" y="503133"/>
                </a:lnTo>
                <a:lnTo>
                  <a:pt x="215794" y="472386"/>
                </a:lnTo>
                <a:lnTo>
                  <a:pt x="197545" y="436895"/>
                </a:lnTo>
                <a:lnTo>
                  <a:pt x="187260" y="397861"/>
                </a:lnTo>
                <a:lnTo>
                  <a:pt x="185229" y="370460"/>
                </a:lnTo>
                <a:lnTo>
                  <a:pt x="185843" y="355268"/>
                </a:lnTo>
                <a:lnTo>
                  <a:pt x="194672" y="311913"/>
                </a:lnTo>
                <a:lnTo>
                  <a:pt x="212981" y="272889"/>
                </a:lnTo>
                <a:lnTo>
                  <a:pt x="239482" y="239483"/>
                </a:lnTo>
                <a:lnTo>
                  <a:pt x="272888" y="212982"/>
                </a:lnTo>
                <a:lnTo>
                  <a:pt x="311912" y="194673"/>
                </a:lnTo>
                <a:lnTo>
                  <a:pt x="355268" y="185844"/>
                </a:lnTo>
                <a:lnTo>
                  <a:pt x="370459" y="185230"/>
                </a:lnTo>
                <a:lnTo>
                  <a:pt x="370459" y="0"/>
                </a:lnTo>
                <a:close/>
              </a:path>
            </a:pathLst>
          </a:custGeom>
          <a:solidFill>
            <a:srgbClr val="FF2C7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9331926" y="3382643"/>
            <a:ext cx="201295" cy="1371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spc="-10">
                <a:solidFill>
                  <a:srgbClr val="FFFFFF"/>
                </a:solidFill>
                <a:latin typeface="Calibri"/>
                <a:cs typeface="Calibri"/>
              </a:rPr>
              <a:t>56%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786079" y="3278518"/>
            <a:ext cx="201295" cy="1371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spc="-10">
                <a:solidFill>
                  <a:srgbClr val="FFFFFF"/>
                </a:solidFill>
                <a:latin typeface="Calibri"/>
                <a:cs typeface="Calibri"/>
              </a:rPr>
              <a:t>44%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426357" y="5146286"/>
            <a:ext cx="144015" cy="1757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7074429" y="6010383"/>
            <a:ext cx="122524" cy="1757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1601821" y="5290303"/>
            <a:ext cx="4104455" cy="1584175"/>
          </a:xfrm>
          <a:custGeom>
            <a:avLst/>
            <a:gdLst/>
            <a:ahLst/>
            <a:cxnLst/>
            <a:rect l="l" t="t" r="r" b="b"/>
            <a:pathLst>
              <a:path w="4104455" h="1584175">
                <a:moveTo>
                  <a:pt x="0" y="0"/>
                </a:moveTo>
                <a:lnTo>
                  <a:pt x="4104455" y="0"/>
                </a:lnTo>
                <a:lnTo>
                  <a:pt x="4104455" y="1584175"/>
                </a:lnTo>
                <a:lnTo>
                  <a:pt x="0" y="158417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1601821" y="5290303"/>
            <a:ext cx="4104454" cy="1584175"/>
          </a:xfrm>
          <a:custGeom>
            <a:avLst/>
            <a:gdLst/>
            <a:ahLst/>
            <a:cxnLst/>
            <a:rect l="l" t="t" r="r" b="b"/>
            <a:pathLst>
              <a:path w="4104454" h="1584175">
                <a:moveTo>
                  <a:pt x="0" y="0"/>
                </a:moveTo>
                <a:lnTo>
                  <a:pt x="4104454" y="0"/>
                </a:lnTo>
                <a:lnTo>
                  <a:pt x="4104454" y="1584175"/>
                </a:lnTo>
                <a:lnTo>
                  <a:pt x="0" y="158417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72FA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8730615" y="2851481"/>
            <a:ext cx="144014" cy="1757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9450693" y="3859592"/>
            <a:ext cx="122524" cy="1757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1119257" y="3130062"/>
            <a:ext cx="144015" cy="1757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1839337" y="3994159"/>
            <a:ext cx="122524" cy="1757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8725361" y="369916"/>
            <a:ext cx="1192875" cy="12427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8770325" y="393758"/>
            <a:ext cx="1115614" cy="1152128"/>
          </a:xfrm>
          <a:custGeom>
            <a:avLst/>
            <a:gdLst/>
            <a:ahLst/>
            <a:cxnLst/>
            <a:rect l="l" t="t" r="r" b="b"/>
            <a:pathLst>
              <a:path w="1115614" h="1152128">
                <a:moveTo>
                  <a:pt x="0" y="0"/>
                </a:moveTo>
                <a:lnTo>
                  <a:pt x="1115614" y="0"/>
                </a:lnTo>
                <a:lnTo>
                  <a:pt x="1115614" y="1152128"/>
                </a:lnTo>
                <a:lnTo>
                  <a:pt x="0" y="11521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6737681" y="2441137"/>
            <a:ext cx="978535" cy="1638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10" b="1">
                <a:solidFill>
                  <a:srgbClr val="D9D9D9"/>
                </a:solidFill>
                <a:latin typeface="Arial"/>
                <a:cs typeface="Arial"/>
              </a:rPr>
              <a:t>Fu</a:t>
            </a:r>
            <a:r>
              <a:rPr dirty="0" smtClean="0" sz="1000" spc="-10" b="1">
                <a:solidFill>
                  <a:srgbClr val="D9D9D9"/>
                </a:solidFill>
                <a:latin typeface="Arial"/>
                <a:cs typeface="Arial"/>
              </a:rPr>
              <a:t>c</a:t>
            </a:r>
            <a:r>
              <a:rPr dirty="0" smtClean="0" sz="1000" spc="-10" b="1">
                <a:solidFill>
                  <a:srgbClr val="D9D9D9"/>
                </a:solidFill>
                <a:latin typeface="Arial"/>
                <a:cs typeface="Arial"/>
              </a:rPr>
              <a:t>h</a:t>
            </a:r>
            <a:r>
              <a:rPr dirty="0" smtClean="0" sz="1000" spc="-10" b="1">
                <a:solidFill>
                  <a:srgbClr val="D9D9D9"/>
                </a:solidFill>
                <a:latin typeface="Arial"/>
                <a:cs typeface="Arial"/>
              </a:rPr>
              <a:t>s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i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a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 b="1">
                <a:solidFill>
                  <a:srgbClr val="D9D9D9"/>
                </a:solidFill>
                <a:latin typeface="Arial"/>
                <a:cs typeface="Arial"/>
              </a:rPr>
              <a:t>C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lu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ster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737681" y="2745937"/>
            <a:ext cx="1808480" cy="15354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90170" algn="l"/>
              </a:tabLst>
            </a:pP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32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80">
                <a:solidFill>
                  <a:srgbClr val="D9D9D9"/>
                </a:solidFill>
                <a:latin typeface="Arial"/>
                <a:cs typeface="Arial"/>
              </a:rPr>
              <a:t>y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.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o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.,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W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hi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e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Bri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ish</a:t>
            </a:r>
            <a:endParaRPr sz="1000">
              <a:latin typeface="Arial"/>
              <a:cs typeface="Arial"/>
            </a:endParaRPr>
          </a:p>
          <a:p>
            <a:pPr marL="12700" marR="93980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90170" algn="l"/>
              </a:tabLst>
            </a:pP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Manu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f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a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ct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uring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pro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f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essional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Nurse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s,</a:t>
            </a:r>
            <a:r>
              <a:rPr dirty="0" smtClean="0" sz="1000" spc="-2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12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eachers</a:t>
            </a:r>
            <a:endParaRPr sz="1000">
              <a:latin typeface="Arial"/>
              <a:cs typeface="Arial"/>
            </a:endParaRPr>
          </a:p>
          <a:p>
            <a:pPr marL="12700" marR="82550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90170" algn="l"/>
              </a:tabLst>
            </a:pP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F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rom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London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(48%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),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Manche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er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(6%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),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Cardi</a:t>
            </a:r>
            <a:r>
              <a:rPr dirty="0" smtClean="0" sz="1000" spc="-25">
                <a:solidFill>
                  <a:srgbClr val="D9D9D9"/>
                </a:solidFill>
                <a:latin typeface="Arial"/>
                <a:cs typeface="Arial"/>
              </a:rPr>
              <a:t>f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f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(3%)</a:t>
            </a:r>
            <a:endParaRPr sz="1000">
              <a:latin typeface="Arial"/>
              <a:cs typeface="Arial"/>
            </a:endParaRPr>
          </a:p>
          <a:p>
            <a:pPr marL="90170" indent="-78105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90170" algn="l"/>
              </a:tabLst>
            </a:pP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Jewish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Chri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ian</a:t>
            </a:r>
            <a:endParaRPr sz="1000">
              <a:latin typeface="Arial"/>
              <a:cs typeface="Arial"/>
            </a:endParaRPr>
          </a:p>
          <a:p>
            <a:pPr marL="12700" marR="93980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90170" algn="l"/>
              </a:tabLst>
            </a:pP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n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o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B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usiness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new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reading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hi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or</a:t>
            </a:r>
            <a:r>
              <a:rPr dirty="0" smtClean="0" sz="1000" spc="-75">
                <a:solidFill>
                  <a:srgbClr val="D9D9D9"/>
                </a:solidFill>
                <a:latin typeface="Arial"/>
                <a:cs typeface="Arial"/>
              </a:rPr>
              <a:t>y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rugb</a:t>
            </a:r>
            <a:r>
              <a:rPr dirty="0" smtClean="0" sz="1000" spc="-75">
                <a:solidFill>
                  <a:srgbClr val="D9D9D9"/>
                </a:solidFill>
                <a:latin typeface="Arial"/>
                <a:cs typeface="Arial"/>
              </a:rPr>
              <a:t>y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ennis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and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gol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f;</a:t>
            </a:r>
            <a:endParaRPr sz="1000">
              <a:latin typeface="Arial"/>
              <a:cs typeface="Arial"/>
            </a:endParaRPr>
          </a:p>
          <a:p>
            <a:pPr marL="90170" indent="-78105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90170" algn="l"/>
              </a:tabLst>
            </a:pP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F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ollowing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@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BBCBreaking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mtClean="0" sz="1000">
                <a:solidFill>
                  <a:srgbClr val="D9D9D9"/>
                </a:solidFill>
                <a:latin typeface="Arial"/>
                <a:cs typeface="Arial"/>
              </a:rPr>
              <a:t>@Number10gov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@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Lord_Suga</a:t>
            </a:r>
            <a:r>
              <a:rPr dirty="0" smtClean="0" sz="1000" spc="-60">
                <a:solidFill>
                  <a:srgbClr val="D9D9D9"/>
                </a:solidFill>
                <a:latin typeface="Arial"/>
                <a:cs typeface="Arial"/>
              </a:rPr>
              <a:t>r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330013" y="537775"/>
            <a:ext cx="4320479" cy="1512167"/>
          </a:xfrm>
          <a:custGeom>
            <a:avLst/>
            <a:gdLst/>
            <a:ahLst/>
            <a:cxnLst/>
            <a:rect l="l" t="t" r="r" b="b"/>
            <a:pathLst>
              <a:path w="4320479" h="1512167">
                <a:moveTo>
                  <a:pt x="0" y="0"/>
                </a:moveTo>
                <a:lnTo>
                  <a:pt x="4320479" y="0"/>
                </a:lnTo>
                <a:lnTo>
                  <a:pt x="4320479" y="1512167"/>
                </a:lnTo>
                <a:lnTo>
                  <a:pt x="0" y="151216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3330013" y="537775"/>
            <a:ext cx="4320478" cy="1512167"/>
          </a:xfrm>
          <a:custGeom>
            <a:avLst/>
            <a:gdLst/>
            <a:ahLst/>
            <a:cxnLst/>
            <a:rect l="l" t="t" r="r" b="b"/>
            <a:pathLst>
              <a:path w="4320478" h="1512167">
                <a:moveTo>
                  <a:pt x="0" y="0"/>
                </a:moveTo>
                <a:lnTo>
                  <a:pt x="4320478" y="0"/>
                </a:lnTo>
                <a:lnTo>
                  <a:pt x="4320478" y="1512167"/>
                </a:lnTo>
                <a:lnTo>
                  <a:pt x="0" y="1512167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CB41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3566590" y="923399"/>
            <a:ext cx="565930" cy="740919"/>
          </a:xfrm>
          <a:custGeom>
            <a:avLst/>
            <a:gdLst/>
            <a:ahLst/>
            <a:cxnLst/>
            <a:rect l="l" t="t" r="r" b="b"/>
            <a:pathLst>
              <a:path w="565930" h="740919">
                <a:moveTo>
                  <a:pt x="96220" y="526854"/>
                </a:moveTo>
                <a:lnTo>
                  <a:pt x="0" y="685153"/>
                </a:lnTo>
                <a:lnTo>
                  <a:pt x="11103" y="691784"/>
                </a:lnTo>
                <a:lnTo>
                  <a:pt x="22407" y="698010"/>
                </a:lnTo>
                <a:lnTo>
                  <a:pt x="57411" y="714233"/>
                </a:lnTo>
                <a:lnTo>
                  <a:pt x="93819" y="726700"/>
                </a:lnTo>
                <a:lnTo>
                  <a:pt x="131328" y="735324"/>
                </a:lnTo>
                <a:lnTo>
                  <a:pt x="169637" y="740017"/>
                </a:lnTo>
                <a:lnTo>
                  <a:pt x="195470" y="740919"/>
                </a:lnTo>
                <a:lnTo>
                  <a:pt x="225854" y="739691"/>
                </a:lnTo>
                <a:lnTo>
                  <a:pt x="284496" y="730152"/>
                </a:lnTo>
                <a:lnTo>
                  <a:pt x="339670" y="711806"/>
                </a:lnTo>
                <a:lnTo>
                  <a:pt x="390613" y="685415"/>
                </a:lnTo>
                <a:lnTo>
                  <a:pt x="436562" y="651742"/>
                </a:lnTo>
                <a:lnTo>
                  <a:pt x="476754" y="611550"/>
                </a:lnTo>
                <a:lnTo>
                  <a:pt x="510427" y="565601"/>
                </a:lnTo>
                <a:lnTo>
                  <a:pt x="516054" y="555703"/>
                </a:lnTo>
                <a:lnTo>
                  <a:pt x="193472" y="555703"/>
                </a:lnTo>
                <a:lnTo>
                  <a:pt x="179171" y="555009"/>
                </a:lnTo>
                <a:lnTo>
                  <a:pt x="136688" y="546160"/>
                </a:lnTo>
                <a:lnTo>
                  <a:pt x="109376" y="534476"/>
                </a:lnTo>
                <a:lnTo>
                  <a:pt x="96220" y="526854"/>
                </a:lnTo>
                <a:close/>
              </a:path>
              <a:path w="565930" h="740919">
                <a:moveTo>
                  <a:pt x="195470" y="0"/>
                </a:moveTo>
                <a:lnTo>
                  <a:pt x="197261" y="185238"/>
                </a:lnTo>
                <a:lnTo>
                  <a:pt x="210165" y="185813"/>
                </a:lnTo>
                <a:lnTo>
                  <a:pt x="222952" y="187279"/>
                </a:lnTo>
                <a:lnTo>
                  <a:pt x="260168" y="196895"/>
                </a:lnTo>
                <a:lnTo>
                  <a:pt x="294722" y="214064"/>
                </a:lnTo>
                <a:lnTo>
                  <a:pt x="329421" y="242461"/>
                </a:lnTo>
                <a:lnTo>
                  <a:pt x="355516" y="277132"/>
                </a:lnTo>
                <a:lnTo>
                  <a:pt x="372611" y="316303"/>
                </a:lnTo>
                <a:lnTo>
                  <a:pt x="380307" y="358195"/>
                </a:lnTo>
                <a:lnTo>
                  <a:pt x="380715" y="372458"/>
                </a:lnTo>
                <a:lnTo>
                  <a:pt x="380021" y="386759"/>
                </a:lnTo>
                <a:lnTo>
                  <a:pt x="371171" y="429242"/>
                </a:lnTo>
                <a:lnTo>
                  <a:pt x="351866" y="469710"/>
                </a:lnTo>
                <a:lnTo>
                  <a:pt x="323469" y="504409"/>
                </a:lnTo>
                <a:lnTo>
                  <a:pt x="288798" y="530504"/>
                </a:lnTo>
                <a:lnTo>
                  <a:pt x="249627" y="547598"/>
                </a:lnTo>
                <a:lnTo>
                  <a:pt x="207735" y="555295"/>
                </a:lnTo>
                <a:lnTo>
                  <a:pt x="193472" y="555703"/>
                </a:lnTo>
                <a:lnTo>
                  <a:pt x="516054" y="555703"/>
                </a:lnTo>
                <a:lnTo>
                  <a:pt x="536818" y="514658"/>
                </a:lnTo>
                <a:lnTo>
                  <a:pt x="555164" y="459484"/>
                </a:lnTo>
                <a:lnTo>
                  <a:pt x="564702" y="400842"/>
                </a:lnTo>
                <a:lnTo>
                  <a:pt x="565930" y="370458"/>
                </a:lnTo>
                <a:lnTo>
                  <a:pt x="564702" y="340075"/>
                </a:lnTo>
                <a:lnTo>
                  <a:pt x="555164" y="281433"/>
                </a:lnTo>
                <a:lnTo>
                  <a:pt x="536818" y="226259"/>
                </a:lnTo>
                <a:lnTo>
                  <a:pt x="510427" y="175316"/>
                </a:lnTo>
                <a:lnTo>
                  <a:pt x="476754" y="129367"/>
                </a:lnTo>
                <a:lnTo>
                  <a:pt x="436562" y="89175"/>
                </a:lnTo>
                <a:lnTo>
                  <a:pt x="390613" y="55503"/>
                </a:lnTo>
                <a:lnTo>
                  <a:pt x="339670" y="29112"/>
                </a:lnTo>
                <a:lnTo>
                  <a:pt x="284496" y="10766"/>
                </a:lnTo>
                <a:lnTo>
                  <a:pt x="225854" y="1228"/>
                </a:lnTo>
                <a:lnTo>
                  <a:pt x="195470" y="0"/>
                </a:lnTo>
                <a:close/>
              </a:path>
            </a:pathLst>
          </a:custGeom>
          <a:solidFill>
            <a:srgbClr val="0431F8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3391573" y="923399"/>
            <a:ext cx="370489" cy="683249"/>
          </a:xfrm>
          <a:custGeom>
            <a:avLst/>
            <a:gdLst/>
            <a:ahLst/>
            <a:cxnLst/>
            <a:rect l="l" t="t" r="r" b="b"/>
            <a:pathLst>
              <a:path w="370489" h="683249">
                <a:moveTo>
                  <a:pt x="370489" y="0"/>
                </a:moveTo>
                <a:lnTo>
                  <a:pt x="314152" y="4302"/>
                </a:lnTo>
                <a:lnTo>
                  <a:pt x="259840" y="16904"/>
                </a:lnTo>
                <a:lnTo>
                  <a:pt x="208388" y="37346"/>
                </a:lnTo>
                <a:lnTo>
                  <a:pt x="160632" y="65169"/>
                </a:lnTo>
                <a:lnTo>
                  <a:pt x="117406" y="99914"/>
                </a:lnTo>
                <a:lnTo>
                  <a:pt x="79546" y="141121"/>
                </a:lnTo>
                <a:lnTo>
                  <a:pt x="42456" y="198268"/>
                </a:lnTo>
                <a:lnTo>
                  <a:pt x="19087" y="252892"/>
                </a:lnTo>
                <a:lnTo>
                  <a:pt x="5014" y="309308"/>
                </a:lnTo>
                <a:lnTo>
                  <a:pt x="0" y="366461"/>
                </a:lnTo>
                <a:lnTo>
                  <a:pt x="816" y="394986"/>
                </a:lnTo>
                <a:lnTo>
                  <a:pt x="8951" y="451272"/>
                </a:lnTo>
                <a:lnTo>
                  <a:pt x="25556" y="505666"/>
                </a:lnTo>
                <a:lnTo>
                  <a:pt x="50398" y="557113"/>
                </a:lnTo>
                <a:lnTo>
                  <a:pt x="83240" y="604561"/>
                </a:lnTo>
                <a:lnTo>
                  <a:pt x="123848" y="646957"/>
                </a:lnTo>
                <a:lnTo>
                  <a:pt x="171987" y="683249"/>
                </a:lnTo>
                <a:lnTo>
                  <a:pt x="270634" y="526470"/>
                </a:lnTo>
                <a:lnTo>
                  <a:pt x="259563" y="518804"/>
                </a:lnTo>
                <a:lnTo>
                  <a:pt x="249160" y="510426"/>
                </a:lnTo>
                <a:lnTo>
                  <a:pt x="222195" y="481454"/>
                </a:lnTo>
                <a:lnTo>
                  <a:pt x="202116" y="447667"/>
                </a:lnTo>
                <a:lnTo>
                  <a:pt x="189583" y="410267"/>
                </a:lnTo>
                <a:lnTo>
                  <a:pt x="185258" y="370458"/>
                </a:lnTo>
                <a:lnTo>
                  <a:pt x="185872" y="355267"/>
                </a:lnTo>
                <a:lnTo>
                  <a:pt x="194701" y="311912"/>
                </a:lnTo>
                <a:lnTo>
                  <a:pt x="213010" y="272887"/>
                </a:lnTo>
                <a:lnTo>
                  <a:pt x="239511" y="239481"/>
                </a:lnTo>
                <a:lnTo>
                  <a:pt x="272917" y="212981"/>
                </a:lnTo>
                <a:lnTo>
                  <a:pt x="311941" y="194672"/>
                </a:lnTo>
                <a:lnTo>
                  <a:pt x="355296" y="185843"/>
                </a:lnTo>
                <a:lnTo>
                  <a:pt x="370488" y="185229"/>
                </a:lnTo>
                <a:lnTo>
                  <a:pt x="370489" y="0"/>
                </a:lnTo>
                <a:close/>
              </a:path>
            </a:pathLst>
          </a:custGeom>
          <a:solidFill>
            <a:srgbClr val="FF2C7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3925215" y="1310415"/>
            <a:ext cx="201295" cy="1371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spc="-10">
                <a:solidFill>
                  <a:srgbClr val="FFFFFF"/>
                </a:solidFill>
                <a:latin typeface="Calibri"/>
                <a:cs typeface="Calibri"/>
              </a:rPr>
              <a:t>59%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391591" y="1155383"/>
            <a:ext cx="201295" cy="1371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spc="-10">
                <a:solidFill>
                  <a:srgbClr val="FFFFFF"/>
                </a:solidFill>
                <a:latin typeface="Calibri"/>
                <a:cs typeface="Calibri"/>
              </a:rPr>
              <a:t>41%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365510" y="753798"/>
            <a:ext cx="144015" cy="1757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4085590" y="1617895"/>
            <a:ext cx="122524" cy="1757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4289407" y="648255"/>
            <a:ext cx="942975" cy="1638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10" b="1">
                <a:solidFill>
                  <a:srgbClr val="D9D9D9"/>
                </a:solidFill>
                <a:latin typeface="Arial"/>
                <a:cs typeface="Arial"/>
              </a:rPr>
              <a:t>O</a:t>
            </a:r>
            <a:r>
              <a:rPr dirty="0" smtClean="0" sz="1000" spc="-10" b="1">
                <a:solidFill>
                  <a:srgbClr val="D9D9D9"/>
                </a:solidFill>
                <a:latin typeface="Arial"/>
                <a:cs typeface="Arial"/>
              </a:rPr>
              <a:t>ra</a:t>
            </a:r>
            <a:r>
              <a:rPr dirty="0" smtClean="0" sz="1000" spc="-10" b="1">
                <a:solidFill>
                  <a:srgbClr val="D9D9D9"/>
                </a:solidFill>
                <a:latin typeface="Arial"/>
                <a:cs typeface="Arial"/>
              </a:rPr>
              <a:t>ng</a:t>
            </a:r>
            <a:r>
              <a:rPr dirty="0" smtClean="0" sz="1000" spc="-10" b="1">
                <a:solidFill>
                  <a:srgbClr val="D9D9D9"/>
                </a:solidFill>
                <a:latin typeface="Arial"/>
                <a:cs typeface="Arial"/>
              </a:rPr>
              <a:t>e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 b="1">
                <a:solidFill>
                  <a:srgbClr val="D9D9D9"/>
                </a:solidFill>
                <a:latin typeface="Arial"/>
                <a:cs typeface="Arial"/>
              </a:rPr>
              <a:t>C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lu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ster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289407" y="953055"/>
            <a:ext cx="3328035" cy="9258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b="1">
                <a:solidFill>
                  <a:srgbClr val="D9D9D9"/>
                </a:solidFill>
                <a:latin typeface="Arial"/>
                <a:cs typeface="Arial"/>
              </a:rPr>
              <a:t>-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42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80">
                <a:solidFill>
                  <a:srgbClr val="D9D9D9"/>
                </a:solidFill>
                <a:latin typeface="Arial"/>
                <a:cs typeface="Arial"/>
              </a:rPr>
              <a:t>y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.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o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.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W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hi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e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Bri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ish</a:t>
            </a:r>
            <a:endParaRPr sz="1000">
              <a:latin typeface="Arial"/>
              <a:cs typeface="Arial"/>
            </a:endParaRPr>
          </a:p>
          <a:p>
            <a:pPr marL="90170" indent="-78105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90170" algn="l"/>
              </a:tabLst>
            </a:pP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Manu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f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a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ct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uring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pro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f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essional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Nurse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s,</a:t>
            </a:r>
            <a:r>
              <a:rPr dirty="0" smtClean="0" sz="1000" spc="-2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12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eachers</a:t>
            </a:r>
            <a:endParaRPr sz="1000">
              <a:latin typeface="Arial"/>
              <a:cs typeface="Arial"/>
            </a:endParaRPr>
          </a:p>
          <a:p>
            <a:pPr marL="90170" indent="-78105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90170" algn="l"/>
              </a:tabLst>
            </a:pP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F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rom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London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(48%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),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Manche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er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(6%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),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Liverpool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(5%)</a:t>
            </a:r>
            <a:endParaRPr sz="1000">
              <a:latin typeface="Arial"/>
              <a:cs typeface="Arial"/>
            </a:endParaRPr>
          </a:p>
          <a:p>
            <a:pPr marL="90170" indent="-78105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90170" algn="l"/>
              </a:tabLst>
            </a:pP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Jewish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Chri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ian</a:t>
            </a:r>
            <a:endParaRPr sz="1000">
              <a:latin typeface="Arial"/>
              <a:cs typeface="Arial"/>
            </a:endParaRPr>
          </a:p>
          <a:p>
            <a:pPr marL="90170" indent="-78105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90170" algn="l"/>
              </a:tabLst>
            </a:pP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n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o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poli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cs,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ech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new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environmen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t,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cooking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enni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s;</a:t>
            </a:r>
            <a:endParaRPr sz="1000">
              <a:latin typeface="Arial"/>
              <a:cs typeface="Arial"/>
            </a:endParaRPr>
          </a:p>
          <a:p>
            <a:pPr marL="90170" indent="-78105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90170" algn="l"/>
              </a:tabLst>
            </a:pP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F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ollowing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@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BBCBreakin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g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@Ed_Miliban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d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@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Queen_U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K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761432" y="5891950"/>
            <a:ext cx="714904" cy="740919"/>
          </a:xfrm>
          <a:custGeom>
            <a:avLst/>
            <a:gdLst/>
            <a:ahLst/>
            <a:cxnLst/>
            <a:rect l="l" t="t" r="r" b="b"/>
            <a:pathLst>
              <a:path w="714904" h="740919">
                <a:moveTo>
                  <a:pt x="172223" y="438647"/>
                </a:moveTo>
                <a:lnTo>
                  <a:pt x="0" y="506835"/>
                </a:lnTo>
                <a:lnTo>
                  <a:pt x="8987" y="527658"/>
                </a:lnTo>
                <a:lnTo>
                  <a:pt x="19134" y="547722"/>
                </a:lnTo>
                <a:lnTo>
                  <a:pt x="42715" y="585433"/>
                </a:lnTo>
                <a:lnTo>
                  <a:pt x="70349" y="619704"/>
                </a:lnTo>
                <a:lnTo>
                  <a:pt x="101646" y="650268"/>
                </a:lnTo>
                <a:lnTo>
                  <a:pt x="136215" y="676859"/>
                </a:lnTo>
                <a:lnTo>
                  <a:pt x="173665" y="699212"/>
                </a:lnTo>
                <a:lnTo>
                  <a:pt x="213604" y="717060"/>
                </a:lnTo>
                <a:lnTo>
                  <a:pt x="255709" y="730153"/>
                </a:lnTo>
                <a:lnTo>
                  <a:pt x="299385" y="738180"/>
                </a:lnTo>
                <a:lnTo>
                  <a:pt x="344445" y="740919"/>
                </a:lnTo>
                <a:lnTo>
                  <a:pt x="374829" y="739691"/>
                </a:lnTo>
                <a:lnTo>
                  <a:pt x="433522" y="730138"/>
                </a:lnTo>
                <a:lnTo>
                  <a:pt x="488645" y="711807"/>
                </a:lnTo>
                <a:lnTo>
                  <a:pt x="539587" y="685416"/>
                </a:lnTo>
                <a:lnTo>
                  <a:pt x="585536" y="651743"/>
                </a:lnTo>
                <a:lnTo>
                  <a:pt x="625728" y="611550"/>
                </a:lnTo>
                <a:lnTo>
                  <a:pt x="659401" y="565601"/>
                </a:lnTo>
                <a:lnTo>
                  <a:pt x="665036" y="555690"/>
                </a:lnTo>
                <a:lnTo>
                  <a:pt x="340238" y="555690"/>
                </a:lnTo>
                <a:lnTo>
                  <a:pt x="325876" y="554795"/>
                </a:lnTo>
                <a:lnTo>
                  <a:pt x="284139" y="545601"/>
                </a:lnTo>
                <a:lnTo>
                  <a:pt x="245723" y="527203"/>
                </a:lnTo>
                <a:lnTo>
                  <a:pt x="212299" y="500325"/>
                </a:lnTo>
                <a:lnTo>
                  <a:pt x="185537" y="465690"/>
                </a:lnTo>
                <a:lnTo>
                  <a:pt x="178386" y="452546"/>
                </a:lnTo>
                <a:lnTo>
                  <a:pt x="172223" y="438647"/>
                </a:lnTo>
                <a:close/>
              </a:path>
              <a:path w="714904" h="740919">
                <a:moveTo>
                  <a:pt x="344445" y="0"/>
                </a:moveTo>
                <a:lnTo>
                  <a:pt x="349937" y="185310"/>
                </a:lnTo>
                <a:lnTo>
                  <a:pt x="363665" y="186224"/>
                </a:lnTo>
                <a:lnTo>
                  <a:pt x="377159" y="188133"/>
                </a:lnTo>
                <a:lnTo>
                  <a:pt x="415795" y="199516"/>
                </a:lnTo>
                <a:lnTo>
                  <a:pt x="450728" y="218755"/>
                </a:lnTo>
                <a:lnTo>
                  <a:pt x="480759" y="245036"/>
                </a:lnTo>
                <a:lnTo>
                  <a:pt x="504692" y="277543"/>
                </a:lnTo>
                <a:lnTo>
                  <a:pt x="521689" y="316623"/>
                </a:lnTo>
                <a:lnTo>
                  <a:pt x="529440" y="360184"/>
                </a:lnTo>
                <a:lnTo>
                  <a:pt x="529675" y="374667"/>
                </a:lnTo>
                <a:lnTo>
                  <a:pt x="528781" y="389029"/>
                </a:lnTo>
                <a:lnTo>
                  <a:pt x="519587" y="430766"/>
                </a:lnTo>
                <a:lnTo>
                  <a:pt x="501189" y="469182"/>
                </a:lnTo>
                <a:lnTo>
                  <a:pt x="474311" y="502606"/>
                </a:lnTo>
                <a:lnTo>
                  <a:pt x="439676" y="529367"/>
                </a:lnTo>
                <a:lnTo>
                  <a:pt x="398212" y="547722"/>
                </a:lnTo>
                <a:lnTo>
                  <a:pt x="354721" y="555455"/>
                </a:lnTo>
                <a:lnTo>
                  <a:pt x="340238" y="555690"/>
                </a:lnTo>
                <a:lnTo>
                  <a:pt x="665036" y="555690"/>
                </a:lnTo>
                <a:lnTo>
                  <a:pt x="685792" y="514659"/>
                </a:lnTo>
                <a:lnTo>
                  <a:pt x="704138" y="459485"/>
                </a:lnTo>
                <a:lnTo>
                  <a:pt x="713676" y="400842"/>
                </a:lnTo>
                <a:lnTo>
                  <a:pt x="714904" y="370459"/>
                </a:lnTo>
                <a:lnTo>
                  <a:pt x="713676" y="340075"/>
                </a:lnTo>
                <a:lnTo>
                  <a:pt x="704138" y="281433"/>
                </a:lnTo>
                <a:lnTo>
                  <a:pt x="685792" y="226259"/>
                </a:lnTo>
                <a:lnTo>
                  <a:pt x="659401" y="175317"/>
                </a:lnTo>
                <a:lnTo>
                  <a:pt x="625728" y="129368"/>
                </a:lnTo>
                <a:lnTo>
                  <a:pt x="585536" y="89176"/>
                </a:lnTo>
                <a:lnTo>
                  <a:pt x="539587" y="55503"/>
                </a:lnTo>
                <a:lnTo>
                  <a:pt x="488645" y="29112"/>
                </a:lnTo>
                <a:lnTo>
                  <a:pt x="433471" y="10766"/>
                </a:lnTo>
                <a:lnTo>
                  <a:pt x="374829" y="1228"/>
                </a:lnTo>
                <a:lnTo>
                  <a:pt x="344445" y="0"/>
                </a:lnTo>
                <a:close/>
              </a:path>
            </a:pathLst>
          </a:custGeom>
          <a:solidFill>
            <a:srgbClr val="0431F8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1735417" y="5892141"/>
            <a:ext cx="370460" cy="506643"/>
          </a:xfrm>
          <a:custGeom>
            <a:avLst/>
            <a:gdLst/>
            <a:ahLst/>
            <a:cxnLst/>
            <a:rect l="l" t="t" r="r" b="b"/>
            <a:pathLst>
              <a:path w="370460" h="506643">
                <a:moveTo>
                  <a:pt x="358529" y="0"/>
                </a:moveTo>
                <a:lnTo>
                  <a:pt x="320355" y="3212"/>
                </a:lnTo>
                <a:lnTo>
                  <a:pt x="282767" y="10337"/>
                </a:lnTo>
                <a:lnTo>
                  <a:pt x="246067" y="21317"/>
                </a:lnTo>
                <a:lnTo>
                  <a:pt x="206286" y="38150"/>
                </a:lnTo>
                <a:lnTo>
                  <a:pt x="155273" y="68606"/>
                </a:lnTo>
                <a:lnTo>
                  <a:pt x="110728" y="105975"/>
                </a:lnTo>
                <a:lnTo>
                  <a:pt x="73078" y="149265"/>
                </a:lnTo>
                <a:lnTo>
                  <a:pt x="42751" y="197489"/>
                </a:lnTo>
                <a:lnTo>
                  <a:pt x="20157" y="249723"/>
                </a:lnTo>
                <a:lnTo>
                  <a:pt x="5784" y="304772"/>
                </a:lnTo>
                <a:lnTo>
                  <a:pt x="0" y="361853"/>
                </a:lnTo>
                <a:lnTo>
                  <a:pt x="470" y="390820"/>
                </a:lnTo>
                <a:lnTo>
                  <a:pt x="3253" y="419906"/>
                </a:lnTo>
                <a:lnTo>
                  <a:pt x="8402" y="448988"/>
                </a:lnTo>
                <a:lnTo>
                  <a:pt x="15971" y="477941"/>
                </a:lnTo>
                <a:lnTo>
                  <a:pt x="26014" y="506643"/>
                </a:lnTo>
                <a:lnTo>
                  <a:pt x="196130" y="432874"/>
                </a:lnTo>
                <a:lnTo>
                  <a:pt x="192228" y="420706"/>
                </a:lnTo>
                <a:lnTo>
                  <a:pt x="189179" y="408317"/>
                </a:lnTo>
                <a:lnTo>
                  <a:pt x="186990" y="395751"/>
                </a:lnTo>
                <a:lnTo>
                  <a:pt x="185671" y="383053"/>
                </a:lnTo>
                <a:lnTo>
                  <a:pt x="185229" y="370268"/>
                </a:lnTo>
                <a:lnTo>
                  <a:pt x="185843" y="355076"/>
                </a:lnTo>
                <a:lnTo>
                  <a:pt x="194672" y="311721"/>
                </a:lnTo>
                <a:lnTo>
                  <a:pt x="212981" y="272697"/>
                </a:lnTo>
                <a:lnTo>
                  <a:pt x="239482" y="239291"/>
                </a:lnTo>
                <a:lnTo>
                  <a:pt x="272888" y="212790"/>
                </a:lnTo>
                <a:lnTo>
                  <a:pt x="311913" y="194481"/>
                </a:lnTo>
                <a:lnTo>
                  <a:pt x="355268" y="185652"/>
                </a:lnTo>
                <a:lnTo>
                  <a:pt x="370460" y="185038"/>
                </a:lnTo>
                <a:lnTo>
                  <a:pt x="358529" y="0"/>
                </a:lnTo>
                <a:close/>
              </a:path>
            </a:pathLst>
          </a:custGeom>
          <a:solidFill>
            <a:srgbClr val="FF2C7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2232019" y="6357623"/>
            <a:ext cx="201295" cy="1371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spc="-10">
                <a:solidFill>
                  <a:srgbClr val="FFFFFF"/>
                </a:solidFill>
                <a:latin typeface="Calibri"/>
                <a:cs typeface="Calibri"/>
              </a:rPr>
              <a:t>69%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772419" y="6045279"/>
            <a:ext cx="201295" cy="1371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spc="-10">
                <a:solidFill>
                  <a:srgbClr val="FFFFFF"/>
                </a:solidFill>
                <a:latin typeface="Calibri"/>
                <a:cs typeface="Calibri"/>
              </a:rPr>
              <a:t>31%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673830" y="5722351"/>
            <a:ext cx="144015" cy="1757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2393910" y="6586446"/>
            <a:ext cx="122524" cy="1757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2633225" y="5472790"/>
            <a:ext cx="1070610" cy="1638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b="1">
                <a:solidFill>
                  <a:srgbClr val="D9D9D9"/>
                </a:solidFill>
                <a:latin typeface="Arial"/>
                <a:cs typeface="Arial"/>
              </a:rPr>
              <a:t>Pa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l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e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 b="1">
                <a:solidFill>
                  <a:srgbClr val="D9D9D9"/>
                </a:solidFill>
                <a:latin typeface="Arial"/>
                <a:cs typeface="Arial"/>
              </a:rPr>
              <a:t>B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lu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e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 b="1">
                <a:solidFill>
                  <a:srgbClr val="D9D9D9"/>
                </a:solidFill>
                <a:latin typeface="Arial"/>
                <a:cs typeface="Arial"/>
              </a:rPr>
              <a:t>C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lu</a:t>
            </a:r>
            <a:r>
              <a:rPr dirty="0" smtClean="0" sz="1000" spc="-5" b="1">
                <a:solidFill>
                  <a:srgbClr val="D9D9D9"/>
                </a:solidFill>
                <a:latin typeface="Arial"/>
                <a:cs typeface="Arial"/>
              </a:rPr>
              <a:t>ster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633225" y="5777590"/>
            <a:ext cx="3067685" cy="9258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90170" indent="-78105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90170" algn="l"/>
              </a:tabLst>
            </a:pP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20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80">
                <a:solidFill>
                  <a:srgbClr val="D9D9D9"/>
                </a:solidFill>
                <a:latin typeface="Arial"/>
                <a:cs typeface="Arial"/>
              </a:rPr>
              <a:t>y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.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o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W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hi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e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Bri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ish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Black</a:t>
            </a:r>
            <a:endParaRPr sz="1000">
              <a:latin typeface="Arial"/>
              <a:cs typeface="Arial"/>
            </a:endParaRPr>
          </a:p>
          <a:p>
            <a:pPr marL="90170" indent="-78105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90170" algn="l"/>
              </a:tabLst>
            </a:pP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Manu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f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a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ct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uring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pro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f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essional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Nurse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s,</a:t>
            </a:r>
            <a:r>
              <a:rPr dirty="0" smtClean="0" sz="1000" spc="-2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12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eachers</a:t>
            </a:r>
            <a:endParaRPr sz="1000">
              <a:latin typeface="Arial"/>
              <a:cs typeface="Arial"/>
            </a:endParaRPr>
          </a:p>
          <a:p>
            <a:pPr marL="125095" indent="-113030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125095" algn="l"/>
              </a:tabLst>
            </a:pP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F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rom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London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(48%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),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Manche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er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(8%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),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Bel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f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a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(4%)</a:t>
            </a:r>
            <a:endParaRPr sz="1000">
              <a:latin typeface="Arial"/>
              <a:cs typeface="Arial"/>
            </a:endParaRPr>
          </a:p>
          <a:p>
            <a:pPr marL="90170" indent="-78105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90170" algn="l"/>
              </a:tabLst>
            </a:pP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Musli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m,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Chri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st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ian</a:t>
            </a:r>
            <a:endParaRPr sz="1000">
              <a:latin typeface="Arial"/>
              <a:cs typeface="Arial"/>
            </a:endParaRPr>
          </a:p>
          <a:p>
            <a:pPr marL="90170" indent="-78105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90170" algn="l"/>
              </a:tabLst>
            </a:pP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I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n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t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o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G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aming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comed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y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/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humo</a:t>
            </a:r>
            <a:r>
              <a:rPr dirty="0" smtClean="0" sz="1000" spc="-60">
                <a:solidFill>
                  <a:srgbClr val="D9D9D9"/>
                </a:solidFill>
                <a:latin typeface="Arial"/>
                <a:cs typeface="Arial"/>
              </a:rPr>
              <a:t>r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spo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rts;</a:t>
            </a:r>
            <a:endParaRPr sz="1000">
              <a:latin typeface="Arial"/>
              <a:cs typeface="Arial"/>
            </a:endParaRPr>
          </a:p>
          <a:p>
            <a:pPr marL="90170" indent="-78105">
              <a:lnSpc>
                <a:spcPct val="100000"/>
              </a:lnSpc>
              <a:buClr>
                <a:srgbClr val="D9D9D9"/>
              </a:buClr>
              <a:buFont typeface="Arial"/>
              <a:buChar char="-"/>
              <a:tabLst>
                <a:tab pos="90170" algn="l"/>
              </a:tabLst>
            </a:pP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F</a:t>
            </a:r>
            <a:r>
              <a:rPr dirty="0" smtClean="0" sz="1000" spc="-10">
                <a:solidFill>
                  <a:srgbClr val="D9D9D9"/>
                </a:solidFill>
                <a:latin typeface="Arial"/>
                <a:cs typeface="Arial"/>
              </a:rPr>
              <a:t>ollowing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@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jimmycar</a:t>
            </a:r>
            <a:r>
              <a:rPr dirty="0" smtClean="0" sz="1000" spc="-60">
                <a:solidFill>
                  <a:srgbClr val="D9D9D9"/>
                </a:solidFill>
                <a:latin typeface="Arial"/>
                <a:cs typeface="Arial"/>
              </a:rPr>
              <a:t>r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@andy_murra</a:t>
            </a:r>
            <a:r>
              <a:rPr dirty="0" smtClean="0" sz="1000" spc="-75">
                <a:solidFill>
                  <a:srgbClr val="D9D9D9"/>
                </a:solidFill>
                <a:latin typeface="Arial"/>
                <a:cs typeface="Arial"/>
              </a:rPr>
              <a:t>y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,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dirty="0" smtClean="0" sz="1000" spc="0">
                <a:solidFill>
                  <a:srgbClr val="D9D9D9"/>
                </a:solidFill>
                <a:latin typeface="Arial"/>
                <a:cs typeface="Arial"/>
              </a:rPr>
              <a:t>@rio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f</a:t>
            </a:r>
            <a:r>
              <a:rPr dirty="0" smtClean="0" sz="1000" spc="-5">
                <a:solidFill>
                  <a:srgbClr val="D9D9D9"/>
                </a:solidFill>
                <a:latin typeface="Arial"/>
                <a:cs typeface="Arial"/>
              </a:rPr>
              <a:t>erdy5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4837" y="1733434"/>
            <a:ext cx="2995612" cy="2825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5879637" y="3257434"/>
            <a:ext cx="3094801" cy="3428999"/>
          </a:xfrm>
          <a:custGeom>
            <a:avLst/>
            <a:gdLst/>
            <a:ahLst/>
            <a:cxnLst/>
            <a:rect l="l" t="t" r="r" b="b"/>
            <a:pathLst>
              <a:path w="3094801" h="3428999">
                <a:moveTo>
                  <a:pt x="2297169" y="2913004"/>
                </a:moveTo>
                <a:lnTo>
                  <a:pt x="1055629" y="2913004"/>
                </a:lnTo>
                <a:lnTo>
                  <a:pt x="1676400" y="3428999"/>
                </a:lnTo>
                <a:lnTo>
                  <a:pt x="2297169" y="2913004"/>
                </a:lnTo>
                <a:close/>
              </a:path>
              <a:path w="3094801" h="3428999">
                <a:moveTo>
                  <a:pt x="1986784" y="2539569"/>
                </a:moveTo>
                <a:lnTo>
                  <a:pt x="1366014" y="2539569"/>
                </a:lnTo>
                <a:lnTo>
                  <a:pt x="1366014" y="2913004"/>
                </a:lnTo>
                <a:lnTo>
                  <a:pt x="1986784" y="2913004"/>
                </a:lnTo>
                <a:lnTo>
                  <a:pt x="1986784" y="2539569"/>
                </a:lnTo>
                <a:close/>
              </a:path>
              <a:path w="3094801" h="3428999">
                <a:moveTo>
                  <a:pt x="2483133" y="2024885"/>
                </a:moveTo>
                <a:lnTo>
                  <a:pt x="869665" y="2024885"/>
                </a:lnTo>
                <a:lnTo>
                  <a:pt x="869665" y="2539569"/>
                </a:lnTo>
                <a:lnTo>
                  <a:pt x="2483133" y="2539569"/>
                </a:lnTo>
                <a:lnTo>
                  <a:pt x="2483133" y="2024885"/>
                </a:lnTo>
                <a:close/>
              </a:path>
              <a:path w="3094801" h="3428999">
                <a:moveTo>
                  <a:pt x="515995" y="1093729"/>
                </a:moveTo>
                <a:lnTo>
                  <a:pt x="0" y="1714500"/>
                </a:lnTo>
                <a:lnTo>
                  <a:pt x="515995" y="2335270"/>
                </a:lnTo>
                <a:lnTo>
                  <a:pt x="515995" y="2024885"/>
                </a:lnTo>
                <a:lnTo>
                  <a:pt x="3094801" y="2024885"/>
                </a:lnTo>
                <a:lnTo>
                  <a:pt x="3352800" y="1714500"/>
                </a:lnTo>
                <a:lnTo>
                  <a:pt x="3094801" y="1404114"/>
                </a:lnTo>
                <a:lnTo>
                  <a:pt x="515995" y="1404114"/>
                </a:lnTo>
                <a:lnTo>
                  <a:pt x="515995" y="1093729"/>
                </a:lnTo>
                <a:close/>
              </a:path>
              <a:path w="3094801" h="3428999">
                <a:moveTo>
                  <a:pt x="3094801" y="2024885"/>
                </a:moveTo>
                <a:lnTo>
                  <a:pt x="2836802" y="2024885"/>
                </a:lnTo>
                <a:lnTo>
                  <a:pt x="2836802" y="2335270"/>
                </a:lnTo>
                <a:lnTo>
                  <a:pt x="3094801" y="2024885"/>
                </a:lnTo>
                <a:close/>
              </a:path>
              <a:path w="3094801" h="3428999">
                <a:moveTo>
                  <a:pt x="2483133" y="889431"/>
                </a:moveTo>
                <a:lnTo>
                  <a:pt x="869665" y="889431"/>
                </a:lnTo>
                <a:lnTo>
                  <a:pt x="869665" y="1404114"/>
                </a:lnTo>
                <a:lnTo>
                  <a:pt x="2483133" y="1404114"/>
                </a:lnTo>
                <a:lnTo>
                  <a:pt x="2483133" y="889431"/>
                </a:lnTo>
                <a:close/>
              </a:path>
              <a:path w="3094801" h="3428999">
                <a:moveTo>
                  <a:pt x="2836802" y="1093729"/>
                </a:moveTo>
                <a:lnTo>
                  <a:pt x="2836802" y="1404114"/>
                </a:lnTo>
                <a:lnTo>
                  <a:pt x="3094801" y="1404114"/>
                </a:lnTo>
                <a:lnTo>
                  <a:pt x="2836802" y="1093729"/>
                </a:lnTo>
                <a:close/>
              </a:path>
              <a:path w="3094801" h="3428999">
                <a:moveTo>
                  <a:pt x="1986784" y="515995"/>
                </a:moveTo>
                <a:lnTo>
                  <a:pt x="1366014" y="515995"/>
                </a:lnTo>
                <a:lnTo>
                  <a:pt x="1366014" y="889431"/>
                </a:lnTo>
                <a:lnTo>
                  <a:pt x="1986784" y="889431"/>
                </a:lnTo>
                <a:lnTo>
                  <a:pt x="1986784" y="515995"/>
                </a:lnTo>
                <a:close/>
              </a:path>
              <a:path w="3094801" h="3428999">
                <a:moveTo>
                  <a:pt x="1676400" y="0"/>
                </a:moveTo>
                <a:lnTo>
                  <a:pt x="1055629" y="515995"/>
                </a:lnTo>
                <a:lnTo>
                  <a:pt x="2297169" y="515995"/>
                </a:lnTo>
                <a:lnTo>
                  <a:pt x="1676400" y="0"/>
                </a:lnTo>
                <a:close/>
              </a:path>
            </a:pathLst>
          </a:custGeom>
          <a:solidFill>
            <a:srgbClr val="FAA757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879637" y="3257434"/>
            <a:ext cx="3352799" cy="3428998"/>
          </a:xfrm>
          <a:custGeom>
            <a:avLst/>
            <a:gdLst/>
            <a:ahLst/>
            <a:cxnLst/>
            <a:rect l="l" t="t" r="r" b="b"/>
            <a:pathLst>
              <a:path w="3352799" h="3428998">
                <a:moveTo>
                  <a:pt x="0" y="1714499"/>
                </a:moveTo>
                <a:lnTo>
                  <a:pt x="515995" y="1093728"/>
                </a:lnTo>
                <a:lnTo>
                  <a:pt x="515995" y="1404114"/>
                </a:lnTo>
                <a:lnTo>
                  <a:pt x="869665" y="1404114"/>
                </a:lnTo>
                <a:lnTo>
                  <a:pt x="869665" y="889430"/>
                </a:lnTo>
                <a:lnTo>
                  <a:pt x="1366014" y="889430"/>
                </a:lnTo>
                <a:lnTo>
                  <a:pt x="1366014" y="515995"/>
                </a:lnTo>
                <a:lnTo>
                  <a:pt x="1055628" y="515995"/>
                </a:lnTo>
                <a:lnTo>
                  <a:pt x="1676399" y="0"/>
                </a:lnTo>
                <a:lnTo>
                  <a:pt x="2297170" y="515995"/>
                </a:lnTo>
                <a:lnTo>
                  <a:pt x="1986784" y="515995"/>
                </a:lnTo>
                <a:lnTo>
                  <a:pt x="1986784" y="889430"/>
                </a:lnTo>
                <a:lnTo>
                  <a:pt x="2483133" y="889430"/>
                </a:lnTo>
                <a:lnTo>
                  <a:pt x="2483133" y="1404114"/>
                </a:lnTo>
                <a:lnTo>
                  <a:pt x="2836803" y="1404114"/>
                </a:lnTo>
                <a:lnTo>
                  <a:pt x="2836803" y="1093728"/>
                </a:lnTo>
                <a:lnTo>
                  <a:pt x="3352799" y="1714499"/>
                </a:lnTo>
                <a:lnTo>
                  <a:pt x="2836803" y="2335270"/>
                </a:lnTo>
                <a:lnTo>
                  <a:pt x="2836803" y="2024884"/>
                </a:lnTo>
                <a:lnTo>
                  <a:pt x="2483133" y="2024884"/>
                </a:lnTo>
                <a:lnTo>
                  <a:pt x="2483133" y="2539568"/>
                </a:lnTo>
                <a:lnTo>
                  <a:pt x="1986784" y="2539568"/>
                </a:lnTo>
                <a:lnTo>
                  <a:pt x="1986784" y="2913003"/>
                </a:lnTo>
                <a:lnTo>
                  <a:pt x="2297170" y="2913003"/>
                </a:lnTo>
                <a:lnTo>
                  <a:pt x="1676399" y="3428998"/>
                </a:lnTo>
                <a:lnTo>
                  <a:pt x="1055628" y="2913003"/>
                </a:lnTo>
                <a:lnTo>
                  <a:pt x="1366014" y="2913003"/>
                </a:lnTo>
                <a:lnTo>
                  <a:pt x="1366014" y="2539568"/>
                </a:lnTo>
                <a:lnTo>
                  <a:pt x="869665" y="2539568"/>
                </a:lnTo>
                <a:lnTo>
                  <a:pt x="869665" y="2024884"/>
                </a:lnTo>
                <a:lnTo>
                  <a:pt x="515995" y="2024884"/>
                </a:lnTo>
                <a:lnTo>
                  <a:pt x="515995" y="2335270"/>
                </a:lnTo>
                <a:lnTo>
                  <a:pt x="0" y="1714499"/>
                </a:lnTo>
                <a:close/>
              </a:path>
            </a:pathLst>
          </a:custGeom>
          <a:ln w="9524">
            <a:solidFill>
              <a:srgbClr val="4876AD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175826" y="2593571"/>
            <a:ext cx="4742411" cy="4613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6677593" y="4007528"/>
            <a:ext cx="1742043" cy="18926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3176616" y="4534592"/>
            <a:ext cx="3121428" cy="8728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3261851" y="4559184"/>
            <a:ext cx="2535236" cy="412749"/>
          </a:xfrm>
          <a:custGeom>
            <a:avLst/>
            <a:gdLst/>
            <a:ahLst/>
            <a:cxnLst/>
            <a:rect l="l" t="t" r="r" b="b"/>
            <a:pathLst>
              <a:path w="2535236" h="412749">
                <a:moveTo>
                  <a:pt x="0" y="0"/>
                </a:moveTo>
                <a:lnTo>
                  <a:pt x="0" y="412749"/>
                </a:lnTo>
                <a:lnTo>
                  <a:pt x="2535236" y="412749"/>
                </a:lnTo>
              </a:path>
            </a:pathLst>
          </a:custGeom>
          <a:ln w="82549">
            <a:solidFill>
              <a:srgbClr val="937AB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5631987" y="4848109"/>
            <a:ext cx="247650" cy="247650"/>
          </a:xfrm>
          <a:custGeom>
            <a:avLst/>
            <a:gdLst/>
            <a:ahLst/>
            <a:cxnLst/>
            <a:rect l="l" t="t" r="r" b="b"/>
            <a:pathLst>
              <a:path w="247650" h="247650">
                <a:moveTo>
                  <a:pt x="0" y="0"/>
                </a:moveTo>
                <a:lnTo>
                  <a:pt x="0" y="247650"/>
                </a:lnTo>
                <a:lnTo>
                  <a:pt x="247650" y="123825"/>
                </a:lnTo>
                <a:lnTo>
                  <a:pt x="0" y="0"/>
                </a:lnTo>
                <a:close/>
              </a:path>
            </a:pathLst>
          </a:custGeom>
          <a:solidFill>
            <a:srgbClr val="937AB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5352587" y="5772034"/>
            <a:ext cx="2813050" cy="830262"/>
          </a:xfrm>
          <a:custGeom>
            <a:avLst/>
            <a:gdLst/>
            <a:ahLst/>
            <a:cxnLst/>
            <a:rect l="l" t="t" r="r" b="b"/>
            <a:pathLst>
              <a:path w="2813050" h="830262">
                <a:moveTo>
                  <a:pt x="0" y="0"/>
                </a:moveTo>
                <a:lnTo>
                  <a:pt x="2813050" y="0"/>
                </a:lnTo>
                <a:lnTo>
                  <a:pt x="2813050" y="830262"/>
                </a:lnTo>
                <a:lnTo>
                  <a:pt x="0" y="83026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383837" y="4408373"/>
            <a:ext cx="1600200" cy="830261"/>
          </a:xfrm>
          <a:custGeom>
            <a:avLst/>
            <a:gdLst/>
            <a:ahLst/>
            <a:cxnLst/>
            <a:rect l="l" t="t" r="r" b="b"/>
            <a:pathLst>
              <a:path w="1600200" h="830261">
                <a:moveTo>
                  <a:pt x="0" y="0"/>
                </a:moveTo>
                <a:lnTo>
                  <a:pt x="1600200" y="0"/>
                </a:lnTo>
                <a:lnTo>
                  <a:pt x="1600200" y="830261"/>
                </a:lnTo>
                <a:lnTo>
                  <a:pt x="0" y="8302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462577" y="4474413"/>
            <a:ext cx="6551930" cy="20720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5206365">
              <a:lnSpc>
                <a:spcPts val="2800"/>
              </a:lnSpc>
            </a:pPr>
            <a:r>
              <a:rPr dirty="0" smtClean="0" sz="2400" spc="-55">
                <a:solidFill>
                  <a:srgbClr val="FFFFFF"/>
                </a:solidFill>
                <a:latin typeface="Arial"/>
                <a:cs typeface="Arial"/>
              </a:rPr>
              <a:t>Dynamic</a:t>
            </a:r>
            <a:r>
              <a:rPr dirty="0" smtClean="0" sz="24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400" spc="-45">
                <a:solidFill>
                  <a:srgbClr val="FFFFFF"/>
                </a:solidFill>
                <a:latin typeface="Arial"/>
                <a:cs typeface="Arial"/>
              </a:rPr>
              <a:t>Segments</a:t>
            </a:r>
            <a:endParaRPr sz="2400">
              <a:latin typeface="Arial"/>
              <a:cs typeface="Arial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100"/>
              </a:lnSpc>
              <a:spcBef>
                <a:spcPts val="37"/>
              </a:spcBef>
            </a:pPr>
            <a:endParaRPr sz="1100"/>
          </a:p>
          <a:p>
            <a:pPr marL="3981450" marR="12700">
              <a:lnSpc>
                <a:spcPts val="2800"/>
              </a:lnSpc>
            </a:pPr>
            <a:r>
              <a:rPr dirty="0" smtClean="0" sz="2400" spc="-60">
                <a:solidFill>
                  <a:srgbClr val="FFFFFF"/>
                </a:solidFill>
                <a:latin typeface="Arial"/>
                <a:cs typeface="Arial"/>
              </a:rPr>
              <a:t>Real-time</a:t>
            </a:r>
            <a:r>
              <a:rPr dirty="0" smtClean="0" sz="24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400" spc="-50">
                <a:solidFill>
                  <a:srgbClr val="FFFFFF"/>
                </a:solidFill>
                <a:latin typeface="Arial"/>
                <a:cs typeface="Arial"/>
              </a:rPr>
              <a:t>Audience</a:t>
            </a:r>
            <a:r>
              <a:rPr dirty="0" smtClean="0" sz="24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400" spc="-55">
                <a:solidFill>
                  <a:srgbClr val="FFFFFF"/>
                </a:solidFill>
                <a:latin typeface="Arial"/>
                <a:cs typeface="Arial"/>
              </a:rPr>
              <a:t>Insights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7078" y="0"/>
            <a:ext cx="8925560" cy="31242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>
              <a:lnSpc>
                <a:spcPct val="100000"/>
              </a:lnSpc>
            </a:pPr>
            <a:r>
              <a:rPr dirty="0" smtClean="0" sz="20000" b="1">
                <a:solidFill>
                  <a:srgbClr val="007DC6"/>
                </a:solidFill>
                <a:latin typeface="Arial"/>
                <a:cs typeface="Arial"/>
              </a:rPr>
              <a:t>4</a:t>
            </a:r>
            <a:endParaRPr sz="200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83837" y="1034935"/>
            <a:ext cx="8178798" cy="584200"/>
          </a:xfrm>
          <a:custGeom>
            <a:avLst/>
            <a:gdLst/>
            <a:ahLst/>
            <a:cxnLst/>
            <a:rect l="l" t="t" r="r" b="b"/>
            <a:pathLst>
              <a:path w="8178798" h="584200">
                <a:moveTo>
                  <a:pt x="0" y="0"/>
                </a:moveTo>
                <a:lnTo>
                  <a:pt x="8178798" y="0"/>
                </a:lnTo>
                <a:lnTo>
                  <a:pt x="8178798" y="584200"/>
                </a:lnTo>
                <a:lnTo>
                  <a:pt x="0" y="5842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3200" spc="-120">
                <a:solidFill>
                  <a:srgbClr val="007DC6"/>
                </a:solidFill>
                <a:latin typeface="Arial"/>
                <a:cs typeface="Arial"/>
              </a:rPr>
              <a:t>SOCIAL</a:t>
            </a:r>
            <a:r>
              <a:rPr dirty="0" smtClean="0" sz="3200" spc="-120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370">
                <a:solidFill>
                  <a:srgbClr val="007DC6"/>
                </a:solidFill>
                <a:latin typeface="Arial"/>
                <a:cs typeface="Arial"/>
              </a:rPr>
              <a:t>P</a:t>
            </a:r>
            <a:r>
              <a:rPr dirty="0" smtClean="0" sz="3200" spc="-130">
                <a:solidFill>
                  <a:srgbClr val="007DC6"/>
                </a:solidFill>
                <a:latin typeface="Arial"/>
                <a:cs typeface="Arial"/>
              </a:rPr>
              <a:t>ANELS</a:t>
            </a:r>
            <a:r>
              <a:rPr dirty="0" smtClean="0" sz="3200" spc="-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35">
                <a:solidFill>
                  <a:srgbClr val="7F7F7F"/>
                </a:solidFill>
                <a:latin typeface="Arial"/>
                <a:cs typeface="Arial"/>
              </a:rPr>
              <a:t>&gt;</a:t>
            </a:r>
            <a:r>
              <a:rPr dirty="0" smtClean="0" sz="3200" spc="3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125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3200" spc="-60">
                <a:solidFill>
                  <a:srgbClr val="7F7F7F"/>
                </a:solidFill>
                <a:latin typeface="Arial"/>
                <a:cs typeface="Arial"/>
              </a:rPr>
              <a:t>eal-time</a:t>
            </a:r>
            <a:r>
              <a:rPr dirty="0" smtClean="0" sz="3200" spc="-6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55">
                <a:solidFill>
                  <a:srgbClr val="7F7F7F"/>
                </a:solidFill>
                <a:latin typeface="Arial"/>
                <a:cs typeface="Arial"/>
              </a:rPr>
              <a:t>segments</a:t>
            </a:r>
            <a:endParaRPr sz="3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69146" y="6718874"/>
            <a:ext cx="405840" cy="407227"/>
          </a:xfrm>
          <a:custGeom>
            <a:avLst/>
            <a:gdLst/>
            <a:ahLst/>
            <a:cxnLst/>
            <a:rect l="l" t="t" r="r" b="b"/>
            <a:pathLst>
              <a:path w="405840" h="407227">
                <a:moveTo>
                  <a:pt x="190024" y="0"/>
                </a:moveTo>
                <a:lnTo>
                  <a:pt x="151875" y="6003"/>
                </a:lnTo>
                <a:lnTo>
                  <a:pt x="115736" y="19097"/>
                </a:lnTo>
                <a:lnTo>
                  <a:pt x="82344" y="39041"/>
                </a:lnTo>
                <a:lnTo>
                  <a:pt x="46409" y="72762"/>
                </a:lnTo>
                <a:lnTo>
                  <a:pt x="20445" y="112884"/>
                </a:lnTo>
                <a:lnTo>
                  <a:pt x="4844" y="157526"/>
                </a:lnTo>
                <a:lnTo>
                  <a:pt x="0" y="204806"/>
                </a:lnTo>
                <a:lnTo>
                  <a:pt x="843" y="220826"/>
                </a:lnTo>
                <a:lnTo>
                  <a:pt x="10951" y="268694"/>
                </a:lnTo>
                <a:lnTo>
                  <a:pt x="32731" y="314807"/>
                </a:lnTo>
                <a:lnTo>
                  <a:pt x="60367" y="349142"/>
                </a:lnTo>
                <a:lnTo>
                  <a:pt x="91064" y="373751"/>
                </a:lnTo>
                <a:lnTo>
                  <a:pt x="125771" y="391992"/>
                </a:lnTo>
                <a:lnTo>
                  <a:pt x="163429" y="403329"/>
                </a:lnTo>
                <a:lnTo>
                  <a:pt x="202983" y="407227"/>
                </a:lnTo>
                <a:lnTo>
                  <a:pt x="215617" y="406841"/>
                </a:lnTo>
                <a:lnTo>
                  <a:pt x="253764" y="400836"/>
                </a:lnTo>
                <a:lnTo>
                  <a:pt x="269432" y="396029"/>
                </a:lnTo>
                <a:lnTo>
                  <a:pt x="193048" y="396029"/>
                </a:lnTo>
                <a:lnTo>
                  <a:pt x="179823" y="394882"/>
                </a:lnTo>
                <a:lnTo>
                  <a:pt x="141371" y="386143"/>
                </a:lnTo>
                <a:lnTo>
                  <a:pt x="105671" y="369924"/>
                </a:lnTo>
                <a:lnTo>
                  <a:pt x="73905" y="346821"/>
                </a:lnTo>
                <a:lnTo>
                  <a:pt x="47253" y="317433"/>
                </a:lnTo>
                <a:lnTo>
                  <a:pt x="24435" y="276764"/>
                </a:lnTo>
                <a:lnTo>
                  <a:pt x="12422" y="233171"/>
                </a:lnTo>
                <a:lnTo>
                  <a:pt x="10363" y="204806"/>
                </a:lnTo>
                <a:lnTo>
                  <a:pt x="10369" y="202312"/>
                </a:lnTo>
                <a:lnTo>
                  <a:pt x="15894" y="158899"/>
                </a:lnTo>
                <a:lnTo>
                  <a:pt x="31711" y="116476"/>
                </a:lnTo>
                <a:lnTo>
                  <a:pt x="57628" y="77741"/>
                </a:lnTo>
                <a:lnTo>
                  <a:pt x="93429" y="44579"/>
                </a:lnTo>
                <a:lnTo>
                  <a:pt x="127373" y="25856"/>
                </a:lnTo>
                <a:lnTo>
                  <a:pt x="164052" y="14425"/>
                </a:lnTo>
                <a:lnTo>
                  <a:pt x="202645" y="10555"/>
                </a:lnTo>
                <a:lnTo>
                  <a:pt x="264261" y="10555"/>
                </a:lnTo>
                <a:lnTo>
                  <a:pt x="260019" y="9203"/>
                </a:lnTo>
                <a:lnTo>
                  <a:pt x="246893" y="5876"/>
                </a:lnTo>
                <a:lnTo>
                  <a:pt x="233318" y="3274"/>
                </a:lnTo>
                <a:lnTo>
                  <a:pt x="219307" y="1417"/>
                </a:lnTo>
                <a:lnTo>
                  <a:pt x="204872" y="319"/>
                </a:lnTo>
                <a:lnTo>
                  <a:pt x="190024" y="0"/>
                </a:lnTo>
                <a:close/>
              </a:path>
              <a:path w="405840" h="407227">
                <a:moveTo>
                  <a:pt x="264261" y="10555"/>
                </a:moveTo>
                <a:lnTo>
                  <a:pt x="202645" y="10555"/>
                </a:lnTo>
                <a:lnTo>
                  <a:pt x="212574" y="10812"/>
                </a:lnTo>
                <a:lnTo>
                  <a:pt x="225799" y="11959"/>
                </a:lnTo>
                <a:lnTo>
                  <a:pt x="264252" y="20697"/>
                </a:lnTo>
                <a:lnTo>
                  <a:pt x="299951" y="36916"/>
                </a:lnTo>
                <a:lnTo>
                  <a:pt x="331717" y="60020"/>
                </a:lnTo>
                <a:lnTo>
                  <a:pt x="358368" y="89409"/>
                </a:lnTo>
                <a:lnTo>
                  <a:pt x="381199" y="130073"/>
                </a:lnTo>
                <a:lnTo>
                  <a:pt x="393284" y="173646"/>
                </a:lnTo>
                <a:lnTo>
                  <a:pt x="395453" y="202312"/>
                </a:lnTo>
                <a:lnTo>
                  <a:pt x="395428" y="204806"/>
                </a:lnTo>
                <a:lnTo>
                  <a:pt x="390221" y="247555"/>
                </a:lnTo>
                <a:lnTo>
                  <a:pt x="374882" y="289696"/>
                </a:lnTo>
                <a:lnTo>
                  <a:pt x="349725" y="327898"/>
                </a:lnTo>
                <a:lnTo>
                  <a:pt x="315004" y="360301"/>
                </a:lnTo>
                <a:lnTo>
                  <a:pt x="272302" y="383124"/>
                </a:lnTo>
                <a:lnTo>
                  <a:pt x="235256" y="392880"/>
                </a:lnTo>
                <a:lnTo>
                  <a:pt x="193048" y="396029"/>
                </a:lnTo>
                <a:lnTo>
                  <a:pt x="269432" y="396029"/>
                </a:lnTo>
                <a:lnTo>
                  <a:pt x="312517" y="375193"/>
                </a:lnTo>
                <a:lnTo>
                  <a:pt x="348342" y="346126"/>
                </a:lnTo>
                <a:lnTo>
                  <a:pt x="377683" y="307949"/>
                </a:lnTo>
                <a:lnTo>
                  <a:pt x="396826" y="264666"/>
                </a:lnTo>
                <a:lnTo>
                  <a:pt x="405397" y="218186"/>
                </a:lnTo>
                <a:lnTo>
                  <a:pt x="405840" y="202312"/>
                </a:lnTo>
                <a:lnTo>
                  <a:pt x="405054" y="186365"/>
                </a:lnTo>
                <a:lnTo>
                  <a:pt x="395176" y="138795"/>
                </a:lnTo>
                <a:lnTo>
                  <a:pt x="373732" y="93113"/>
                </a:lnTo>
                <a:lnTo>
                  <a:pt x="347428" y="59901"/>
                </a:lnTo>
                <a:lnTo>
                  <a:pt x="307795" y="29430"/>
                </a:lnTo>
                <a:lnTo>
                  <a:pt x="272684" y="13239"/>
                </a:lnTo>
                <a:lnTo>
                  <a:pt x="264261" y="10555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1274118" y="6823206"/>
            <a:ext cx="26741" cy="26240"/>
          </a:xfrm>
          <a:custGeom>
            <a:avLst/>
            <a:gdLst/>
            <a:ahLst/>
            <a:cxnLst/>
            <a:rect l="l" t="t" r="r" b="b"/>
            <a:pathLst>
              <a:path w="26741" h="26240">
                <a:moveTo>
                  <a:pt x="10748" y="0"/>
                </a:moveTo>
                <a:lnTo>
                  <a:pt x="2750" y="5840"/>
                </a:lnTo>
                <a:lnTo>
                  <a:pt x="1004" y="8717"/>
                </a:lnTo>
                <a:lnTo>
                  <a:pt x="0" y="15251"/>
                </a:lnTo>
                <a:lnTo>
                  <a:pt x="801" y="18520"/>
                </a:lnTo>
                <a:lnTo>
                  <a:pt x="5074" y="24351"/>
                </a:lnTo>
                <a:lnTo>
                  <a:pt x="8808" y="26240"/>
                </a:lnTo>
                <a:lnTo>
                  <a:pt x="15384" y="26240"/>
                </a:lnTo>
                <a:lnTo>
                  <a:pt x="17912" y="25411"/>
                </a:lnTo>
                <a:lnTo>
                  <a:pt x="23097" y="21607"/>
                </a:lnTo>
                <a:lnTo>
                  <a:pt x="13851" y="21607"/>
                </a:lnTo>
                <a:lnTo>
                  <a:pt x="9333" y="20903"/>
                </a:lnTo>
                <a:lnTo>
                  <a:pt x="6074" y="16460"/>
                </a:lnTo>
                <a:lnTo>
                  <a:pt x="5629" y="14639"/>
                </a:lnTo>
                <a:lnTo>
                  <a:pt x="6192" y="10992"/>
                </a:lnTo>
                <a:lnTo>
                  <a:pt x="7164" y="9392"/>
                </a:lnTo>
                <a:lnTo>
                  <a:pt x="9846" y="7427"/>
                </a:lnTo>
                <a:lnTo>
                  <a:pt x="11256" y="6965"/>
                </a:lnTo>
                <a:lnTo>
                  <a:pt x="23012" y="6965"/>
                </a:lnTo>
                <a:lnTo>
                  <a:pt x="18831" y="1258"/>
                </a:lnTo>
                <a:lnTo>
                  <a:pt x="10748" y="0"/>
                </a:lnTo>
                <a:close/>
              </a:path>
              <a:path w="26741" h="26240">
                <a:moveTo>
                  <a:pt x="23012" y="6965"/>
                </a:moveTo>
                <a:lnTo>
                  <a:pt x="14952" y="6965"/>
                </a:lnTo>
                <a:lnTo>
                  <a:pt x="16987" y="7994"/>
                </a:lnTo>
                <a:lnTo>
                  <a:pt x="20546" y="12857"/>
                </a:lnTo>
                <a:lnTo>
                  <a:pt x="19883" y="17185"/>
                </a:lnTo>
                <a:lnTo>
                  <a:pt x="13851" y="21607"/>
                </a:lnTo>
                <a:lnTo>
                  <a:pt x="23097" y="21607"/>
                </a:lnTo>
                <a:lnTo>
                  <a:pt x="25546" y="19810"/>
                </a:lnTo>
                <a:lnTo>
                  <a:pt x="26741" y="12053"/>
                </a:lnTo>
                <a:lnTo>
                  <a:pt x="23012" y="6965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500630" y="6879727"/>
            <a:ext cx="26741" cy="26243"/>
          </a:xfrm>
          <a:custGeom>
            <a:avLst/>
            <a:gdLst/>
            <a:ahLst/>
            <a:cxnLst/>
            <a:rect l="l" t="t" r="r" b="b"/>
            <a:pathLst>
              <a:path w="26741" h="26243">
                <a:moveTo>
                  <a:pt x="10748" y="0"/>
                </a:moveTo>
                <a:lnTo>
                  <a:pt x="2750" y="5844"/>
                </a:lnTo>
                <a:lnTo>
                  <a:pt x="1003" y="8720"/>
                </a:lnTo>
                <a:lnTo>
                  <a:pt x="0" y="15255"/>
                </a:lnTo>
                <a:lnTo>
                  <a:pt x="801" y="18523"/>
                </a:lnTo>
                <a:lnTo>
                  <a:pt x="5073" y="24354"/>
                </a:lnTo>
                <a:lnTo>
                  <a:pt x="8808" y="26243"/>
                </a:lnTo>
                <a:lnTo>
                  <a:pt x="15384" y="26243"/>
                </a:lnTo>
                <a:lnTo>
                  <a:pt x="17910" y="25413"/>
                </a:lnTo>
                <a:lnTo>
                  <a:pt x="23091" y="21614"/>
                </a:lnTo>
                <a:lnTo>
                  <a:pt x="13851" y="21614"/>
                </a:lnTo>
                <a:lnTo>
                  <a:pt x="9326" y="20906"/>
                </a:lnTo>
                <a:lnTo>
                  <a:pt x="6073" y="16464"/>
                </a:lnTo>
                <a:lnTo>
                  <a:pt x="5629" y="14643"/>
                </a:lnTo>
                <a:lnTo>
                  <a:pt x="6191" y="10997"/>
                </a:lnTo>
                <a:lnTo>
                  <a:pt x="7162" y="9393"/>
                </a:lnTo>
                <a:lnTo>
                  <a:pt x="9845" y="7431"/>
                </a:lnTo>
                <a:lnTo>
                  <a:pt x="11254" y="6969"/>
                </a:lnTo>
                <a:lnTo>
                  <a:pt x="23013" y="6969"/>
                </a:lnTo>
                <a:lnTo>
                  <a:pt x="18830" y="1258"/>
                </a:lnTo>
                <a:lnTo>
                  <a:pt x="10748" y="0"/>
                </a:lnTo>
                <a:close/>
              </a:path>
              <a:path w="26741" h="26243">
                <a:moveTo>
                  <a:pt x="23013" y="6969"/>
                </a:moveTo>
                <a:lnTo>
                  <a:pt x="14951" y="6969"/>
                </a:lnTo>
                <a:lnTo>
                  <a:pt x="16986" y="7996"/>
                </a:lnTo>
                <a:lnTo>
                  <a:pt x="20544" y="12861"/>
                </a:lnTo>
                <a:lnTo>
                  <a:pt x="19881" y="17187"/>
                </a:lnTo>
                <a:lnTo>
                  <a:pt x="13851" y="21614"/>
                </a:lnTo>
                <a:lnTo>
                  <a:pt x="23091" y="21614"/>
                </a:lnTo>
                <a:lnTo>
                  <a:pt x="25544" y="19814"/>
                </a:lnTo>
                <a:lnTo>
                  <a:pt x="26741" y="12057"/>
                </a:lnTo>
                <a:lnTo>
                  <a:pt x="23013" y="696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1442792" y="6936315"/>
            <a:ext cx="26736" cy="26253"/>
          </a:xfrm>
          <a:custGeom>
            <a:avLst/>
            <a:gdLst/>
            <a:ahLst/>
            <a:cxnLst/>
            <a:rect l="l" t="t" r="r" b="b"/>
            <a:pathLst>
              <a:path w="26736" h="26253">
                <a:moveTo>
                  <a:pt x="12024" y="0"/>
                </a:moveTo>
                <a:lnTo>
                  <a:pt x="1191" y="7938"/>
                </a:lnTo>
                <a:lnTo>
                  <a:pt x="0" y="15695"/>
                </a:lnTo>
                <a:lnTo>
                  <a:pt x="6352" y="24364"/>
                </a:lnTo>
                <a:lnTo>
                  <a:pt x="10079" y="26253"/>
                </a:lnTo>
                <a:lnTo>
                  <a:pt x="16650" y="26253"/>
                </a:lnTo>
                <a:lnTo>
                  <a:pt x="19178" y="25425"/>
                </a:lnTo>
                <a:lnTo>
                  <a:pt x="23986" y="21904"/>
                </a:lnTo>
                <a:lnTo>
                  <a:pt x="24143" y="21646"/>
                </a:lnTo>
                <a:lnTo>
                  <a:pt x="15086" y="21646"/>
                </a:lnTo>
                <a:lnTo>
                  <a:pt x="10614" y="20935"/>
                </a:lnTo>
                <a:lnTo>
                  <a:pt x="6192" y="14894"/>
                </a:lnTo>
                <a:lnTo>
                  <a:pt x="6852" y="10563"/>
                </a:lnTo>
                <a:lnTo>
                  <a:pt x="11111" y="7441"/>
                </a:lnTo>
                <a:lnTo>
                  <a:pt x="12522" y="6979"/>
                </a:lnTo>
                <a:lnTo>
                  <a:pt x="24286" y="6979"/>
                </a:lnTo>
                <a:lnTo>
                  <a:pt x="20111" y="1279"/>
                </a:lnTo>
                <a:lnTo>
                  <a:pt x="12024" y="0"/>
                </a:lnTo>
                <a:close/>
              </a:path>
              <a:path w="26736" h="26253">
                <a:moveTo>
                  <a:pt x="24286" y="6979"/>
                </a:moveTo>
                <a:lnTo>
                  <a:pt x="16191" y="6979"/>
                </a:lnTo>
                <a:lnTo>
                  <a:pt x="18274" y="8035"/>
                </a:lnTo>
                <a:lnTo>
                  <a:pt x="20662" y="11291"/>
                </a:lnTo>
                <a:lnTo>
                  <a:pt x="21106" y="13109"/>
                </a:lnTo>
                <a:lnTo>
                  <a:pt x="20544" y="16753"/>
                </a:lnTo>
                <a:lnTo>
                  <a:pt x="19573" y="18357"/>
                </a:lnTo>
                <a:lnTo>
                  <a:pt x="15086" y="21646"/>
                </a:lnTo>
                <a:lnTo>
                  <a:pt x="24143" y="21646"/>
                </a:lnTo>
                <a:lnTo>
                  <a:pt x="25732" y="19028"/>
                </a:lnTo>
                <a:lnTo>
                  <a:pt x="26736" y="12495"/>
                </a:lnTo>
                <a:lnTo>
                  <a:pt x="25934" y="9230"/>
                </a:lnTo>
                <a:lnTo>
                  <a:pt x="24286" y="697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1279956" y="6885443"/>
            <a:ext cx="127208" cy="129568"/>
          </a:xfrm>
          <a:custGeom>
            <a:avLst/>
            <a:gdLst/>
            <a:ahLst/>
            <a:cxnLst/>
            <a:rect l="l" t="t" r="r" b="b"/>
            <a:pathLst>
              <a:path w="127208" h="129568">
                <a:moveTo>
                  <a:pt x="61081" y="0"/>
                </a:moveTo>
                <a:lnTo>
                  <a:pt x="25087" y="12718"/>
                </a:lnTo>
                <a:lnTo>
                  <a:pt x="1203" y="50226"/>
                </a:lnTo>
                <a:lnTo>
                  <a:pt x="0" y="61645"/>
                </a:lnTo>
                <a:lnTo>
                  <a:pt x="867" y="73472"/>
                </a:lnTo>
                <a:lnTo>
                  <a:pt x="16716" y="109370"/>
                </a:lnTo>
                <a:lnTo>
                  <a:pt x="50604" y="128206"/>
                </a:lnTo>
                <a:lnTo>
                  <a:pt x="63779" y="129568"/>
                </a:lnTo>
                <a:lnTo>
                  <a:pt x="67942" y="129435"/>
                </a:lnTo>
                <a:lnTo>
                  <a:pt x="80138" y="127426"/>
                </a:lnTo>
                <a:lnTo>
                  <a:pt x="92077" y="122893"/>
                </a:lnTo>
                <a:lnTo>
                  <a:pt x="103810" y="115697"/>
                </a:lnTo>
                <a:lnTo>
                  <a:pt x="107920" y="111819"/>
                </a:lnTo>
                <a:lnTo>
                  <a:pt x="52815" y="111819"/>
                </a:lnTo>
                <a:lnTo>
                  <a:pt x="41660" y="107293"/>
                </a:lnTo>
                <a:lnTo>
                  <a:pt x="30971" y="99208"/>
                </a:lnTo>
                <a:lnTo>
                  <a:pt x="20838" y="87195"/>
                </a:lnTo>
                <a:lnTo>
                  <a:pt x="16810" y="76364"/>
                </a:lnTo>
                <a:lnTo>
                  <a:pt x="15600" y="65017"/>
                </a:lnTo>
                <a:lnTo>
                  <a:pt x="17215" y="53585"/>
                </a:lnTo>
                <a:lnTo>
                  <a:pt x="50899" y="18067"/>
                </a:lnTo>
                <a:lnTo>
                  <a:pt x="63666" y="16360"/>
                </a:lnTo>
                <a:lnTo>
                  <a:pt x="106349" y="16360"/>
                </a:lnTo>
                <a:lnTo>
                  <a:pt x="99369" y="10769"/>
                </a:lnTo>
                <a:lnTo>
                  <a:pt x="87891" y="4883"/>
                </a:lnTo>
                <a:lnTo>
                  <a:pt x="75061" y="1234"/>
                </a:lnTo>
                <a:lnTo>
                  <a:pt x="61081" y="0"/>
                </a:lnTo>
                <a:close/>
              </a:path>
              <a:path w="127208" h="129568">
                <a:moveTo>
                  <a:pt x="106349" y="16360"/>
                </a:moveTo>
                <a:lnTo>
                  <a:pt x="63666" y="16360"/>
                </a:lnTo>
                <a:lnTo>
                  <a:pt x="73372" y="17385"/>
                </a:lnTo>
                <a:lnTo>
                  <a:pt x="84880" y="21585"/>
                </a:lnTo>
                <a:lnTo>
                  <a:pt x="95692" y="29227"/>
                </a:lnTo>
                <a:lnTo>
                  <a:pt x="105606" y="40525"/>
                </a:lnTo>
                <a:lnTo>
                  <a:pt x="110249" y="51517"/>
                </a:lnTo>
                <a:lnTo>
                  <a:pt x="111978" y="63081"/>
                </a:lnTo>
                <a:lnTo>
                  <a:pt x="110835" y="74716"/>
                </a:lnTo>
                <a:lnTo>
                  <a:pt x="81620" y="109430"/>
                </a:lnTo>
                <a:lnTo>
                  <a:pt x="52815" y="111819"/>
                </a:lnTo>
                <a:lnTo>
                  <a:pt x="107920" y="111819"/>
                </a:lnTo>
                <a:lnTo>
                  <a:pt x="126302" y="78193"/>
                </a:lnTo>
                <a:lnTo>
                  <a:pt x="127208" y="66810"/>
                </a:lnTo>
                <a:lnTo>
                  <a:pt x="126049" y="54988"/>
                </a:lnTo>
                <a:lnTo>
                  <a:pt x="122735" y="42910"/>
                </a:lnTo>
                <a:lnTo>
                  <a:pt x="117178" y="30758"/>
                </a:lnTo>
                <a:lnTo>
                  <a:pt x="109289" y="18715"/>
                </a:lnTo>
                <a:lnTo>
                  <a:pt x="106349" y="1636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1336615" y="7056625"/>
            <a:ext cx="14133" cy="14135"/>
          </a:xfrm>
          <a:custGeom>
            <a:avLst/>
            <a:gdLst/>
            <a:ahLst/>
            <a:cxnLst/>
            <a:rect l="l" t="t" r="r" b="b"/>
            <a:pathLst>
              <a:path w="14133" h="14135">
                <a:moveTo>
                  <a:pt x="6164" y="0"/>
                </a:moveTo>
                <a:lnTo>
                  <a:pt x="609" y="4077"/>
                </a:lnTo>
                <a:lnTo>
                  <a:pt x="0" y="7982"/>
                </a:lnTo>
                <a:lnTo>
                  <a:pt x="4080" y="13537"/>
                </a:lnTo>
                <a:lnTo>
                  <a:pt x="7980" y="14135"/>
                </a:lnTo>
                <a:lnTo>
                  <a:pt x="13535" y="10065"/>
                </a:lnTo>
                <a:lnTo>
                  <a:pt x="14133" y="6160"/>
                </a:lnTo>
                <a:lnTo>
                  <a:pt x="10063" y="603"/>
                </a:lnTo>
                <a:lnTo>
                  <a:pt x="616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1449732" y="6830007"/>
            <a:ext cx="14133" cy="14134"/>
          </a:xfrm>
          <a:custGeom>
            <a:avLst/>
            <a:gdLst/>
            <a:ahLst/>
            <a:cxnLst/>
            <a:rect l="l" t="t" r="r" b="b"/>
            <a:pathLst>
              <a:path w="14133" h="14134">
                <a:moveTo>
                  <a:pt x="6163" y="0"/>
                </a:moveTo>
                <a:lnTo>
                  <a:pt x="607" y="4077"/>
                </a:lnTo>
                <a:lnTo>
                  <a:pt x="0" y="7982"/>
                </a:lnTo>
                <a:lnTo>
                  <a:pt x="4080" y="13536"/>
                </a:lnTo>
                <a:lnTo>
                  <a:pt x="7979" y="14134"/>
                </a:lnTo>
                <a:lnTo>
                  <a:pt x="13535" y="10065"/>
                </a:lnTo>
                <a:lnTo>
                  <a:pt x="14133" y="6158"/>
                </a:lnTo>
                <a:lnTo>
                  <a:pt x="10062" y="603"/>
                </a:lnTo>
                <a:lnTo>
                  <a:pt x="6163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1288995" y="6845944"/>
            <a:ext cx="30914" cy="53500"/>
          </a:xfrm>
          <a:custGeom>
            <a:avLst/>
            <a:gdLst/>
            <a:ahLst/>
            <a:cxnLst/>
            <a:rect l="l" t="t" r="r" b="b"/>
            <a:pathLst>
              <a:path w="30914" h="53500">
                <a:moveTo>
                  <a:pt x="1197" y="0"/>
                </a:moveTo>
                <a:lnTo>
                  <a:pt x="0" y="671"/>
                </a:lnTo>
                <a:lnTo>
                  <a:pt x="29719" y="53500"/>
                </a:lnTo>
                <a:lnTo>
                  <a:pt x="30914" y="52829"/>
                </a:lnTo>
                <a:lnTo>
                  <a:pt x="119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1343003" y="7006763"/>
            <a:ext cx="1367" cy="56929"/>
          </a:xfrm>
          <a:custGeom>
            <a:avLst/>
            <a:gdLst/>
            <a:ahLst/>
            <a:cxnLst/>
            <a:rect l="l" t="t" r="r" b="b"/>
            <a:pathLst>
              <a:path w="1367" h="56929">
                <a:moveTo>
                  <a:pt x="683" y="0"/>
                </a:moveTo>
                <a:lnTo>
                  <a:pt x="683" y="56929"/>
                </a:lnTo>
              </a:path>
            </a:pathLst>
          </a:custGeom>
          <a:ln w="3175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1400244" y="6949513"/>
            <a:ext cx="46916" cy="1367"/>
          </a:xfrm>
          <a:custGeom>
            <a:avLst/>
            <a:gdLst/>
            <a:ahLst/>
            <a:cxnLst/>
            <a:rect l="l" t="t" r="r" b="b"/>
            <a:pathLst>
              <a:path w="46916" h="1367">
                <a:moveTo>
                  <a:pt x="0" y="683"/>
                </a:moveTo>
                <a:lnTo>
                  <a:pt x="46916" y="683"/>
                </a:lnTo>
              </a:path>
            </a:pathLst>
          </a:custGeom>
          <a:ln w="3175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1461804" y="6901130"/>
            <a:ext cx="46636" cy="41587"/>
          </a:xfrm>
          <a:custGeom>
            <a:avLst/>
            <a:gdLst/>
            <a:ahLst/>
            <a:cxnLst/>
            <a:rect l="l" t="t" r="r" b="b"/>
            <a:pathLst>
              <a:path w="46636" h="41587">
                <a:moveTo>
                  <a:pt x="45727" y="0"/>
                </a:moveTo>
                <a:lnTo>
                  <a:pt x="0" y="40561"/>
                </a:lnTo>
                <a:lnTo>
                  <a:pt x="908" y="41587"/>
                </a:lnTo>
                <a:lnTo>
                  <a:pt x="46636" y="1024"/>
                </a:lnTo>
                <a:lnTo>
                  <a:pt x="4572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1456317" y="6836591"/>
            <a:ext cx="50695" cy="50701"/>
          </a:xfrm>
          <a:custGeom>
            <a:avLst/>
            <a:gdLst/>
            <a:ahLst/>
            <a:cxnLst/>
            <a:rect l="l" t="t" r="r" b="b"/>
            <a:pathLst>
              <a:path w="50695" h="50701">
                <a:moveTo>
                  <a:pt x="972" y="0"/>
                </a:moveTo>
                <a:lnTo>
                  <a:pt x="0" y="966"/>
                </a:lnTo>
                <a:lnTo>
                  <a:pt x="49724" y="50701"/>
                </a:lnTo>
                <a:lnTo>
                  <a:pt x="50695" y="49734"/>
                </a:lnTo>
                <a:lnTo>
                  <a:pt x="97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17938" y="4755882"/>
            <a:ext cx="2400298" cy="24512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7517938" y="4984634"/>
            <a:ext cx="2400298" cy="1828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7517938" y="4298677"/>
            <a:ext cx="2400298" cy="787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7517938" y="349134"/>
            <a:ext cx="2400298" cy="2451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7517938" y="869681"/>
            <a:ext cx="2400298" cy="24512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7517938" y="1695181"/>
            <a:ext cx="2400298" cy="24512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741977" y="1017154"/>
            <a:ext cx="4722495" cy="109664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565785" algn="l"/>
                <a:tab pos="2440305" algn="l"/>
              </a:tabLst>
            </a:pPr>
            <a:r>
              <a:rPr dirty="0" smtClean="0" sz="4800" spc="-195">
                <a:solidFill>
                  <a:srgbClr val="1F497D"/>
                </a:solidFill>
                <a:latin typeface="Arial"/>
                <a:cs typeface="Arial"/>
              </a:rPr>
              <a:t>A</a:t>
            </a:r>
            <a:r>
              <a:rPr dirty="0" smtClean="0" sz="4800" spc="-195">
                <a:solidFill>
                  <a:srgbClr val="1F497D"/>
                </a:solidFill>
                <a:latin typeface="Arial"/>
                <a:cs typeface="Arial"/>
              </a:rPr>
              <a:t>	</a:t>
            </a:r>
            <a:r>
              <a:rPr dirty="0" smtClean="0" sz="4800" spc="-95">
                <a:solidFill>
                  <a:srgbClr val="1F497D"/>
                </a:solidFill>
                <a:latin typeface="Arial"/>
                <a:cs typeface="Arial"/>
              </a:rPr>
              <a:t>Nation</a:t>
            </a:r>
            <a:r>
              <a:rPr dirty="0" smtClean="0" sz="4800" spc="-95">
                <a:solidFill>
                  <a:srgbClr val="1F497D"/>
                </a:solidFill>
                <a:latin typeface="Arial"/>
                <a:cs typeface="Arial"/>
              </a:rPr>
              <a:t>	</a:t>
            </a:r>
            <a:r>
              <a:rPr dirty="0" smtClean="0" sz="4800" spc="-120">
                <a:solidFill>
                  <a:srgbClr val="1F497D"/>
                </a:solidFill>
                <a:latin typeface="Arial"/>
                <a:cs typeface="Arial"/>
              </a:rPr>
              <a:t>Divided?</a:t>
            </a:r>
            <a:endParaRPr sz="4800">
              <a:latin typeface="Arial"/>
              <a:cs typeface="Arial"/>
            </a:endParaRPr>
          </a:p>
          <a:p>
            <a:pPr marL="12700">
              <a:lnSpc>
                <a:spcPts val="2820"/>
              </a:lnSpc>
            </a:pPr>
            <a:r>
              <a:rPr dirty="0" smtClean="0" sz="2400" spc="-100">
                <a:solidFill>
                  <a:srgbClr val="558ED5"/>
                </a:solidFill>
                <a:latin typeface="Arial"/>
                <a:cs typeface="Arial"/>
              </a:rPr>
              <a:t>A</a:t>
            </a:r>
            <a:r>
              <a:rPr dirty="0" smtClean="0" sz="2400" spc="-100">
                <a:solidFill>
                  <a:srgbClr val="558ED5"/>
                </a:solidFill>
                <a:latin typeface="Arial"/>
                <a:cs typeface="Arial"/>
              </a:rPr>
              <a:t> </a:t>
            </a:r>
            <a:r>
              <a:rPr dirty="0" smtClean="0" sz="2400" spc="-55">
                <a:solidFill>
                  <a:srgbClr val="558ED5"/>
                </a:solidFill>
                <a:latin typeface="Arial"/>
                <a:cs typeface="Arial"/>
              </a:rPr>
              <a:t>case</a:t>
            </a:r>
            <a:r>
              <a:rPr dirty="0" smtClean="0" sz="2400" spc="-55">
                <a:solidFill>
                  <a:srgbClr val="558ED5"/>
                </a:solidFill>
                <a:latin typeface="Arial"/>
                <a:cs typeface="Arial"/>
              </a:rPr>
              <a:t> </a:t>
            </a:r>
            <a:r>
              <a:rPr dirty="0" smtClean="0" sz="2400" spc="-25">
                <a:solidFill>
                  <a:srgbClr val="558ED5"/>
                </a:solidFill>
                <a:latin typeface="Arial"/>
                <a:cs typeface="Arial"/>
              </a:rPr>
              <a:t>study</a:t>
            </a:r>
            <a:r>
              <a:rPr dirty="0" smtClean="0" sz="2400" spc="-25">
                <a:solidFill>
                  <a:srgbClr val="558ED5"/>
                </a:solidFill>
                <a:latin typeface="Arial"/>
                <a:cs typeface="Arial"/>
              </a:rPr>
              <a:t> </a:t>
            </a:r>
            <a:r>
              <a:rPr dirty="0" smtClean="0" sz="2400" spc="-75">
                <a:solidFill>
                  <a:srgbClr val="558ED5"/>
                </a:solidFill>
                <a:latin typeface="Arial"/>
                <a:cs typeface="Arial"/>
              </a:rPr>
              <a:t>in</a:t>
            </a:r>
            <a:r>
              <a:rPr dirty="0" smtClean="0" sz="2400" spc="-75">
                <a:solidFill>
                  <a:srgbClr val="558ED5"/>
                </a:solidFill>
                <a:latin typeface="Arial"/>
                <a:cs typeface="Arial"/>
              </a:rPr>
              <a:t> </a:t>
            </a:r>
            <a:r>
              <a:rPr dirty="0" smtClean="0" sz="2400" spc="-55">
                <a:solidFill>
                  <a:srgbClr val="558ED5"/>
                </a:solidFill>
                <a:latin typeface="Arial"/>
                <a:cs typeface="Arial"/>
              </a:rPr>
              <a:t>Social</a:t>
            </a:r>
            <a:r>
              <a:rPr dirty="0" smtClean="0" sz="2400" spc="-55">
                <a:solidFill>
                  <a:srgbClr val="558ED5"/>
                </a:solidFill>
                <a:latin typeface="Arial"/>
                <a:cs typeface="Arial"/>
              </a:rPr>
              <a:t> </a:t>
            </a:r>
            <a:r>
              <a:rPr dirty="0" smtClean="0" sz="2400" spc="-90">
                <a:solidFill>
                  <a:srgbClr val="558ED5"/>
                </a:solidFill>
                <a:latin typeface="Arial"/>
                <a:cs typeface="Arial"/>
              </a:rPr>
              <a:t>Panels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517938" y="2546081"/>
            <a:ext cx="2400298" cy="24512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44251" y="2771659"/>
            <a:ext cx="1081086" cy="815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2339512" y="3700348"/>
            <a:ext cx="682625" cy="5349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4806487" y="2771659"/>
            <a:ext cx="1079500" cy="815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001751" y="3700348"/>
            <a:ext cx="682623" cy="5349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7617950" y="2771659"/>
            <a:ext cx="1081086" cy="8159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7813213" y="3700348"/>
            <a:ext cx="682625" cy="5349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2207751" y="4778259"/>
            <a:ext cx="1081086" cy="8159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2403012" y="5706948"/>
            <a:ext cx="682625" cy="5349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4806487" y="4727459"/>
            <a:ext cx="1079500" cy="8159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5001751" y="5656148"/>
            <a:ext cx="682623" cy="53498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7694150" y="4778259"/>
            <a:ext cx="1081086" cy="81597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7889413" y="5706948"/>
            <a:ext cx="682625" cy="53498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314565" y="2772295"/>
            <a:ext cx="482138" cy="48213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3953855" y="2763982"/>
            <a:ext cx="482137" cy="48213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6455986" y="2834640"/>
            <a:ext cx="1064028" cy="111390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1123372" y="4842164"/>
            <a:ext cx="1068185" cy="112221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3633815" y="4796444"/>
            <a:ext cx="1072341" cy="112221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6555740" y="4838007"/>
            <a:ext cx="1072341" cy="112221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329227" y="3246004"/>
            <a:ext cx="594360" cy="1333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spc="0" b="1">
                <a:solidFill>
                  <a:srgbClr val="7F7F7F"/>
                </a:solidFill>
                <a:latin typeface="Arial"/>
                <a:cs typeface="Arial"/>
              </a:rPr>
              <a:t>50k</a:t>
            </a:r>
            <a:r>
              <a:rPr dirty="0" smtClean="0" sz="800" spc="0" b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800" spc="-15" b="1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800" spc="0" b="1">
                <a:solidFill>
                  <a:srgbClr val="7F7F7F"/>
                </a:solidFill>
                <a:latin typeface="Arial"/>
                <a:cs typeface="Arial"/>
              </a:rPr>
              <a:t>eaders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34116" y="4301693"/>
            <a:ext cx="669290" cy="1327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>
                <a:solidFill>
                  <a:srgbClr val="7F7F7F"/>
                </a:solidFill>
                <a:latin typeface="Arial"/>
                <a:cs typeface="Arial"/>
              </a:rPr>
              <a:t>23,000 </a:t>
            </a:r>
            <a:r>
              <a:rPr dirty="0" smtClean="0" sz="800" spc="-140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dirty="0" smtClean="0" sz="800" spc="-15">
                <a:solidFill>
                  <a:srgbClr val="7F7F7F"/>
                </a:solidFill>
                <a:latin typeface="Arial"/>
                <a:cs typeface="Arial"/>
              </a:rPr>
              <a:t>weets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344151" y="3397134"/>
            <a:ext cx="1004886" cy="12699"/>
          </a:xfrm>
          <a:custGeom>
            <a:avLst/>
            <a:gdLst/>
            <a:ahLst/>
            <a:cxnLst/>
            <a:rect l="l" t="t" r="r" b="b"/>
            <a:pathLst>
              <a:path w="1004886" h="12699">
                <a:moveTo>
                  <a:pt x="0" y="0"/>
                </a:moveTo>
                <a:lnTo>
                  <a:pt x="1004886" y="12699"/>
                </a:lnTo>
              </a:path>
            </a:pathLst>
          </a:custGeom>
          <a:ln w="19049">
            <a:solidFill>
              <a:srgbClr val="66A1DD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3988290" y="3239654"/>
            <a:ext cx="594360" cy="1333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spc="0" b="1">
                <a:solidFill>
                  <a:srgbClr val="7F7F7F"/>
                </a:solidFill>
                <a:latin typeface="Arial"/>
                <a:cs typeface="Arial"/>
              </a:rPr>
              <a:t>50k</a:t>
            </a:r>
            <a:r>
              <a:rPr dirty="0" smtClean="0" sz="800" spc="0" b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800" spc="-15" b="1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800" spc="0" b="1">
                <a:solidFill>
                  <a:srgbClr val="7F7F7F"/>
                </a:solidFill>
                <a:latin typeface="Arial"/>
                <a:cs typeface="Arial"/>
              </a:rPr>
              <a:t>eaders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001625" y="3390784"/>
            <a:ext cx="1006474" cy="12699"/>
          </a:xfrm>
          <a:custGeom>
            <a:avLst/>
            <a:gdLst/>
            <a:ahLst/>
            <a:cxnLst/>
            <a:rect l="l" t="t" r="r" b="b"/>
            <a:pathLst>
              <a:path w="1006474" h="12699">
                <a:moveTo>
                  <a:pt x="0" y="0"/>
                </a:moveTo>
                <a:lnTo>
                  <a:pt x="1006474" y="12699"/>
                </a:lnTo>
              </a:path>
            </a:pathLst>
          </a:custGeom>
          <a:ln w="19049">
            <a:solidFill>
              <a:srgbClr val="66A1DD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6815627" y="3239654"/>
            <a:ext cx="594360" cy="1333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spc="0" b="1">
                <a:solidFill>
                  <a:srgbClr val="7F7F7F"/>
                </a:solidFill>
                <a:latin typeface="Arial"/>
                <a:cs typeface="Arial"/>
              </a:rPr>
              <a:t>50k</a:t>
            </a:r>
            <a:r>
              <a:rPr dirty="0" smtClean="0" sz="800" spc="0" b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800" spc="-15" b="1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800" spc="0" b="1">
                <a:solidFill>
                  <a:srgbClr val="7F7F7F"/>
                </a:solidFill>
                <a:latin typeface="Arial"/>
                <a:cs typeface="Arial"/>
              </a:rPr>
              <a:t>eaders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830550" y="3390784"/>
            <a:ext cx="1004886" cy="12699"/>
          </a:xfrm>
          <a:custGeom>
            <a:avLst/>
            <a:gdLst/>
            <a:ahLst/>
            <a:cxnLst/>
            <a:rect l="l" t="t" r="r" b="b"/>
            <a:pathLst>
              <a:path w="1004886" h="12699">
                <a:moveTo>
                  <a:pt x="0" y="0"/>
                </a:moveTo>
                <a:lnTo>
                  <a:pt x="1004886" y="12699"/>
                </a:lnTo>
              </a:path>
            </a:pathLst>
          </a:custGeom>
          <a:ln w="19049">
            <a:solidFill>
              <a:srgbClr val="66A1DD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422891" y="5252604"/>
            <a:ext cx="594360" cy="1333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spc="0" b="1">
                <a:solidFill>
                  <a:srgbClr val="7F7F7F"/>
                </a:solidFill>
                <a:latin typeface="Arial"/>
                <a:cs typeface="Arial"/>
              </a:rPr>
              <a:t>50k</a:t>
            </a:r>
            <a:r>
              <a:rPr dirty="0" smtClean="0" sz="800" spc="0" b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800" spc="-15" b="1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800" spc="0" b="1">
                <a:solidFill>
                  <a:srgbClr val="7F7F7F"/>
                </a:solidFill>
                <a:latin typeface="Arial"/>
                <a:cs typeface="Arial"/>
              </a:rPr>
              <a:t>eaders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436226" y="5403734"/>
            <a:ext cx="1006474" cy="12699"/>
          </a:xfrm>
          <a:custGeom>
            <a:avLst/>
            <a:gdLst/>
            <a:ahLst/>
            <a:cxnLst/>
            <a:rect l="l" t="t" r="r" b="b"/>
            <a:pathLst>
              <a:path w="1006474" h="12699">
                <a:moveTo>
                  <a:pt x="0" y="0"/>
                </a:moveTo>
                <a:lnTo>
                  <a:pt x="1006474" y="12699"/>
                </a:lnTo>
              </a:path>
            </a:pathLst>
          </a:custGeom>
          <a:ln w="19049">
            <a:solidFill>
              <a:srgbClr val="66A1DD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3988290" y="5209743"/>
            <a:ext cx="594360" cy="1333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spc="0" b="1">
                <a:solidFill>
                  <a:srgbClr val="7F7F7F"/>
                </a:solidFill>
                <a:latin typeface="Arial"/>
                <a:cs typeface="Arial"/>
              </a:rPr>
              <a:t>50k</a:t>
            </a:r>
            <a:r>
              <a:rPr dirty="0" smtClean="0" sz="800" spc="0" b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800" spc="-15" b="1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800" spc="0" b="1">
                <a:solidFill>
                  <a:srgbClr val="7F7F7F"/>
                </a:solidFill>
                <a:latin typeface="Arial"/>
                <a:cs typeface="Arial"/>
              </a:rPr>
              <a:t>eaders</a:t>
            </a:r>
            <a:endParaRPr sz="8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001625" y="5360873"/>
            <a:ext cx="1006474" cy="12699"/>
          </a:xfrm>
          <a:custGeom>
            <a:avLst/>
            <a:gdLst/>
            <a:ahLst/>
            <a:cxnLst/>
            <a:rect l="l" t="t" r="r" b="b"/>
            <a:pathLst>
              <a:path w="1006474" h="12699">
                <a:moveTo>
                  <a:pt x="0" y="0"/>
                </a:moveTo>
                <a:lnTo>
                  <a:pt x="1006474" y="12699"/>
                </a:lnTo>
              </a:path>
            </a:pathLst>
          </a:custGeom>
          <a:ln w="19049">
            <a:solidFill>
              <a:srgbClr val="66A1DD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6874364" y="5260541"/>
            <a:ext cx="594360" cy="1333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spc="0" b="1">
                <a:solidFill>
                  <a:srgbClr val="7F7F7F"/>
                </a:solidFill>
                <a:latin typeface="Arial"/>
                <a:cs typeface="Arial"/>
              </a:rPr>
              <a:t>50k</a:t>
            </a:r>
            <a:r>
              <a:rPr dirty="0" smtClean="0" sz="800" spc="0" b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800" spc="-15" b="1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800" spc="0" b="1">
                <a:solidFill>
                  <a:srgbClr val="7F7F7F"/>
                </a:solidFill>
                <a:latin typeface="Arial"/>
                <a:cs typeface="Arial"/>
              </a:rPr>
              <a:t>eaders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889287" y="5411673"/>
            <a:ext cx="1004886" cy="12699"/>
          </a:xfrm>
          <a:custGeom>
            <a:avLst/>
            <a:gdLst/>
            <a:ahLst/>
            <a:cxnLst/>
            <a:rect l="l" t="t" r="r" b="b"/>
            <a:pathLst>
              <a:path w="1004886" h="12699">
                <a:moveTo>
                  <a:pt x="0" y="0"/>
                </a:moveTo>
                <a:lnTo>
                  <a:pt x="1004886" y="12699"/>
                </a:lnTo>
              </a:path>
            </a:pathLst>
          </a:custGeom>
          <a:ln w="19049">
            <a:solidFill>
              <a:srgbClr val="66A1DD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4999527" y="4319154"/>
            <a:ext cx="669290" cy="1327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>
                <a:solidFill>
                  <a:srgbClr val="7F7F7F"/>
                </a:solidFill>
                <a:latin typeface="Arial"/>
                <a:cs typeface="Arial"/>
              </a:rPr>
              <a:t>22,000 </a:t>
            </a:r>
            <a:r>
              <a:rPr dirty="0" smtClean="0" sz="800" spc="-140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dirty="0" smtClean="0" sz="800" spc="-15">
                <a:solidFill>
                  <a:srgbClr val="7F7F7F"/>
                </a:solidFill>
                <a:latin typeface="Arial"/>
                <a:cs typeface="Arial"/>
              </a:rPr>
              <a:t>weets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812577" y="4336618"/>
            <a:ext cx="669290" cy="1327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>
                <a:solidFill>
                  <a:srgbClr val="7F7F7F"/>
                </a:solidFill>
                <a:latin typeface="Arial"/>
                <a:cs typeface="Arial"/>
              </a:rPr>
              <a:t>47,000 </a:t>
            </a:r>
            <a:r>
              <a:rPr dirty="0" smtClean="0" sz="800" spc="-140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dirty="0" smtClean="0" sz="800" spc="-15">
                <a:solidFill>
                  <a:srgbClr val="7F7F7F"/>
                </a:solidFill>
                <a:latin typeface="Arial"/>
                <a:cs typeface="Arial"/>
              </a:rPr>
              <a:t>weets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334116" y="6308292"/>
            <a:ext cx="669290" cy="1327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>
                <a:solidFill>
                  <a:srgbClr val="7F7F7F"/>
                </a:solidFill>
                <a:latin typeface="Arial"/>
                <a:cs typeface="Arial"/>
              </a:rPr>
              <a:t>63,000 </a:t>
            </a:r>
            <a:r>
              <a:rPr dirty="0" smtClean="0" sz="800" spc="-140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dirty="0" smtClean="0" sz="800" spc="-15">
                <a:solidFill>
                  <a:srgbClr val="7F7F7F"/>
                </a:solidFill>
                <a:latin typeface="Arial"/>
                <a:cs typeface="Arial"/>
              </a:rPr>
              <a:t>weets</a:t>
            </a:r>
            <a:endParaRPr sz="8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999527" y="6257493"/>
            <a:ext cx="669290" cy="1327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>
                <a:solidFill>
                  <a:srgbClr val="7F7F7F"/>
                </a:solidFill>
                <a:latin typeface="Arial"/>
                <a:cs typeface="Arial"/>
              </a:rPr>
              <a:t>32,000 </a:t>
            </a:r>
            <a:r>
              <a:rPr dirty="0" smtClean="0" sz="800" spc="-140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dirty="0" smtClean="0" sz="800" spc="-15">
                <a:solidFill>
                  <a:srgbClr val="7F7F7F"/>
                </a:solidFill>
                <a:latin typeface="Arial"/>
                <a:cs typeface="Arial"/>
              </a:rPr>
              <a:t>weets</a:t>
            </a:r>
            <a:endParaRPr sz="8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863376" y="6300354"/>
            <a:ext cx="669290" cy="1327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>
                <a:solidFill>
                  <a:srgbClr val="7F7F7F"/>
                </a:solidFill>
                <a:latin typeface="Arial"/>
                <a:cs typeface="Arial"/>
              </a:rPr>
              <a:t>12,000 </a:t>
            </a:r>
            <a:r>
              <a:rPr dirty="0" smtClean="0" sz="800" spc="-140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dirty="0" smtClean="0" sz="800" spc="-15">
                <a:solidFill>
                  <a:srgbClr val="7F7F7F"/>
                </a:solidFill>
                <a:latin typeface="Arial"/>
                <a:cs typeface="Arial"/>
              </a:rPr>
              <a:t>weets</a:t>
            </a:r>
            <a:endParaRPr sz="8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901238" y="514235"/>
            <a:ext cx="5727698" cy="1200327"/>
          </a:xfrm>
          <a:custGeom>
            <a:avLst/>
            <a:gdLst/>
            <a:ahLst/>
            <a:cxnLst/>
            <a:rect l="l" t="t" r="r" b="b"/>
            <a:pathLst>
              <a:path w="5727698" h="1200327">
                <a:moveTo>
                  <a:pt x="0" y="0"/>
                </a:moveTo>
                <a:lnTo>
                  <a:pt x="5727698" y="0"/>
                </a:lnTo>
                <a:lnTo>
                  <a:pt x="5727698" y="1200327"/>
                </a:lnTo>
                <a:lnTo>
                  <a:pt x="0" y="1200327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A5C1D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979978" y="559954"/>
            <a:ext cx="4722495" cy="109664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565785" algn="l"/>
                <a:tab pos="2440305" algn="l"/>
              </a:tabLst>
            </a:pPr>
            <a:r>
              <a:rPr dirty="0" smtClean="0" sz="4800" spc="-195">
                <a:solidFill>
                  <a:srgbClr val="1F497D"/>
                </a:solidFill>
                <a:latin typeface="Arial"/>
                <a:cs typeface="Arial"/>
              </a:rPr>
              <a:t>A</a:t>
            </a:r>
            <a:r>
              <a:rPr dirty="0" smtClean="0" sz="4800" spc="-195">
                <a:solidFill>
                  <a:srgbClr val="1F497D"/>
                </a:solidFill>
                <a:latin typeface="Arial"/>
                <a:cs typeface="Arial"/>
              </a:rPr>
              <a:t>	</a:t>
            </a:r>
            <a:r>
              <a:rPr dirty="0" smtClean="0" sz="4800" spc="-95">
                <a:solidFill>
                  <a:srgbClr val="1F497D"/>
                </a:solidFill>
                <a:latin typeface="Arial"/>
                <a:cs typeface="Arial"/>
              </a:rPr>
              <a:t>Nation</a:t>
            </a:r>
            <a:r>
              <a:rPr dirty="0" smtClean="0" sz="4800" spc="-95">
                <a:solidFill>
                  <a:srgbClr val="1F497D"/>
                </a:solidFill>
                <a:latin typeface="Arial"/>
                <a:cs typeface="Arial"/>
              </a:rPr>
              <a:t>	</a:t>
            </a:r>
            <a:r>
              <a:rPr dirty="0" smtClean="0" sz="4800" spc="-120">
                <a:solidFill>
                  <a:srgbClr val="1F497D"/>
                </a:solidFill>
                <a:latin typeface="Arial"/>
                <a:cs typeface="Arial"/>
              </a:rPr>
              <a:t>Divided?</a:t>
            </a:r>
            <a:endParaRPr sz="4800">
              <a:latin typeface="Arial"/>
              <a:cs typeface="Arial"/>
            </a:endParaRPr>
          </a:p>
          <a:p>
            <a:pPr marL="12700">
              <a:lnSpc>
                <a:spcPts val="2820"/>
              </a:lnSpc>
            </a:pPr>
            <a:r>
              <a:rPr dirty="0" smtClean="0" sz="2400" spc="-100">
                <a:solidFill>
                  <a:srgbClr val="558ED5"/>
                </a:solidFill>
                <a:latin typeface="Arial"/>
                <a:cs typeface="Arial"/>
              </a:rPr>
              <a:t>A</a:t>
            </a:r>
            <a:r>
              <a:rPr dirty="0" smtClean="0" sz="2400" spc="-100">
                <a:solidFill>
                  <a:srgbClr val="558ED5"/>
                </a:solidFill>
                <a:latin typeface="Arial"/>
                <a:cs typeface="Arial"/>
              </a:rPr>
              <a:t> </a:t>
            </a:r>
            <a:r>
              <a:rPr dirty="0" smtClean="0" sz="2400" spc="-55">
                <a:solidFill>
                  <a:srgbClr val="558ED5"/>
                </a:solidFill>
                <a:latin typeface="Arial"/>
                <a:cs typeface="Arial"/>
              </a:rPr>
              <a:t>case</a:t>
            </a:r>
            <a:r>
              <a:rPr dirty="0" smtClean="0" sz="2400" spc="-55">
                <a:solidFill>
                  <a:srgbClr val="558ED5"/>
                </a:solidFill>
                <a:latin typeface="Arial"/>
                <a:cs typeface="Arial"/>
              </a:rPr>
              <a:t> </a:t>
            </a:r>
            <a:r>
              <a:rPr dirty="0" smtClean="0" sz="2400" spc="-25">
                <a:solidFill>
                  <a:srgbClr val="558ED5"/>
                </a:solidFill>
                <a:latin typeface="Arial"/>
                <a:cs typeface="Arial"/>
              </a:rPr>
              <a:t>study</a:t>
            </a:r>
            <a:r>
              <a:rPr dirty="0" smtClean="0" sz="2400" spc="-25">
                <a:solidFill>
                  <a:srgbClr val="558ED5"/>
                </a:solidFill>
                <a:latin typeface="Arial"/>
                <a:cs typeface="Arial"/>
              </a:rPr>
              <a:t> </a:t>
            </a:r>
            <a:r>
              <a:rPr dirty="0" smtClean="0" sz="2400" spc="-75">
                <a:solidFill>
                  <a:srgbClr val="558ED5"/>
                </a:solidFill>
                <a:latin typeface="Arial"/>
                <a:cs typeface="Arial"/>
              </a:rPr>
              <a:t>in</a:t>
            </a:r>
            <a:r>
              <a:rPr dirty="0" smtClean="0" sz="2400" spc="-75">
                <a:solidFill>
                  <a:srgbClr val="558ED5"/>
                </a:solidFill>
                <a:latin typeface="Arial"/>
                <a:cs typeface="Arial"/>
              </a:rPr>
              <a:t> </a:t>
            </a:r>
            <a:r>
              <a:rPr dirty="0" smtClean="0" sz="2400" spc="-50">
                <a:solidFill>
                  <a:srgbClr val="558ED5"/>
                </a:solidFill>
                <a:latin typeface="Arial"/>
                <a:cs typeface="Arial"/>
              </a:rPr>
              <a:t>Audience</a:t>
            </a:r>
            <a:r>
              <a:rPr dirty="0" smtClean="0" sz="2400" spc="-50">
                <a:solidFill>
                  <a:srgbClr val="558ED5"/>
                </a:solidFill>
                <a:latin typeface="Arial"/>
                <a:cs typeface="Arial"/>
              </a:rPr>
              <a:t> </a:t>
            </a:r>
            <a:r>
              <a:rPr dirty="0" smtClean="0" sz="2400" spc="-30">
                <a:solidFill>
                  <a:srgbClr val="558ED5"/>
                </a:solidFill>
                <a:latin typeface="Arial"/>
                <a:cs typeface="Arial"/>
              </a:rPr>
              <a:t>Mapping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709425" y="577616"/>
            <a:ext cx="288289" cy="289803"/>
          </a:xfrm>
          <a:custGeom>
            <a:avLst/>
            <a:gdLst/>
            <a:ahLst/>
            <a:cxnLst/>
            <a:rect l="l" t="t" r="r" b="b"/>
            <a:pathLst>
              <a:path w="288289" h="289803">
                <a:moveTo>
                  <a:pt x="141691" y="0"/>
                </a:moveTo>
                <a:lnTo>
                  <a:pt x="103956" y="5686"/>
                </a:lnTo>
                <a:lnTo>
                  <a:pt x="68604" y="21390"/>
                </a:lnTo>
                <a:lnTo>
                  <a:pt x="31216" y="54255"/>
                </a:lnTo>
                <a:lnTo>
                  <a:pt x="8321" y="95424"/>
                </a:lnTo>
                <a:lnTo>
                  <a:pt x="0" y="141551"/>
                </a:lnTo>
                <a:lnTo>
                  <a:pt x="282" y="153428"/>
                </a:lnTo>
                <a:lnTo>
                  <a:pt x="11248" y="200678"/>
                </a:lnTo>
                <a:lnTo>
                  <a:pt x="30023" y="234027"/>
                </a:lnTo>
                <a:lnTo>
                  <a:pt x="58385" y="261535"/>
                </a:lnTo>
                <a:lnTo>
                  <a:pt x="92739" y="280251"/>
                </a:lnTo>
                <a:lnTo>
                  <a:pt x="131091" y="289187"/>
                </a:lnTo>
                <a:lnTo>
                  <a:pt x="144394" y="289803"/>
                </a:lnTo>
                <a:lnTo>
                  <a:pt x="148815" y="289737"/>
                </a:lnTo>
                <a:lnTo>
                  <a:pt x="161312" y="288814"/>
                </a:lnTo>
                <a:lnTo>
                  <a:pt x="173649" y="286794"/>
                </a:lnTo>
                <a:lnTo>
                  <a:pt x="185822" y="283660"/>
                </a:lnTo>
                <a:lnTo>
                  <a:pt x="190455" y="282014"/>
                </a:lnTo>
                <a:lnTo>
                  <a:pt x="142591" y="282014"/>
                </a:lnTo>
                <a:lnTo>
                  <a:pt x="129789" y="281234"/>
                </a:lnTo>
                <a:lnTo>
                  <a:pt x="92809" y="271714"/>
                </a:lnTo>
                <a:lnTo>
                  <a:pt x="59221" y="251725"/>
                </a:lnTo>
                <a:lnTo>
                  <a:pt x="30643" y="221658"/>
                </a:lnTo>
                <a:lnTo>
                  <a:pt x="11453" y="178500"/>
                </a:lnTo>
                <a:lnTo>
                  <a:pt x="7702" y="144013"/>
                </a:lnTo>
                <a:lnTo>
                  <a:pt x="8465" y="132426"/>
                </a:lnTo>
                <a:lnTo>
                  <a:pt x="21522" y="87184"/>
                </a:lnTo>
                <a:lnTo>
                  <a:pt x="50463" y="46520"/>
                </a:lnTo>
                <a:lnTo>
                  <a:pt x="82079" y="22644"/>
                </a:lnTo>
                <a:lnTo>
                  <a:pt x="118390" y="10179"/>
                </a:lnTo>
                <a:lnTo>
                  <a:pt x="144155" y="7758"/>
                </a:lnTo>
                <a:lnTo>
                  <a:pt x="189779" y="7758"/>
                </a:lnTo>
                <a:lnTo>
                  <a:pt x="181840" y="5242"/>
                </a:lnTo>
                <a:lnTo>
                  <a:pt x="168819" y="2350"/>
                </a:lnTo>
                <a:lnTo>
                  <a:pt x="155416" y="591"/>
                </a:lnTo>
                <a:lnTo>
                  <a:pt x="141691" y="0"/>
                </a:lnTo>
                <a:close/>
              </a:path>
              <a:path w="288289" h="289803">
                <a:moveTo>
                  <a:pt x="189779" y="7758"/>
                </a:moveTo>
                <a:lnTo>
                  <a:pt x="144155" y="7758"/>
                </a:lnTo>
                <a:lnTo>
                  <a:pt x="147105" y="7790"/>
                </a:lnTo>
                <a:lnTo>
                  <a:pt x="159779" y="8665"/>
                </a:lnTo>
                <a:lnTo>
                  <a:pt x="208003" y="24005"/>
                </a:lnTo>
                <a:lnTo>
                  <a:pt x="240049" y="47715"/>
                </a:lnTo>
                <a:lnTo>
                  <a:pt x="264817" y="79504"/>
                </a:lnTo>
                <a:lnTo>
                  <a:pt x="279458" y="123584"/>
                </a:lnTo>
                <a:lnTo>
                  <a:pt x="280710" y="147038"/>
                </a:lnTo>
                <a:lnTo>
                  <a:pt x="279883" y="158126"/>
                </a:lnTo>
                <a:lnTo>
                  <a:pt x="266438" y="203243"/>
                </a:lnTo>
                <a:lnTo>
                  <a:pt x="237049" y="243960"/>
                </a:lnTo>
                <a:lnTo>
                  <a:pt x="205297" y="267719"/>
                </a:lnTo>
                <a:lnTo>
                  <a:pt x="169021" y="279695"/>
                </a:lnTo>
                <a:lnTo>
                  <a:pt x="142591" y="282014"/>
                </a:lnTo>
                <a:lnTo>
                  <a:pt x="190455" y="282014"/>
                </a:lnTo>
                <a:lnTo>
                  <a:pt x="232750" y="259662"/>
                </a:lnTo>
                <a:lnTo>
                  <a:pt x="265254" y="224552"/>
                </a:lnTo>
                <a:lnTo>
                  <a:pt x="283890" y="181895"/>
                </a:lnTo>
                <a:lnTo>
                  <a:pt x="288289" y="147038"/>
                </a:lnTo>
                <a:lnTo>
                  <a:pt x="287851" y="135052"/>
                </a:lnTo>
                <a:lnTo>
                  <a:pt x="276384" y="87829"/>
                </a:lnTo>
                <a:lnTo>
                  <a:pt x="257154" y="54022"/>
                </a:lnTo>
                <a:lnTo>
                  <a:pt x="228878" y="27374"/>
                </a:lnTo>
                <a:lnTo>
                  <a:pt x="194417" y="9227"/>
                </a:lnTo>
                <a:lnTo>
                  <a:pt x="189779" y="7758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8784136" y="652052"/>
            <a:ext cx="19016" cy="18657"/>
          </a:xfrm>
          <a:custGeom>
            <a:avLst/>
            <a:gdLst/>
            <a:ahLst/>
            <a:cxnLst/>
            <a:rect l="l" t="t" r="r" b="b"/>
            <a:pathLst>
              <a:path w="19016" h="18657">
                <a:moveTo>
                  <a:pt x="7640" y="0"/>
                </a:moveTo>
                <a:lnTo>
                  <a:pt x="1953" y="4154"/>
                </a:lnTo>
                <a:lnTo>
                  <a:pt x="709" y="6200"/>
                </a:lnTo>
                <a:lnTo>
                  <a:pt x="0" y="10843"/>
                </a:lnTo>
                <a:lnTo>
                  <a:pt x="568" y="13168"/>
                </a:lnTo>
                <a:lnTo>
                  <a:pt x="3610" y="17315"/>
                </a:lnTo>
                <a:lnTo>
                  <a:pt x="6263" y="18657"/>
                </a:lnTo>
                <a:lnTo>
                  <a:pt x="10938" y="18657"/>
                </a:lnTo>
                <a:lnTo>
                  <a:pt x="12735" y="18068"/>
                </a:lnTo>
                <a:lnTo>
                  <a:pt x="16417" y="15365"/>
                </a:lnTo>
                <a:lnTo>
                  <a:pt x="9851" y="15365"/>
                </a:lnTo>
                <a:lnTo>
                  <a:pt x="6635" y="14862"/>
                </a:lnTo>
                <a:lnTo>
                  <a:pt x="4317" y="11704"/>
                </a:lnTo>
                <a:lnTo>
                  <a:pt x="4006" y="10405"/>
                </a:lnTo>
                <a:lnTo>
                  <a:pt x="4401" y="7815"/>
                </a:lnTo>
                <a:lnTo>
                  <a:pt x="5093" y="6677"/>
                </a:lnTo>
                <a:lnTo>
                  <a:pt x="6997" y="5280"/>
                </a:lnTo>
                <a:lnTo>
                  <a:pt x="8004" y="4954"/>
                </a:lnTo>
                <a:lnTo>
                  <a:pt x="16364" y="4954"/>
                </a:lnTo>
                <a:lnTo>
                  <a:pt x="13385" y="895"/>
                </a:lnTo>
                <a:lnTo>
                  <a:pt x="7640" y="0"/>
                </a:lnTo>
                <a:close/>
              </a:path>
              <a:path w="19016" h="18657">
                <a:moveTo>
                  <a:pt x="16364" y="4954"/>
                </a:moveTo>
                <a:lnTo>
                  <a:pt x="10633" y="4954"/>
                </a:lnTo>
                <a:lnTo>
                  <a:pt x="12076" y="5684"/>
                </a:lnTo>
                <a:lnTo>
                  <a:pt x="14604" y="9140"/>
                </a:lnTo>
                <a:lnTo>
                  <a:pt x="14137" y="12219"/>
                </a:lnTo>
                <a:lnTo>
                  <a:pt x="9851" y="15365"/>
                </a:lnTo>
                <a:lnTo>
                  <a:pt x="16417" y="15365"/>
                </a:lnTo>
                <a:lnTo>
                  <a:pt x="18158" y="14088"/>
                </a:lnTo>
                <a:lnTo>
                  <a:pt x="19016" y="8568"/>
                </a:lnTo>
                <a:lnTo>
                  <a:pt x="16364" y="4954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8945184" y="692240"/>
            <a:ext cx="19024" cy="18658"/>
          </a:xfrm>
          <a:custGeom>
            <a:avLst/>
            <a:gdLst/>
            <a:ahLst/>
            <a:cxnLst/>
            <a:rect l="l" t="t" r="r" b="b"/>
            <a:pathLst>
              <a:path w="19024" h="18658">
                <a:moveTo>
                  <a:pt x="7647" y="0"/>
                </a:moveTo>
                <a:lnTo>
                  <a:pt x="1960" y="4155"/>
                </a:lnTo>
                <a:lnTo>
                  <a:pt x="716" y="6198"/>
                </a:lnTo>
                <a:lnTo>
                  <a:pt x="0" y="10844"/>
                </a:lnTo>
                <a:lnTo>
                  <a:pt x="576" y="13167"/>
                </a:lnTo>
                <a:lnTo>
                  <a:pt x="3609" y="17313"/>
                </a:lnTo>
                <a:lnTo>
                  <a:pt x="6263" y="18658"/>
                </a:lnTo>
                <a:lnTo>
                  <a:pt x="10947" y="18658"/>
                </a:lnTo>
                <a:lnTo>
                  <a:pt x="12740" y="18069"/>
                </a:lnTo>
                <a:lnTo>
                  <a:pt x="16423" y="15365"/>
                </a:lnTo>
                <a:lnTo>
                  <a:pt x="9856" y="15365"/>
                </a:lnTo>
                <a:lnTo>
                  <a:pt x="6634" y="14861"/>
                </a:lnTo>
                <a:lnTo>
                  <a:pt x="4318" y="11705"/>
                </a:lnTo>
                <a:lnTo>
                  <a:pt x="4004" y="10412"/>
                </a:lnTo>
                <a:lnTo>
                  <a:pt x="4409" y="7819"/>
                </a:lnTo>
                <a:lnTo>
                  <a:pt x="5092" y="6682"/>
                </a:lnTo>
                <a:lnTo>
                  <a:pt x="7005" y="5285"/>
                </a:lnTo>
                <a:lnTo>
                  <a:pt x="8011" y="4954"/>
                </a:lnTo>
                <a:lnTo>
                  <a:pt x="16370" y="4954"/>
                </a:lnTo>
                <a:lnTo>
                  <a:pt x="13393" y="896"/>
                </a:lnTo>
                <a:lnTo>
                  <a:pt x="7647" y="0"/>
                </a:lnTo>
                <a:close/>
              </a:path>
              <a:path w="19024" h="18658">
                <a:moveTo>
                  <a:pt x="16370" y="4954"/>
                </a:moveTo>
                <a:lnTo>
                  <a:pt x="10632" y="4954"/>
                </a:lnTo>
                <a:lnTo>
                  <a:pt x="12081" y="5683"/>
                </a:lnTo>
                <a:lnTo>
                  <a:pt x="14612" y="9146"/>
                </a:lnTo>
                <a:lnTo>
                  <a:pt x="14143" y="12221"/>
                </a:lnTo>
                <a:lnTo>
                  <a:pt x="9856" y="15365"/>
                </a:lnTo>
                <a:lnTo>
                  <a:pt x="16423" y="15365"/>
                </a:lnTo>
                <a:lnTo>
                  <a:pt x="18166" y="14086"/>
                </a:lnTo>
                <a:lnTo>
                  <a:pt x="19024" y="8572"/>
                </a:lnTo>
                <a:lnTo>
                  <a:pt x="16370" y="4954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8904068" y="732473"/>
            <a:ext cx="19006" cy="18667"/>
          </a:xfrm>
          <a:custGeom>
            <a:avLst/>
            <a:gdLst/>
            <a:ahLst/>
            <a:cxnLst/>
            <a:rect l="l" t="t" r="r" b="b"/>
            <a:pathLst>
              <a:path w="19006" h="18667">
                <a:moveTo>
                  <a:pt x="8545" y="0"/>
                </a:moveTo>
                <a:lnTo>
                  <a:pt x="838" y="5647"/>
                </a:lnTo>
                <a:lnTo>
                  <a:pt x="0" y="11162"/>
                </a:lnTo>
                <a:lnTo>
                  <a:pt x="2849" y="15078"/>
                </a:lnTo>
                <a:lnTo>
                  <a:pt x="4517" y="17327"/>
                </a:lnTo>
                <a:lnTo>
                  <a:pt x="7161" y="18667"/>
                </a:lnTo>
                <a:lnTo>
                  <a:pt x="11836" y="18667"/>
                </a:lnTo>
                <a:lnTo>
                  <a:pt x="13633" y="18082"/>
                </a:lnTo>
                <a:lnTo>
                  <a:pt x="17047" y="15576"/>
                </a:lnTo>
                <a:lnTo>
                  <a:pt x="17157" y="15394"/>
                </a:lnTo>
                <a:lnTo>
                  <a:pt x="10722" y="15394"/>
                </a:lnTo>
                <a:lnTo>
                  <a:pt x="7541" y="14888"/>
                </a:lnTo>
                <a:lnTo>
                  <a:pt x="4399" y="10589"/>
                </a:lnTo>
                <a:lnTo>
                  <a:pt x="4870" y="7513"/>
                </a:lnTo>
                <a:lnTo>
                  <a:pt x="7895" y="5292"/>
                </a:lnTo>
                <a:lnTo>
                  <a:pt x="8902" y="4966"/>
                </a:lnTo>
                <a:lnTo>
                  <a:pt x="17265" y="4966"/>
                </a:lnTo>
                <a:lnTo>
                  <a:pt x="14292" y="911"/>
                </a:lnTo>
                <a:lnTo>
                  <a:pt x="8545" y="0"/>
                </a:lnTo>
                <a:close/>
              </a:path>
              <a:path w="19006" h="18667">
                <a:moveTo>
                  <a:pt x="17265" y="4966"/>
                </a:moveTo>
                <a:lnTo>
                  <a:pt x="11506" y="4966"/>
                </a:lnTo>
                <a:lnTo>
                  <a:pt x="12989" y="5712"/>
                </a:lnTo>
                <a:lnTo>
                  <a:pt x="14686" y="8028"/>
                </a:lnTo>
                <a:lnTo>
                  <a:pt x="15001" y="9324"/>
                </a:lnTo>
                <a:lnTo>
                  <a:pt x="14606" y="11911"/>
                </a:lnTo>
                <a:lnTo>
                  <a:pt x="13914" y="13051"/>
                </a:lnTo>
                <a:lnTo>
                  <a:pt x="10722" y="15394"/>
                </a:lnTo>
                <a:lnTo>
                  <a:pt x="17157" y="15394"/>
                </a:lnTo>
                <a:lnTo>
                  <a:pt x="18290" y="13531"/>
                </a:lnTo>
                <a:lnTo>
                  <a:pt x="19006" y="8887"/>
                </a:lnTo>
                <a:lnTo>
                  <a:pt x="18437" y="6565"/>
                </a:lnTo>
                <a:lnTo>
                  <a:pt x="17265" y="4966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8788208" y="696638"/>
            <a:ext cx="90392" cy="91793"/>
          </a:xfrm>
          <a:custGeom>
            <a:avLst/>
            <a:gdLst/>
            <a:ahLst/>
            <a:cxnLst/>
            <a:rect l="l" t="t" r="r" b="b"/>
            <a:pathLst>
              <a:path w="90392" h="91793">
                <a:moveTo>
                  <a:pt x="39571" y="0"/>
                </a:moveTo>
                <a:lnTo>
                  <a:pt x="2491" y="29347"/>
                </a:lnTo>
                <a:lnTo>
                  <a:pt x="0" y="40585"/>
                </a:lnTo>
                <a:lnTo>
                  <a:pt x="422" y="52405"/>
                </a:lnTo>
                <a:lnTo>
                  <a:pt x="32370" y="89897"/>
                </a:lnTo>
                <a:lnTo>
                  <a:pt x="45425" y="91793"/>
                </a:lnTo>
                <a:lnTo>
                  <a:pt x="53618" y="90989"/>
                </a:lnTo>
                <a:lnTo>
                  <a:pt x="64873" y="86924"/>
                </a:lnTo>
                <a:lnTo>
                  <a:pt x="77417" y="78679"/>
                </a:lnTo>
                <a:lnTo>
                  <a:pt x="52265" y="78679"/>
                </a:lnTo>
                <a:lnTo>
                  <a:pt x="35829" y="78650"/>
                </a:lnTo>
                <a:lnTo>
                  <a:pt x="24940" y="72626"/>
                </a:lnTo>
                <a:lnTo>
                  <a:pt x="14647" y="61179"/>
                </a:lnTo>
                <a:lnTo>
                  <a:pt x="11213" y="49625"/>
                </a:lnTo>
                <a:lnTo>
                  <a:pt x="11915" y="37818"/>
                </a:lnTo>
                <a:lnTo>
                  <a:pt x="16581" y="26885"/>
                </a:lnTo>
                <a:lnTo>
                  <a:pt x="25040" y="17956"/>
                </a:lnTo>
                <a:lnTo>
                  <a:pt x="30975" y="13601"/>
                </a:lnTo>
                <a:lnTo>
                  <a:pt x="37998" y="11300"/>
                </a:lnTo>
                <a:lnTo>
                  <a:pt x="75613" y="11300"/>
                </a:lnTo>
                <a:lnTo>
                  <a:pt x="67134" y="5461"/>
                </a:lnTo>
                <a:lnTo>
                  <a:pt x="54700" y="1267"/>
                </a:lnTo>
                <a:lnTo>
                  <a:pt x="39571" y="0"/>
                </a:lnTo>
                <a:close/>
              </a:path>
              <a:path w="90392" h="91793">
                <a:moveTo>
                  <a:pt x="75613" y="11300"/>
                </a:moveTo>
                <a:lnTo>
                  <a:pt x="45344" y="11300"/>
                </a:lnTo>
                <a:lnTo>
                  <a:pt x="45795" y="11303"/>
                </a:lnTo>
                <a:lnTo>
                  <a:pt x="56427" y="13387"/>
                </a:lnTo>
                <a:lnTo>
                  <a:pt x="66881" y="20188"/>
                </a:lnTo>
                <a:lnTo>
                  <a:pt x="77333" y="32958"/>
                </a:lnTo>
                <a:lnTo>
                  <a:pt x="79577" y="44051"/>
                </a:lnTo>
                <a:lnTo>
                  <a:pt x="77861" y="55401"/>
                </a:lnTo>
                <a:lnTo>
                  <a:pt x="72139" y="66194"/>
                </a:lnTo>
                <a:lnTo>
                  <a:pt x="62364" y="75614"/>
                </a:lnTo>
                <a:lnTo>
                  <a:pt x="52265" y="78679"/>
                </a:lnTo>
                <a:lnTo>
                  <a:pt x="77417" y="78679"/>
                </a:lnTo>
                <a:lnTo>
                  <a:pt x="77921" y="78348"/>
                </a:lnTo>
                <a:lnTo>
                  <a:pt x="84640" y="69633"/>
                </a:lnTo>
                <a:lnTo>
                  <a:pt x="88859" y="59554"/>
                </a:lnTo>
                <a:lnTo>
                  <a:pt x="90392" y="48445"/>
                </a:lnTo>
                <a:lnTo>
                  <a:pt x="89054" y="36639"/>
                </a:lnTo>
                <a:lnTo>
                  <a:pt x="84658" y="24469"/>
                </a:lnTo>
                <a:lnTo>
                  <a:pt x="77017" y="12267"/>
                </a:lnTo>
                <a:lnTo>
                  <a:pt x="75613" y="1130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8828574" y="818018"/>
            <a:ext cx="10048" cy="10053"/>
          </a:xfrm>
          <a:custGeom>
            <a:avLst/>
            <a:gdLst/>
            <a:ahLst/>
            <a:cxnLst/>
            <a:rect l="l" t="t" r="r" b="b"/>
            <a:pathLst>
              <a:path w="10048" h="10053">
                <a:moveTo>
                  <a:pt x="4376" y="0"/>
                </a:moveTo>
                <a:lnTo>
                  <a:pt x="429" y="2899"/>
                </a:lnTo>
                <a:lnTo>
                  <a:pt x="0" y="5675"/>
                </a:lnTo>
                <a:lnTo>
                  <a:pt x="2900" y="9625"/>
                </a:lnTo>
                <a:lnTo>
                  <a:pt x="5671" y="10053"/>
                </a:lnTo>
                <a:lnTo>
                  <a:pt x="9620" y="7160"/>
                </a:lnTo>
                <a:lnTo>
                  <a:pt x="10048" y="4382"/>
                </a:lnTo>
                <a:lnTo>
                  <a:pt x="7155" y="430"/>
                </a:lnTo>
                <a:lnTo>
                  <a:pt x="437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8908996" y="656887"/>
            <a:ext cx="10055" cy="10053"/>
          </a:xfrm>
          <a:custGeom>
            <a:avLst/>
            <a:gdLst/>
            <a:ahLst/>
            <a:cxnLst/>
            <a:rect l="l" t="t" r="r" b="b"/>
            <a:pathLst>
              <a:path w="10055" h="10053">
                <a:moveTo>
                  <a:pt x="4385" y="0"/>
                </a:moveTo>
                <a:lnTo>
                  <a:pt x="436" y="2896"/>
                </a:lnTo>
                <a:lnTo>
                  <a:pt x="0" y="5674"/>
                </a:lnTo>
                <a:lnTo>
                  <a:pt x="2901" y="9624"/>
                </a:lnTo>
                <a:lnTo>
                  <a:pt x="5671" y="10053"/>
                </a:lnTo>
                <a:lnTo>
                  <a:pt x="9627" y="7153"/>
                </a:lnTo>
                <a:lnTo>
                  <a:pt x="10055" y="4377"/>
                </a:lnTo>
                <a:lnTo>
                  <a:pt x="7156" y="427"/>
                </a:lnTo>
                <a:lnTo>
                  <a:pt x="438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8794720" y="668216"/>
            <a:ext cx="21974" cy="38040"/>
          </a:xfrm>
          <a:custGeom>
            <a:avLst/>
            <a:gdLst/>
            <a:ahLst/>
            <a:cxnLst/>
            <a:rect l="l" t="t" r="r" b="b"/>
            <a:pathLst>
              <a:path w="21974" h="38040">
                <a:moveTo>
                  <a:pt x="839" y="0"/>
                </a:moveTo>
                <a:lnTo>
                  <a:pt x="0" y="478"/>
                </a:lnTo>
                <a:lnTo>
                  <a:pt x="21117" y="38040"/>
                </a:lnTo>
                <a:lnTo>
                  <a:pt x="21974" y="37566"/>
                </a:lnTo>
                <a:lnTo>
                  <a:pt x="839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8833115" y="782567"/>
            <a:ext cx="971" cy="40476"/>
          </a:xfrm>
          <a:custGeom>
            <a:avLst/>
            <a:gdLst/>
            <a:ahLst/>
            <a:cxnLst/>
            <a:rect l="l" t="t" r="r" b="b"/>
            <a:pathLst>
              <a:path w="971" h="40476">
                <a:moveTo>
                  <a:pt x="0" y="20238"/>
                </a:moveTo>
                <a:lnTo>
                  <a:pt x="971" y="20238"/>
                </a:lnTo>
              </a:path>
            </a:pathLst>
          </a:custGeom>
          <a:ln w="41746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8873816" y="741859"/>
            <a:ext cx="33351" cy="972"/>
          </a:xfrm>
          <a:custGeom>
            <a:avLst/>
            <a:gdLst/>
            <a:ahLst/>
            <a:cxnLst/>
            <a:rect l="l" t="t" r="r" b="b"/>
            <a:pathLst>
              <a:path w="33351" h="972">
                <a:moveTo>
                  <a:pt x="0" y="486"/>
                </a:moveTo>
                <a:lnTo>
                  <a:pt x="33351" y="486"/>
                </a:lnTo>
              </a:path>
            </a:pathLst>
          </a:custGeom>
          <a:ln w="3175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8917586" y="707457"/>
            <a:ext cx="33150" cy="29571"/>
          </a:xfrm>
          <a:custGeom>
            <a:avLst/>
            <a:gdLst/>
            <a:ahLst/>
            <a:cxnLst/>
            <a:rect l="l" t="t" r="r" b="b"/>
            <a:pathLst>
              <a:path w="33150" h="29571">
                <a:moveTo>
                  <a:pt x="32509" y="0"/>
                </a:moveTo>
                <a:lnTo>
                  <a:pt x="0" y="28842"/>
                </a:lnTo>
                <a:lnTo>
                  <a:pt x="642" y="29571"/>
                </a:lnTo>
                <a:lnTo>
                  <a:pt x="33150" y="730"/>
                </a:lnTo>
                <a:lnTo>
                  <a:pt x="32509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8913679" y="661568"/>
            <a:ext cx="36045" cy="36051"/>
          </a:xfrm>
          <a:custGeom>
            <a:avLst/>
            <a:gdLst/>
            <a:ahLst/>
            <a:cxnLst/>
            <a:rect l="l" t="t" r="r" b="b"/>
            <a:pathLst>
              <a:path w="36045" h="36051">
                <a:moveTo>
                  <a:pt x="693" y="0"/>
                </a:moveTo>
                <a:lnTo>
                  <a:pt x="0" y="688"/>
                </a:lnTo>
                <a:lnTo>
                  <a:pt x="35361" y="36051"/>
                </a:lnTo>
                <a:lnTo>
                  <a:pt x="36045" y="35363"/>
                </a:lnTo>
                <a:lnTo>
                  <a:pt x="693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9073274" y="658271"/>
            <a:ext cx="82883" cy="128470"/>
          </a:xfrm>
          <a:custGeom>
            <a:avLst/>
            <a:gdLst/>
            <a:ahLst/>
            <a:cxnLst/>
            <a:rect l="l" t="t" r="r" b="b"/>
            <a:pathLst>
              <a:path w="82883" h="128470">
                <a:moveTo>
                  <a:pt x="44782" y="0"/>
                </a:moveTo>
                <a:lnTo>
                  <a:pt x="0" y="0"/>
                </a:lnTo>
                <a:lnTo>
                  <a:pt x="0" y="128470"/>
                </a:lnTo>
                <a:lnTo>
                  <a:pt x="16155" y="128470"/>
                </a:lnTo>
                <a:lnTo>
                  <a:pt x="16155" y="73412"/>
                </a:lnTo>
                <a:lnTo>
                  <a:pt x="50026" y="73174"/>
                </a:lnTo>
                <a:lnTo>
                  <a:pt x="63961" y="69520"/>
                </a:lnTo>
                <a:lnTo>
                  <a:pt x="74294" y="61624"/>
                </a:lnTo>
                <a:lnTo>
                  <a:pt x="76248" y="57994"/>
                </a:lnTo>
                <a:lnTo>
                  <a:pt x="16155" y="57994"/>
                </a:lnTo>
                <a:lnTo>
                  <a:pt x="16155" y="15419"/>
                </a:lnTo>
                <a:lnTo>
                  <a:pt x="76564" y="15419"/>
                </a:lnTo>
                <a:lnTo>
                  <a:pt x="72071" y="9125"/>
                </a:lnTo>
                <a:lnTo>
                  <a:pt x="60312" y="2359"/>
                </a:lnTo>
                <a:lnTo>
                  <a:pt x="44782" y="0"/>
                </a:lnTo>
                <a:close/>
              </a:path>
              <a:path w="82883" h="128470">
                <a:moveTo>
                  <a:pt x="76564" y="15419"/>
                </a:moveTo>
                <a:lnTo>
                  <a:pt x="16155" y="15419"/>
                </a:lnTo>
                <a:lnTo>
                  <a:pt x="54577" y="16935"/>
                </a:lnTo>
                <a:lnTo>
                  <a:pt x="63153" y="25313"/>
                </a:lnTo>
                <a:lnTo>
                  <a:pt x="65817" y="42180"/>
                </a:lnTo>
                <a:lnTo>
                  <a:pt x="59349" y="53940"/>
                </a:lnTo>
                <a:lnTo>
                  <a:pt x="45695" y="57994"/>
                </a:lnTo>
                <a:lnTo>
                  <a:pt x="76248" y="57994"/>
                </a:lnTo>
                <a:lnTo>
                  <a:pt x="80707" y="49707"/>
                </a:lnTo>
                <a:lnTo>
                  <a:pt x="82883" y="33990"/>
                </a:lnTo>
                <a:lnTo>
                  <a:pt x="79711" y="19826"/>
                </a:lnTo>
                <a:lnTo>
                  <a:pt x="76564" y="1541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9176242" y="658271"/>
            <a:ext cx="89928" cy="129762"/>
          </a:xfrm>
          <a:custGeom>
            <a:avLst/>
            <a:gdLst/>
            <a:ahLst/>
            <a:cxnLst/>
            <a:rect l="l" t="t" r="r" b="b"/>
            <a:pathLst>
              <a:path w="89928" h="129762">
                <a:moveTo>
                  <a:pt x="16149" y="0"/>
                </a:moveTo>
                <a:lnTo>
                  <a:pt x="0" y="0"/>
                </a:lnTo>
                <a:lnTo>
                  <a:pt x="1115" y="96546"/>
                </a:lnTo>
                <a:lnTo>
                  <a:pt x="34255" y="128588"/>
                </a:lnTo>
                <a:lnTo>
                  <a:pt x="49436" y="129762"/>
                </a:lnTo>
                <a:lnTo>
                  <a:pt x="60277" y="127377"/>
                </a:lnTo>
                <a:lnTo>
                  <a:pt x="71272" y="121305"/>
                </a:lnTo>
                <a:lnTo>
                  <a:pt x="78986" y="114388"/>
                </a:lnTo>
                <a:lnTo>
                  <a:pt x="41668" y="114388"/>
                </a:lnTo>
                <a:lnTo>
                  <a:pt x="27870" y="109922"/>
                </a:lnTo>
                <a:lnTo>
                  <a:pt x="19174" y="100019"/>
                </a:lnTo>
                <a:lnTo>
                  <a:pt x="16149" y="85891"/>
                </a:lnTo>
                <a:lnTo>
                  <a:pt x="16149" y="0"/>
                </a:lnTo>
                <a:close/>
              </a:path>
              <a:path w="89928" h="129762">
                <a:moveTo>
                  <a:pt x="89928" y="0"/>
                </a:moveTo>
                <a:lnTo>
                  <a:pt x="73773" y="0"/>
                </a:lnTo>
                <a:lnTo>
                  <a:pt x="73342" y="91555"/>
                </a:lnTo>
                <a:lnTo>
                  <a:pt x="68374" y="103629"/>
                </a:lnTo>
                <a:lnTo>
                  <a:pt x="57825" y="111585"/>
                </a:lnTo>
                <a:lnTo>
                  <a:pt x="41668" y="114388"/>
                </a:lnTo>
                <a:lnTo>
                  <a:pt x="78986" y="114388"/>
                </a:lnTo>
                <a:lnTo>
                  <a:pt x="83421" y="110411"/>
                </a:lnTo>
                <a:lnTo>
                  <a:pt x="88310" y="98771"/>
                </a:lnTo>
                <a:lnTo>
                  <a:pt x="89928" y="84791"/>
                </a:lnTo>
                <a:lnTo>
                  <a:pt x="8992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" name="object 54"/>
          <p:cNvSpPr/>
          <p:nvPr/>
        </p:nvSpPr>
        <p:spPr>
          <a:xfrm>
            <a:off x="9294442" y="778509"/>
            <a:ext cx="74505" cy="0"/>
          </a:xfrm>
          <a:custGeom>
            <a:avLst/>
            <a:gdLst/>
            <a:ahLst/>
            <a:cxnLst/>
            <a:rect l="l" t="t" r="r" b="b"/>
            <a:pathLst>
              <a:path w="74505" h="0">
                <a:moveTo>
                  <a:pt x="0" y="0"/>
                </a:moveTo>
                <a:lnTo>
                  <a:pt x="74505" y="0"/>
                </a:lnTo>
              </a:path>
            </a:pathLst>
          </a:custGeom>
          <a:ln w="16510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9302516" y="657859"/>
            <a:ext cx="0" cy="113029"/>
          </a:xfrm>
          <a:custGeom>
            <a:avLst/>
            <a:gdLst/>
            <a:ahLst/>
            <a:cxnLst/>
            <a:rect l="l" t="t" r="r" b="b"/>
            <a:pathLst>
              <a:path w="0" h="113029">
                <a:moveTo>
                  <a:pt x="0" y="0"/>
                </a:moveTo>
                <a:lnTo>
                  <a:pt x="0" y="113029"/>
                </a:lnTo>
              </a:path>
            </a:pathLst>
          </a:custGeom>
          <a:ln w="17416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9380732" y="656897"/>
            <a:ext cx="78328" cy="129891"/>
          </a:xfrm>
          <a:custGeom>
            <a:avLst/>
            <a:gdLst/>
            <a:ahLst/>
            <a:cxnLst/>
            <a:rect l="l" t="t" r="r" b="b"/>
            <a:pathLst>
              <a:path w="78328" h="129891">
                <a:moveTo>
                  <a:pt x="12822" y="88183"/>
                </a:moveTo>
                <a:lnTo>
                  <a:pt x="0" y="100929"/>
                </a:lnTo>
                <a:lnTo>
                  <a:pt x="5350" y="112388"/>
                </a:lnTo>
                <a:lnTo>
                  <a:pt x="14071" y="122176"/>
                </a:lnTo>
                <a:lnTo>
                  <a:pt x="22386" y="127165"/>
                </a:lnTo>
                <a:lnTo>
                  <a:pt x="33998" y="129844"/>
                </a:lnTo>
                <a:lnTo>
                  <a:pt x="51073" y="129891"/>
                </a:lnTo>
                <a:lnTo>
                  <a:pt x="61936" y="124428"/>
                </a:lnTo>
                <a:lnTo>
                  <a:pt x="70812" y="115896"/>
                </a:lnTo>
                <a:lnTo>
                  <a:pt x="47868" y="115896"/>
                </a:lnTo>
                <a:lnTo>
                  <a:pt x="39238" y="115878"/>
                </a:lnTo>
                <a:lnTo>
                  <a:pt x="27023" y="112260"/>
                </a:lnTo>
                <a:lnTo>
                  <a:pt x="18596" y="102814"/>
                </a:lnTo>
                <a:lnTo>
                  <a:pt x="12822" y="88183"/>
                </a:lnTo>
                <a:close/>
              </a:path>
              <a:path w="78328" h="129891">
                <a:moveTo>
                  <a:pt x="36397" y="0"/>
                </a:moveTo>
                <a:lnTo>
                  <a:pt x="25331" y="3273"/>
                </a:lnTo>
                <a:lnTo>
                  <a:pt x="13769" y="12595"/>
                </a:lnTo>
                <a:lnTo>
                  <a:pt x="9016" y="22889"/>
                </a:lnTo>
                <a:lnTo>
                  <a:pt x="7756" y="38240"/>
                </a:lnTo>
                <a:lnTo>
                  <a:pt x="12131" y="48599"/>
                </a:lnTo>
                <a:lnTo>
                  <a:pt x="23457" y="60225"/>
                </a:lnTo>
                <a:lnTo>
                  <a:pt x="33044" y="65847"/>
                </a:lnTo>
                <a:lnTo>
                  <a:pt x="49508" y="74219"/>
                </a:lnTo>
                <a:lnTo>
                  <a:pt x="59325" y="82694"/>
                </a:lnTo>
                <a:lnTo>
                  <a:pt x="62741" y="93324"/>
                </a:lnTo>
                <a:lnTo>
                  <a:pt x="62741" y="99377"/>
                </a:lnTo>
                <a:lnTo>
                  <a:pt x="61082" y="104518"/>
                </a:lnTo>
                <a:lnTo>
                  <a:pt x="57779" y="108557"/>
                </a:lnTo>
                <a:lnTo>
                  <a:pt x="53559" y="113510"/>
                </a:lnTo>
                <a:lnTo>
                  <a:pt x="47868" y="115896"/>
                </a:lnTo>
                <a:lnTo>
                  <a:pt x="70812" y="115896"/>
                </a:lnTo>
                <a:lnTo>
                  <a:pt x="73208" y="113592"/>
                </a:lnTo>
                <a:lnTo>
                  <a:pt x="77334" y="102610"/>
                </a:lnTo>
                <a:lnTo>
                  <a:pt x="78328" y="87288"/>
                </a:lnTo>
                <a:lnTo>
                  <a:pt x="73879" y="75188"/>
                </a:lnTo>
                <a:lnTo>
                  <a:pt x="65121" y="66160"/>
                </a:lnTo>
                <a:lnTo>
                  <a:pt x="59064" y="61572"/>
                </a:lnTo>
                <a:lnTo>
                  <a:pt x="55575" y="59738"/>
                </a:lnTo>
                <a:lnTo>
                  <a:pt x="48231" y="56066"/>
                </a:lnTo>
                <a:lnTo>
                  <a:pt x="38325" y="50928"/>
                </a:lnTo>
                <a:lnTo>
                  <a:pt x="36313" y="49826"/>
                </a:lnTo>
                <a:lnTo>
                  <a:pt x="30987" y="46154"/>
                </a:lnTo>
                <a:lnTo>
                  <a:pt x="25301" y="41752"/>
                </a:lnTo>
                <a:lnTo>
                  <a:pt x="23462" y="37347"/>
                </a:lnTo>
                <a:lnTo>
                  <a:pt x="23462" y="22660"/>
                </a:lnTo>
                <a:lnTo>
                  <a:pt x="30066" y="15325"/>
                </a:lnTo>
                <a:lnTo>
                  <a:pt x="68882" y="15325"/>
                </a:lnTo>
                <a:lnTo>
                  <a:pt x="62758" y="7865"/>
                </a:lnTo>
                <a:lnTo>
                  <a:pt x="51775" y="1969"/>
                </a:lnTo>
                <a:lnTo>
                  <a:pt x="36397" y="0"/>
                </a:lnTo>
                <a:close/>
              </a:path>
              <a:path w="78328" h="129891">
                <a:moveTo>
                  <a:pt x="68882" y="15325"/>
                </a:moveTo>
                <a:lnTo>
                  <a:pt x="47506" y="15325"/>
                </a:lnTo>
                <a:lnTo>
                  <a:pt x="53374" y="18440"/>
                </a:lnTo>
                <a:lnTo>
                  <a:pt x="59244" y="28901"/>
                </a:lnTo>
                <a:lnTo>
                  <a:pt x="70601" y="17418"/>
                </a:lnTo>
                <a:lnTo>
                  <a:pt x="68882" y="15325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9470087" y="658271"/>
            <a:ext cx="104237" cy="128470"/>
          </a:xfrm>
          <a:custGeom>
            <a:avLst/>
            <a:gdLst/>
            <a:ahLst/>
            <a:cxnLst/>
            <a:rect l="l" t="t" r="r" b="b"/>
            <a:pathLst>
              <a:path w="104237" h="128470">
                <a:moveTo>
                  <a:pt x="59824" y="0"/>
                </a:moveTo>
                <a:lnTo>
                  <a:pt x="44411" y="0"/>
                </a:lnTo>
                <a:lnTo>
                  <a:pt x="0" y="128470"/>
                </a:lnTo>
                <a:lnTo>
                  <a:pt x="16148" y="128470"/>
                </a:lnTo>
                <a:lnTo>
                  <a:pt x="27522" y="94150"/>
                </a:lnTo>
                <a:lnTo>
                  <a:pt x="92372" y="94150"/>
                </a:lnTo>
                <a:lnTo>
                  <a:pt x="87043" y="78733"/>
                </a:lnTo>
                <a:lnTo>
                  <a:pt x="32666" y="78733"/>
                </a:lnTo>
                <a:lnTo>
                  <a:pt x="52118" y="20920"/>
                </a:lnTo>
                <a:lnTo>
                  <a:pt x="67057" y="20920"/>
                </a:lnTo>
                <a:lnTo>
                  <a:pt x="59824" y="0"/>
                </a:lnTo>
                <a:close/>
              </a:path>
              <a:path w="104237" h="128470">
                <a:moveTo>
                  <a:pt x="92372" y="94150"/>
                </a:moveTo>
                <a:lnTo>
                  <a:pt x="76715" y="94150"/>
                </a:lnTo>
                <a:lnTo>
                  <a:pt x="88089" y="128470"/>
                </a:lnTo>
                <a:lnTo>
                  <a:pt x="104237" y="128470"/>
                </a:lnTo>
                <a:lnTo>
                  <a:pt x="92372" y="94150"/>
                </a:lnTo>
                <a:close/>
              </a:path>
              <a:path w="104237" h="128470">
                <a:moveTo>
                  <a:pt x="67057" y="20920"/>
                </a:moveTo>
                <a:lnTo>
                  <a:pt x="52118" y="20920"/>
                </a:lnTo>
                <a:lnTo>
                  <a:pt x="71570" y="78733"/>
                </a:lnTo>
                <a:lnTo>
                  <a:pt x="87043" y="78733"/>
                </a:lnTo>
                <a:lnTo>
                  <a:pt x="67057" y="2092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" name="object 58"/>
          <p:cNvSpPr/>
          <p:nvPr/>
        </p:nvSpPr>
        <p:spPr>
          <a:xfrm>
            <a:off x="9592319" y="658271"/>
            <a:ext cx="92138" cy="128470"/>
          </a:xfrm>
          <a:custGeom>
            <a:avLst/>
            <a:gdLst/>
            <a:ahLst/>
            <a:cxnLst/>
            <a:rect l="l" t="t" r="r" b="b"/>
            <a:pathLst>
              <a:path w="92138" h="128470">
                <a:moveTo>
                  <a:pt x="42763" y="0"/>
                </a:moveTo>
                <a:lnTo>
                  <a:pt x="0" y="0"/>
                </a:lnTo>
                <a:lnTo>
                  <a:pt x="0" y="128470"/>
                </a:lnTo>
                <a:lnTo>
                  <a:pt x="16155" y="128470"/>
                </a:lnTo>
                <a:lnTo>
                  <a:pt x="16155" y="67904"/>
                </a:lnTo>
                <a:lnTo>
                  <a:pt x="59988" y="67904"/>
                </a:lnTo>
                <a:lnTo>
                  <a:pt x="58705" y="65487"/>
                </a:lnTo>
                <a:lnTo>
                  <a:pt x="70537" y="58774"/>
                </a:lnTo>
                <a:lnTo>
                  <a:pt x="74933" y="52491"/>
                </a:lnTo>
                <a:lnTo>
                  <a:pt x="16155" y="52491"/>
                </a:lnTo>
                <a:lnTo>
                  <a:pt x="16155" y="15419"/>
                </a:lnTo>
                <a:lnTo>
                  <a:pt x="74860" y="15419"/>
                </a:lnTo>
                <a:lnTo>
                  <a:pt x="70264" y="8987"/>
                </a:lnTo>
                <a:lnTo>
                  <a:pt x="58344" y="2309"/>
                </a:lnTo>
                <a:lnTo>
                  <a:pt x="42763" y="0"/>
                </a:lnTo>
                <a:close/>
              </a:path>
              <a:path w="92138" h="128470">
                <a:moveTo>
                  <a:pt x="59988" y="67904"/>
                </a:moveTo>
                <a:lnTo>
                  <a:pt x="35427" y="67904"/>
                </a:lnTo>
                <a:lnTo>
                  <a:pt x="73049" y="128470"/>
                </a:lnTo>
                <a:lnTo>
                  <a:pt x="92138" y="128470"/>
                </a:lnTo>
                <a:lnTo>
                  <a:pt x="59988" y="67904"/>
                </a:lnTo>
                <a:close/>
              </a:path>
              <a:path w="92138" h="128470">
                <a:moveTo>
                  <a:pt x="74860" y="15419"/>
                </a:moveTo>
                <a:lnTo>
                  <a:pt x="16155" y="15419"/>
                </a:lnTo>
                <a:lnTo>
                  <a:pt x="49028" y="15876"/>
                </a:lnTo>
                <a:lnTo>
                  <a:pt x="60111" y="22209"/>
                </a:lnTo>
                <a:lnTo>
                  <a:pt x="63708" y="37015"/>
                </a:lnTo>
                <a:lnTo>
                  <a:pt x="57719" y="48605"/>
                </a:lnTo>
                <a:lnTo>
                  <a:pt x="43134" y="52491"/>
                </a:lnTo>
                <a:lnTo>
                  <a:pt x="74933" y="52491"/>
                </a:lnTo>
                <a:lnTo>
                  <a:pt x="77985" y="48129"/>
                </a:lnTo>
                <a:lnTo>
                  <a:pt x="80573" y="33930"/>
                </a:lnTo>
                <a:lnTo>
                  <a:pt x="77886" y="19653"/>
                </a:lnTo>
                <a:lnTo>
                  <a:pt x="74860" y="1541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238" y="349135"/>
            <a:ext cx="9143998" cy="6857998"/>
          </a:xfrm>
          <a:custGeom>
            <a:avLst/>
            <a:gdLst/>
            <a:ahLst/>
            <a:cxnLst/>
            <a:rect l="l" t="t" r="r" b="b"/>
            <a:pathLst>
              <a:path w="9143998" h="6857998">
                <a:moveTo>
                  <a:pt x="0" y="0"/>
                </a:moveTo>
                <a:lnTo>
                  <a:pt x="9143998" y="0"/>
                </a:lnTo>
                <a:lnTo>
                  <a:pt x="9143998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rgbClr val="E4E0CE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468351" y="4792286"/>
            <a:ext cx="1841268" cy="2269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026197" y="2556164"/>
            <a:ext cx="640079" cy="640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774238" y="349135"/>
            <a:ext cx="6527799" cy="6857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7781866" y="5174672"/>
            <a:ext cx="1159625" cy="12469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4647969" y="5054137"/>
            <a:ext cx="1413163" cy="16334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565735" y="2335876"/>
            <a:ext cx="1641763" cy="19659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717732" y="2560321"/>
            <a:ext cx="1296785" cy="14422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2316248" y="2248593"/>
            <a:ext cx="685800" cy="12718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721888" y="2248592"/>
            <a:ext cx="798021" cy="12801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2363108" y="2270198"/>
            <a:ext cx="595191" cy="1180249"/>
          </a:xfrm>
          <a:custGeom>
            <a:avLst/>
            <a:gdLst/>
            <a:ahLst/>
            <a:cxnLst/>
            <a:rect l="l" t="t" r="r" b="b"/>
            <a:pathLst>
              <a:path w="595191" h="1180249">
                <a:moveTo>
                  <a:pt x="0" y="0"/>
                </a:moveTo>
                <a:lnTo>
                  <a:pt x="0" y="297595"/>
                </a:lnTo>
                <a:lnTo>
                  <a:pt x="21328" y="298353"/>
                </a:lnTo>
                <a:lnTo>
                  <a:pt x="42294" y="300594"/>
                </a:lnTo>
                <a:lnTo>
                  <a:pt x="82910" y="309338"/>
                </a:lnTo>
                <a:lnTo>
                  <a:pt x="121392" y="323447"/>
                </a:lnTo>
                <a:lnTo>
                  <a:pt x="157280" y="342541"/>
                </a:lnTo>
                <a:lnTo>
                  <a:pt x="190118" y="366240"/>
                </a:lnTo>
                <a:lnTo>
                  <a:pt x="219447" y="394164"/>
                </a:lnTo>
                <a:lnTo>
                  <a:pt x="244811" y="425933"/>
                </a:lnTo>
                <a:lnTo>
                  <a:pt x="265750" y="461166"/>
                </a:lnTo>
                <a:lnTo>
                  <a:pt x="281809" y="499485"/>
                </a:lnTo>
                <a:lnTo>
                  <a:pt x="292529" y="540508"/>
                </a:lnTo>
                <a:lnTo>
                  <a:pt x="297570" y="588673"/>
                </a:lnTo>
                <a:lnTo>
                  <a:pt x="297168" y="612395"/>
                </a:lnTo>
                <a:lnTo>
                  <a:pt x="290825" y="658670"/>
                </a:lnTo>
                <a:lnTo>
                  <a:pt x="277506" y="702792"/>
                </a:lnTo>
                <a:lnTo>
                  <a:pt x="257699" y="744046"/>
                </a:lnTo>
                <a:lnTo>
                  <a:pt x="231894" y="781716"/>
                </a:lnTo>
                <a:lnTo>
                  <a:pt x="200581" y="815088"/>
                </a:lnTo>
                <a:lnTo>
                  <a:pt x="164250" y="843446"/>
                </a:lnTo>
                <a:lnTo>
                  <a:pt x="123391" y="866078"/>
                </a:lnTo>
                <a:lnTo>
                  <a:pt x="78493" y="882266"/>
                </a:lnTo>
                <a:lnTo>
                  <a:pt x="54682" y="887721"/>
                </a:lnTo>
                <a:lnTo>
                  <a:pt x="109366" y="1180249"/>
                </a:lnTo>
                <a:lnTo>
                  <a:pt x="151017" y="1170921"/>
                </a:lnTo>
                <a:lnTo>
                  <a:pt x="191412" y="1158809"/>
                </a:lnTo>
                <a:lnTo>
                  <a:pt x="230454" y="1144028"/>
                </a:lnTo>
                <a:lnTo>
                  <a:pt x="268049" y="1126692"/>
                </a:lnTo>
                <a:lnTo>
                  <a:pt x="304101" y="1106915"/>
                </a:lnTo>
                <a:lnTo>
                  <a:pt x="338516" y="1084812"/>
                </a:lnTo>
                <a:lnTo>
                  <a:pt x="371198" y="1060498"/>
                </a:lnTo>
                <a:lnTo>
                  <a:pt x="402053" y="1034086"/>
                </a:lnTo>
                <a:lnTo>
                  <a:pt x="430986" y="1005691"/>
                </a:lnTo>
                <a:lnTo>
                  <a:pt x="457901" y="975427"/>
                </a:lnTo>
                <a:lnTo>
                  <a:pt x="482703" y="943409"/>
                </a:lnTo>
                <a:lnTo>
                  <a:pt x="505299" y="909752"/>
                </a:lnTo>
                <a:lnTo>
                  <a:pt x="525591" y="874569"/>
                </a:lnTo>
                <a:lnTo>
                  <a:pt x="543487" y="837976"/>
                </a:lnTo>
                <a:lnTo>
                  <a:pt x="558889" y="800085"/>
                </a:lnTo>
                <a:lnTo>
                  <a:pt x="571705" y="761013"/>
                </a:lnTo>
                <a:lnTo>
                  <a:pt x="581838" y="720873"/>
                </a:lnTo>
                <a:lnTo>
                  <a:pt x="589193" y="679780"/>
                </a:lnTo>
                <a:lnTo>
                  <a:pt x="593676" y="637848"/>
                </a:lnTo>
                <a:lnTo>
                  <a:pt x="595191" y="595191"/>
                </a:lnTo>
                <a:lnTo>
                  <a:pt x="593218" y="546376"/>
                </a:lnTo>
                <a:lnTo>
                  <a:pt x="587401" y="498648"/>
                </a:lnTo>
                <a:lnTo>
                  <a:pt x="577893" y="452160"/>
                </a:lnTo>
                <a:lnTo>
                  <a:pt x="564848" y="407065"/>
                </a:lnTo>
                <a:lnTo>
                  <a:pt x="548418" y="363516"/>
                </a:lnTo>
                <a:lnTo>
                  <a:pt x="528757" y="321666"/>
                </a:lnTo>
                <a:lnTo>
                  <a:pt x="506018" y="281670"/>
                </a:lnTo>
                <a:lnTo>
                  <a:pt x="480354" y="243679"/>
                </a:lnTo>
                <a:lnTo>
                  <a:pt x="451918" y="207847"/>
                </a:lnTo>
                <a:lnTo>
                  <a:pt x="420864" y="174327"/>
                </a:lnTo>
                <a:lnTo>
                  <a:pt x="387344" y="143273"/>
                </a:lnTo>
                <a:lnTo>
                  <a:pt x="351512" y="114837"/>
                </a:lnTo>
                <a:lnTo>
                  <a:pt x="313521" y="89173"/>
                </a:lnTo>
                <a:lnTo>
                  <a:pt x="273524" y="66434"/>
                </a:lnTo>
                <a:lnTo>
                  <a:pt x="231675" y="46773"/>
                </a:lnTo>
                <a:lnTo>
                  <a:pt x="188126" y="30343"/>
                </a:lnTo>
                <a:lnTo>
                  <a:pt x="143031" y="17297"/>
                </a:lnTo>
                <a:lnTo>
                  <a:pt x="96543" y="7790"/>
                </a:lnTo>
                <a:lnTo>
                  <a:pt x="48814" y="1973"/>
                </a:lnTo>
                <a:lnTo>
                  <a:pt x="0" y="0"/>
                </a:lnTo>
                <a:close/>
              </a:path>
            </a:pathLst>
          </a:custGeom>
          <a:solidFill>
            <a:srgbClr val="66A1D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767967" y="2270255"/>
            <a:ext cx="704506" cy="1190274"/>
          </a:xfrm>
          <a:custGeom>
            <a:avLst/>
            <a:gdLst/>
            <a:ahLst/>
            <a:cxnLst/>
            <a:rect l="l" t="t" r="r" b="b"/>
            <a:pathLst>
              <a:path w="704506" h="1190274">
                <a:moveTo>
                  <a:pt x="586888" y="0"/>
                </a:moveTo>
                <a:lnTo>
                  <a:pt x="548782" y="1750"/>
                </a:lnTo>
                <a:lnTo>
                  <a:pt x="510876" y="5937"/>
                </a:lnTo>
                <a:lnTo>
                  <a:pt x="438152" y="20986"/>
                </a:lnTo>
                <a:lnTo>
                  <a:pt x="392305" y="35474"/>
                </a:lnTo>
                <a:lnTo>
                  <a:pt x="348355" y="53362"/>
                </a:lnTo>
                <a:lnTo>
                  <a:pt x="306425" y="74472"/>
                </a:lnTo>
                <a:lnTo>
                  <a:pt x="266637" y="98624"/>
                </a:lnTo>
                <a:lnTo>
                  <a:pt x="229113" y="125640"/>
                </a:lnTo>
                <a:lnTo>
                  <a:pt x="193975" y="155341"/>
                </a:lnTo>
                <a:lnTo>
                  <a:pt x="161347" y="187549"/>
                </a:lnTo>
                <a:lnTo>
                  <a:pt x="131350" y="222085"/>
                </a:lnTo>
                <a:lnTo>
                  <a:pt x="104108" y="258770"/>
                </a:lnTo>
                <a:lnTo>
                  <a:pt x="79682" y="297538"/>
                </a:lnTo>
                <a:lnTo>
                  <a:pt x="58374" y="337872"/>
                </a:lnTo>
                <a:lnTo>
                  <a:pt x="40127" y="379931"/>
                </a:lnTo>
                <a:lnTo>
                  <a:pt x="25125" y="423425"/>
                </a:lnTo>
                <a:lnTo>
                  <a:pt x="13488" y="468175"/>
                </a:lnTo>
                <a:lnTo>
                  <a:pt x="5340" y="514001"/>
                </a:lnTo>
                <a:lnTo>
                  <a:pt x="803" y="560726"/>
                </a:lnTo>
                <a:lnTo>
                  <a:pt x="0" y="608169"/>
                </a:lnTo>
                <a:lnTo>
                  <a:pt x="3052" y="656154"/>
                </a:lnTo>
                <a:lnTo>
                  <a:pt x="10082" y="704500"/>
                </a:lnTo>
                <a:lnTo>
                  <a:pt x="20991" y="752121"/>
                </a:lnTo>
                <a:lnTo>
                  <a:pt x="35479" y="797968"/>
                </a:lnTo>
                <a:lnTo>
                  <a:pt x="53367" y="841918"/>
                </a:lnTo>
                <a:lnTo>
                  <a:pt x="74477" y="883848"/>
                </a:lnTo>
                <a:lnTo>
                  <a:pt x="98629" y="923637"/>
                </a:lnTo>
                <a:lnTo>
                  <a:pt x="125645" y="961161"/>
                </a:lnTo>
                <a:lnTo>
                  <a:pt x="155347" y="996298"/>
                </a:lnTo>
                <a:lnTo>
                  <a:pt x="187554" y="1028927"/>
                </a:lnTo>
                <a:lnTo>
                  <a:pt x="222090" y="1058923"/>
                </a:lnTo>
                <a:lnTo>
                  <a:pt x="258775" y="1086166"/>
                </a:lnTo>
                <a:lnTo>
                  <a:pt x="297430" y="1110533"/>
                </a:lnTo>
                <a:lnTo>
                  <a:pt x="337877" y="1131900"/>
                </a:lnTo>
                <a:lnTo>
                  <a:pt x="379937" y="1150146"/>
                </a:lnTo>
                <a:lnTo>
                  <a:pt x="423431" y="1165149"/>
                </a:lnTo>
                <a:lnTo>
                  <a:pt x="468181" y="1176785"/>
                </a:lnTo>
                <a:lnTo>
                  <a:pt x="514007" y="1184933"/>
                </a:lnTo>
                <a:lnTo>
                  <a:pt x="560732" y="1189470"/>
                </a:lnTo>
                <a:lnTo>
                  <a:pt x="608176" y="1190274"/>
                </a:lnTo>
                <a:lnTo>
                  <a:pt x="656160" y="1187222"/>
                </a:lnTo>
                <a:lnTo>
                  <a:pt x="704506" y="1180191"/>
                </a:lnTo>
                <a:lnTo>
                  <a:pt x="646636" y="892729"/>
                </a:lnTo>
                <a:lnTo>
                  <a:pt x="595140" y="892729"/>
                </a:lnTo>
                <a:lnTo>
                  <a:pt x="570733" y="891743"/>
                </a:lnTo>
                <a:lnTo>
                  <a:pt x="523624" y="884081"/>
                </a:lnTo>
                <a:lnTo>
                  <a:pt x="479302" y="869343"/>
                </a:lnTo>
                <a:lnTo>
                  <a:pt x="438379" y="848143"/>
                </a:lnTo>
                <a:lnTo>
                  <a:pt x="401468" y="821093"/>
                </a:lnTo>
                <a:lnTo>
                  <a:pt x="369181" y="788806"/>
                </a:lnTo>
                <a:lnTo>
                  <a:pt x="342131" y="751895"/>
                </a:lnTo>
                <a:lnTo>
                  <a:pt x="320930" y="710972"/>
                </a:lnTo>
                <a:lnTo>
                  <a:pt x="306193" y="666650"/>
                </a:lnTo>
                <a:lnTo>
                  <a:pt x="298530" y="619542"/>
                </a:lnTo>
                <a:lnTo>
                  <a:pt x="297544" y="595134"/>
                </a:lnTo>
                <a:lnTo>
                  <a:pt x="298530" y="570727"/>
                </a:lnTo>
                <a:lnTo>
                  <a:pt x="306193" y="523618"/>
                </a:lnTo>
                <a:lnTo>
                  <a:pt x="320930" y="479296"/>
                </a:lnTo>
                <a:lnTo>
                  <a:pt x="342131" y="438373"/>
                </a:lnTo>
                <a:lnTo>
                  <a:pt x="369181" y="401461"/>
                </a:lnTo>
                <a:lnTo>
                  <a:pt x="401468" y="369174"/>
                </a:lnTo>
                <a:lnTo>
                  <a:pt x="438379" y="342124"/>
                </a:lnTo>
                <a:lnTo>
                  <a:pt x="479302" y="320924"/>
                </a:lnTo>
                <a:lnTo>
                  <a:pt x="523624" y="306187"/>
                </a:lnTo>
                <a:lnTo>
                  <a:pt x="570733" y="298524"/>
                </a:lnTo>
                <a:lnTo>
                  <a:pt x="595140" y="297538"/>
                </a:lnTo>
                <a:lnTo>
                  <a:pt x="586888" y="0"/>
                </a:lnTo>
                <a:close/>
              </a:path>
              <a:path w="704506" h="1190274">
                <a:moveTo>
                  <a:pt x="645763" y="888392"/>
                </a:moveTo>
                <a:lnTo>
                  <a:pt x="633187" y="890288"/>
                </a:lnTo>
                <a:lnTo>
                  <a:pt x="620546" y="891643"/>
                </a:lnTo>
                <a:lnTo>
                  <a:pt x="607858" y="892458"/>
                </a:lnTo>
                <a:lnTo>
                  <a:pt x="595140" y="892729"/>
                </a:lnTo>
                <a:lnTo>
                  <a:pt x="646636" y="892729"/>
                </a:lnTo>
                <a:lnTo>
                  <a:pt x="645763" y="888392"/>
                </a:lnTo>
                <a:close/>
              </a:path>
            </a:pathLst>
          </a:custGeom>
          <a:solidFill>
            <a:srgbClr val="E22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8330506" y="1803861"/>
            <a:ext cx="1118061" cy="16957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7303885" y="1803862"/>
            <a:ext cx="1970116" cy="214468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8376435" y="1825354"/>
            <a:ext cx="1027189" cy="1603635"/>
          </a:xfrm>
          <a:custGeom>
            <a:avLst/>
            <a:gdLst/>
            <a:ahLst/>
            <a:cxnLst/>
            <a:rect l="l" t="t" r="r" b="b"/>
            <a:pathLst>
              <a:path w="1027189" h="1603635">
                <a:moveTo>
                  <a:pt x="0" y="0"/>
                </a:moveTo>
                <a:lnTo>
                  <a:pt x="0" y="513595"/>
                </a:lnTo>
                <a:lnTo>
                  <a:pt x="15395" y="513826"/>
                </a:lnTo>
                <a:lnTo>
                  <a:pt x="30745" y="514516"/>
                </a:lnTo>
                <a:lnTo>
                  <a:pt x="76427" y="519313"/>
                </a:lnTo>
                <a:lnTo>
                  <a:pt x="121352" y="528137"/>
                </a:lnTo>
                <a:lnTo>
                  <a:pt x="165257" y="540908"/>
                </a:lnTo>
                <a:lnTo>
                  <a:pt x="207878" y="557545"/>
                </a:lnTo>
                <a:lnTo>
                  <a:pt x="248955" y="577967"/>
                </a:lnTo>
                <a:lnTo>
                  <a:pt x="288222" y="602093"/>
                </a:lnTo>
                <a:lnTo>
                  <a:pt x="322131" y="627140"/>
                </a:lnTo>
                <a:lnTo>
                  <a:pt x="353403" y="654407"/>
                </a:lnTo>
                <a:lnTo>
                  <a:pt x="382001" y="683710"/>
                </a:lnTo>
                <a:lnTo>
                  <a:pt x="407892" y="714865"/>
                </a:lnTo>
                <a:lnTo>
                  <a:pt x="431039" y="747688"/>
                </a:lnTo>
                <a:lnTo>
                  <a:pt x="451408" y="781996"/>
                </a:lnTo>
                <a:lnTo>
                  <a:pt x="468963" y="817605"/>
                </a:lnTo>
                <a:lnTo>
                  <a:pt x="483669" y="854332"/>
                </a:lnTo>
                <a:lnTo>
                  <a:pt x="495490" y="891993"/>
                </a:lnTo>
                <a:lnTo>
                  <a:pt x="504393" y="930405"/>
                </a:lnTo>
                <a:lnTo>
                  <a:pt x="510340" y="969383"/>
                </a:lnTo>
                <a:lnTo>
                  <a:pt x="513298" y="1008745"/>
                </a:lnTo>
                <a:lnTo>
                  <a:pt x="513230" y="1048307"/>
                </a:lnTo>
                <a:lnTo>
                  <a:pt x="510103" y="1087885"/>
                </a:lnTo>
                <a:lnTo>
                  <a:pt x="503879" y="1127295"/>
                </a:lnTo>
                <a:lnTo>
                  <a:pt x="494525" y="1166355"/>
                </a:lnTo>
                <a:lnTo>
                  <a:pt x="482005" y="1204880"/>
                </a:lnTo>
                <a:lnTo>
                  <a:pt x="466284" y="1242687"/>
                </a:lnTo>
                <a:lnTo>
                  <a:pt x="447326" y="1279592"/>
                </a:lnTo>
                <a:lnTo>
                  <a:pt x="425096" y="1315412"/>
                </a:lnTo>
                <a:lnTo>
                  <a:pt x="850193" y="1603635"/>
                </a:lnTo>
                <a:lnTo>
                  <a:pt x="883177" y="1551706"/>
                </a:lnTo>
                <a:lnTo>
                  <a:pt x="912892" y="1498092"/>
                </a:lnTo>
                <a:lnTo>
                  <a:pt x="939290" y="1442947"/>
                </a:lnTo>
                <a:lnTo>
                  <a:pt x="962323" y="1386429"/>
                </a:lnTo>
                <a:lnTo>
                  <a:pt x="981944" y="1328693"/>
                </a:lnTo>
                <a:lnTo>
                  <a:pt x="998105" y="1269894"/>
                </a:lnTo>
                <a:lnTo>
                  <a:pt x="1010758" y="1210189"/>
                </a:lnTo>
                <a:lnTo>
                  <a:pt x="1019855" y="1149732"/>
                </a:lnTo>
                <a:lnTo>
                  <a:pt x="1025348" y="1088680"/>
                </a:lnTo>
                <a:lnTo>
                  <a:pt x="1027189" y="1027189"/>
                </a:lnTo>
                <a:lnTo>
                  <a:pt x="1023784" y="942944"/>
                </a:lnTo>
                <a:lnTo>
                  <a:pt x="1013745" y="860574"/>
                </a:lnTo>
                <a:lnTo>
                  <a:pt x="997337" y="780344"/>
                </a:lnTo>
                <a:lnTo>
                  <a:pt x="974823" y="702518"/>
                </a:lnTo>
                <a:lnTo>
                  <a:pt x="946468" y="627361"/>
                </a:lnTo>
                <a:lnTo>
                  <a:pt x="912536" y="555137"/>
                </a:lnTo>
                <a:lnTo>
                  <a:pt x="873293" y="486110"/>
                </a:lnTo>
                <a:lnTo>
                  <a:pt x="829001" y="420544"/>
                </a:lnTo>
                <a:lnTo>
                  <a:pt x="779927" y="358705"/>
                </a:lnTo>
                <a:lnTo>
                  <a:pt x="726333" y="300856"/>
                </a:lnTo>
                <a:lnTo>
                  <a:pt x="668484" y="247262"/>
                </a:lnTo>
                <a:lnTo>
                  <a:pt x="606645" y="198188"/>
                </a:lnTo>
                <a:lnTo>
                  <a:pt x="541079" y="153896"/>
                </a:lnTo>
                <a:lnTo>
                  <a:pt x="472052" y="114653"/>
                </a:lnTo>
                <a:lnTo>
                  <a:pt x="399828" y="80721"/>
                </a:lnTo>
                <a:lnTo>
                  <a:pt x="324671" y="52366"/>
                </a:lnTo>
                <a:lnTo>
                  <a:pt x="246845" y="29852"/>
                </a:lnTo>
                <a:lnTo>
                  <a:pt x="166615" y="13444"/>
                </a:lnTo>
                <a:lnTo>
                  <a:pt x="84245" y="3405"/>
                </a:lnTo>
                <a:lnTo>
                  <a:pt x="0" y="0"/>
                </a:lnTo>
                <a:close/>
              </a:path>
            </a:pathLst>
          </a:custGeom>
          <a:solidFill>
            <a:srgbClr val="66A1D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7349838" y="1825354"/>
            <a:ext cx="1876790" cy="2053787"/>
          </a:xfrm>
          <a:custGeom>
            <a:avLst/>
            <a:gdLst/>
            <a:ahLst/>
            <a:cxnLst/>
            <a:rect l="l" t="t" r="r" b="b"/>
            <a:pathLst>
              <a:path w="1876790" h="2053787">
                <a:moveTo>
                  <a:pt x="1026596" y="0"/>
                </a:moveTo>
                <a:lnTo>
                  <a:pt x="975685" y="1259"/>
                </a:lnTo>
                <a:lnTo>
                  <a:pt x="925186" y="5009"/>
                </a:lnTo>
                <a:lnTo>
                  <a:pt x="875176" y="11208"/>
                </a:lnTo>
                <a:lnTo>
                  <a:pt x="825735" y="19813"/>
                </a:lnTo>
                <a:lnTo>
                  <a:pt x="776942" y="30784"/>
                </a:lnTo>
                <a:lnTo>
                  <a:pt x="728875" y="44079"/>
                </a:lnTo>
                <a:lnTo>
                  <a:pt x="681614" y="59655"/>
                </a:lnTo>
                <a:lnTo>
                  <a:pt x="635237" y="77471"/>
                </a:lnTo>
                <a:lnTo>
                  <a:pt x="589823" y="97485"/>
                </a:lnTo>
                <a:lnTo>
                  <a:pt x="545452" y="119655"/>
                </a:lnTo>
                <a:lnTo>
                  <a:pt x="502201" y="143939"/>
                </a:lnTo>
                <a:lnTo>
                  <a:pt x="460150" y="170296"/>
                </a:lnTo>
                <a:lnTo>
                  <a:pt x="419378" y="198684"/>
                </a:lnTo>
                <a:lnTo>
                  <a:pt x="379964" y="229060"/>
                </a:lnTo>
                <a:lnTo>
                  <a:pt x="341985" y="261384"/>
                </a:lnTo>
                <a:lnTo>
                  <a:pt x="305523" y="295612"/>
                </a:lnTo>
                <a:lnTo>
                  <a:pt x="270654" y="331705"/>
                </a:lnTo>
                <a:lnTo>
                  <a:pt x="237459" y="369619"/>
                </a:lnTo>
                <a:lnTo>
                  <a:pt x="206015" y="409312"/>
                </a:lnTo>
                <a:lnTo>
                  <a:pt x="176402" y="450744"/>
                </a:lnTo>
                <a:lnTo>
                  <a:pt x="131943" y="522384"/>
                </a:lnTo>
                <a:lnTo>
                  <a:pt x="94028" y="596195"/>
                </a:lnTo>
                <a:lnTo>
                  <a:pt x="62585" y="671809"/>
                </a:lnTo>
                <a:lnTo>
                  <a:pt x="37545" y="748859"/>
                </a:lnTo>
                <a:lnTo>
                  <a:pt x="18836" y="826978"/>
                </a:lnTo>
                <a:lnTo>
                  <a:pt x="6390" y="905799"/>
                </a:lnTo>
                <a:lnTo>
                  <a:pt x="134" y="984955"/>
                </a:lnTo>
                <a:lnTo>
                  <a:pt x="0" y="1064078"/>
                </a:lnTo>
                <a:lnTo>
                  <a:pt x="5915" y="1142802"/>
                </a:lnTo>
                <a:lnTo>
                  <a:pt x="17810" y="1220759"/>
                </a:lnTo>
                <a:lnTo>
                  <a:pt x="35661" y="1297730"/>
                </a:lnTo>
                <a:lnTo>
                  <a:pt x="59258" y="1372905"/>
                </a:lnTo>
                <a:lnTo>
                  <a:pt x="88670" y="1446358"/>
                </a:lnTo>
                <a:lnTo>
                  <a:pt x="123780" y="1517577"/>
                </a:lnTo>
                <a:lnTo>
                  <a:pt x="164517" y="1586193"/>
                </a:lnTo>
                <a:lnTo>
                  <a:pt x="210811" y="1651839"/>
                </a:lnTo>
                <a:lnTo>
                  <a:pt x="262592" y="1714148"/>
                </a:lnTo>
                <a:lnTo>
                  <a:pt x="319790" y="1772754"/>
                </a:lnTo>
                <a:lnTo>
                  <a:pt x="382332" y="1827288"/>
                </a:lnTo>
                <a:lnTo>
                  <a:pt x="450151" y="1877383"/>
                </a:lnTo>
                <a:lnTo>
                  <a:pt x="521791" y="1921843"/>
                </a:lnTo>
                <a:lnTo>
                  <a:pt x="595601" y="1959758"/>
                </a:lnTo>
                <a:lnTo>
                  <a:pt x="671215" y="1991201"/>
                </a:lnTo>
                <a:lnTo>
                  <a:pt x="748266" y="2016241"/>
                </a:lnTo>
                <a:lnTo>
                  <a:pt x="826385" y="2034950"/>
                </a:lnTo>
                <a:lnTo>
                  <a:pt x="905206" y="2047396"/>
                </a:lnTo>
                <a:lnTo>
                  <a:pt x="984362" y="2053652"/>
                </a:lnTo>
                <a:lnTo>
                  <a:pt x="1063485" y="2053787"/>
                </a:lnTo>
                <a:lnTo>
                  <a:pt x="1142209" y="2047871"/>
                </a:lnTo>
                <a:lnTo>
                  <a:pt x="1220166" y="2035976"/>
                </a:lnTo>
                <a:lnTo>
                  <a:pt x="1296989" y="2018171"/>
                </a:lnTo>
                <a:lnTo>
                  <a:pt x="1372311" y="1994528"/>
                </a:lnTo>
                <a:lnTo>
                  <a:pt x="1445765" y="1965116"/>
                </a:lnTo>
                <a:lnTo>
                  <a:pt x="1516984" y="1930006"/>
                </a:lnTo>
                <a:lnTo>
                  <a:pt x="1585599" y="1889269"/>
                </a:lnTo>
                <a:lnTo>
                  <a:pt x="1651246" y="1842974"/>
                </a:lnTo>
                <a:lnTo>
                  <a:pt x="1713555" y="1791193"/>
                </a:lnTo>
                <a:lnTo>
                  <a:pt x="1772160" y="1733996"/>
                </a:lnTo>
                <a:lnTo>
                  <a:pt x="1826694" y="1671453"/>
                </a:lnTo>
                <a:lnTo>
                  <a:pt x="1876790" y="1603635"/>
                </a:lnTo>
                <a:lnTo>
                  <a:pt x="1784093" y="1540785"/>
                </a:lnTo>
                <a:lnTo>
                  <a:pt x="1026596" y="1540785"/>
                </a:lnTo>
                <a:lnTo>
                  <a:pt x="984473" y="1539083"/>
                </a:lnTo>
                <a:lnTo>
                  <a:pt x="943288" y="1534063"/>
                </a:lnTo>
                <a:lnTo>
                  <a:pt x="903173" y="1525859"/>
                </a:lnTo>
                <a:lnTo>
                  <a:pt x="864260" y="1514602"/>
                </a:lnTo>
                <a:lnTo>
                  <a:pt x="826682" y="1500424"/>
                </a:lnTo>
                <a:lnTo>
                  <a:pt x="790570" y="1483458"/>
                </a:lnTo>
                <a:lnTo>
                  <a:pt x="756056" y="1463837"/>
                </a:lnTo>
                <a:lnTo>
                  <a:pt x="723274" y="1441691"/>
                </a:lnTo>
                <a:lnTo>
                  <a:pt x="692354" y="1417153"/>
                </a:lnTo>
                <a:lnTo>
                  <a:pt x="663430" y="1390356"/>
                </a:lnTo>
                <a:lnTo>
                  <a:pt x="636633" y="1361432"/>
                </a:lnTo>
                <a:lnTo>
                  <a:pt x="612096" y="1330512"/>
                </a:lnTo>
                <a:lnTo>
                  <a:pt x="589950" y="1297730"/>
                </a:lnTo>
                <a:lnTo>
                  <a:pt x="570328" y="1263216"/>
                </a:lnTo>
                <a:lnTo>
                  <a:pt x="553363" y="1227104"/>
                </a:lnTo>
                <a:lnTo>
                  <a:pt x="539185" y="1189525"/>
                </a:lnTo>
                <a:lnTo>
                  <a:pt x="527928" y="1150612"/>
                </a:lnTo>
                <a:lnTo>
                  <a:pt x="519724" y="1110497"/>
                </a:lnTo>
                <a:lnTo>
                  <a:pt x="514704" y="1069312"/>
                </a:lnTo>
                <a:lnTo>
                  <a:pt x="513002" y="1027189"/>
                </a:lnTo>
                <a:lnTo>
                  <a:pt x="514718" y="984955"/>
                </a:lnTo>
                <a:lnTo>
                  <a:pt x="519724" y="943882"/>
                </a:lnTo>
                <a:lnTo>
                  <a:pt x="527928" y="903767"/>
                </a:lnTo>
                <a:lnTo>
                  <a:pt x="539185" y="864854"/>
                </a:lnTo>
                <a:lnTo>
                  <a:pt x="553363" y="827275"/>
                </a:lnTo>
                <a:lnTo>
                  <a:pt x="570328" y="791163"/>
                </a:lnTo>
                <a:lnTo>
                  <a:pt x="589950" y="756650"/>
                </a:lnTo>
                <a:lnTo>
                  <a:pt x="612096" y="723867"/>
                </a:lnTo>
                <a:lnTo>
                  <a:pt x="636633" y="692948"/>
                </a:lnTo>
                <a:lnTo>
                  <a:pt x="663430" y="664023"/>
                </a:lnTo>
                <a:lnTo>
                  <a:pt x="692354" y="637226"/>
                </a:lnTo>
                <a:lnTo>
                  <a:pt x="723274" y="612689"/>
                </a:lnTo>
                <a:lnTo>
                  <a:pt x="756056" y="590543"/>
                </a:lnTo>
                <a:lnTo>
                  <a:pt x="790570" y="570922"/>
                </a:lnTo>
                <a:lnTo>
                  <a:pt x="826682" y="553956"/>
                </a:lnTo>
                <a:lnTo>
                  <a:pt x="864260" y="539778"/>
                </a:lnTo>
                <a:lnTo>
                  <a:pt x="903173" y="528522"/>
                </a:lnTo>
                <a:lnTo>
                  <a:pt x="943288" y="520317"/>
                </a:lnTo>
                <a:lnTo>
                  <a:pt x="984473" y="515298"/>
                </a:lnTo>
                <a:lnTo>
                  <a:pt x="1026596" y="513595"/>
                </a:lnTo>
                <a:lnTo>
                  <a:pt x="1026596" y="0"/>
                </a:lnTo>
                <a:close/>
              </a:path>
              <a:path w="1876790" h="2053787">
                <a:moveTo>
                  <a:pt x="1451693" y="1315412"/>
                </a:moveTo>
                <a:lnTo>
                  <a:pt x="1421165" y="1355975"/>
                </a:lnTo>
                <a:lnTo>
                  <a:pt x="1387133" y="1392978"/>
                </a:lnTo>
                <a:lnTo>
                  <a:pt x="1349913" y="1426254"/>
                </a:lnTo>
                <a:lnTo>
                  <a:pt x="1309819" y="1455636"/>
                </a:lnTo>
                <a:lnTo>
                  <a:pt x="1267169" y="1480957"/>
                </a:lnTo>
                <a:lnTo>
                  <a:pt x="1222276" y="1502049"/>
                </a:lnTo>
                <a:lnTo>
                  <a:pt x="1175457" y="1518745"/>
                </a:lnTo>
                <a:lnTo>
                  <a:pt x="1127027" y="1530878"/>
                </a:lnTo>
                <a:lnTo>
                  <a:pt x="1077302" y="1538280"/>
                </a:lnTo>
                <a:lnTo>
                  <a:pt x="1026596" y="1540785"/>
                </a:lnTo>
                <a:lnTo>
                  <a:pt x="1784093" y="1540785"/>
                </a:lnTo>
                <a:lnTo>
                  <a:pt x="1451693" y="1315412"/>
                </a:lnTo>
                <a:close/>
              </a:path>
            </a:pathLst>
          </a:custGeom>
          <a:solidFill>
            <a:srgbClr val="E22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5300517" y="2273531"/>
            <a:ext cx="665018" cy="6400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4722783" y="2273530"/>
            <a:ext cx="1246909" cy="124690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5346237" y="2296139"/>
            <a:ext cx="574729" cy="550564"/>
          </a:xfrm>
          <a:custGeom>
            <a:avLst/>
            <a:gdLst/>
            <a:ahLst/>
            <a:cxnLst/>
            <a:rect l="l" t="t" r="r" b="b"/>
            <a:pathLst>
              <a:path w="574729" h="550564">
                <a:moveTo>
                  <a:pt x="0" y="0"/>
                </a:moveTo>
                <a:lnTo>
                  <a:pt x="0" y="288596"/>
                </a:lnTo>
                <a:lnTo>
                  <a:pt x="22165" y="289437"/>
                </a:lnTo>
                <a:lnTo>
                  <a:pt x="43898" y="291923"/>
                </a:lnTo>
                <a:lnTo>
                  <a:pt x="85808" y="301590"/>
                </a:lnTo>
                <a:lnTo>
                  <a:pt x="125211" y="317126"/>
                </a:lnTo>
                <a:lnTo>
                  <a:pt x="161589" y="338059"/>
                </a:lnTo>
                <a:lnTo>
                  <a:pt x="194426" y="363916"/>
                </a:lnTo>
                <a:lnTo>
                  <a:pt x="223203" y="394227"/>
                </a:lnTo>
                <a:lnTo>
                  <a:pt x="247403" y="428519"/>
                </a:lnTo>
                <a:lnTo>
                  <a:pt x="266508" y="466320"/>
                </a:lnTo>
                <a:lnTo>
                  <a:pt x="280001" y="507159"/>
                </a:lnTo>
                <a:lnTo>
                  <a:pt x="287365" y="550564"/>
                </a:lnTo>
                <a:lnTo>
                  <a:pt x="574729" y="523934"/>
                </a:lnTo>
                <a:lnTo>
                  <a:pt x="568963" y="479947"/>
                </a:lnTo>
                <a:lnTo>
                  <a:pt x="560002" y="437125"/>
                </a:lnTo>
                <a:lnTo>
                  <a:pt x="547976" y="395586"/>
                </a:lnTo>
                <a:lnTo>
                  <a:pt x="533016" y="355447"/>
                </a:lnTo>
                <a:lnTo>
                  <a:pt x="515249" y="316828"/>
                </a:lnTo>
                <a:lnTo>
                  <a:pt x="494805" y="279845"/>
                </a:lnTo>
                <a:lnTo>
                  <a:pt x="471814" y="244617"/>
                </a:lnTo>
                <a:lnTo>
                  <a:pt x="446405" y="211262"/>
                </a:lnTo>
                <a:lnTo>
                  <a:pt x="418708" y="179897"/>
                </a:lnTo>
                <a:lnTo>
                  <a:pt x="388851" y="150641"/>
                </a:lnTo>
                <a:lnTo>
                  <a:pt x="356965" y="123611"/>
                </a:lnTo>
                <a:lnTo>
                  <a:pt x="323178" y="98926"/>
                </a:lnTo>
                <a:lnTo>
                  <a:pt x="287621" y="76704"/>
                </a:lnTo>
                <a:lnTo>
                  <a:pt x="250422" y="57061"/>
                </a:lnTo>
                <a:lnTo>
                  <a:pt x="211711" y="40117"/>
                </a:lnTo>
                <a:lnTo>
                  <a:pt x="171616" y="25989"/>
                </a:lnTo>
                <a:lnTo>
                  <a:pt x="130269" y="14796"/>
                </a:lnTo>
                <a:lnTo>
                  <a:pt x="87797" y="6654"/>
                </a:lnTo>
                <a:lnTo>
                  <a:pt x="44331" y="1683"/>
                </a:lnTo>
                <a:lnTo>
                  <a:pt x="0" y="0"/>
                </a:lnTo>
                <a:close/>
              </a:path>
            </a:pathLst>
          </a:custGeom>
          <a:solidFill>
            <a:srgbClr val="66A1D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4769045" y="2296143"/>
            <a:ext cx="1154385" cy="1154380"/>
          </a:xfrm>
          <a:custGeom>
            <a:avLst/>
            <a:gdLst/>
            <a:ahLst/>
            <a:cxnLst/>
            <a:rect l="l" t="t" r="r" b="b"/>
            <a:pathLst>
              <a:path w="1154385" h="1154380">
                <a:moveTo>
                  <a:pt x="574677" y="0"/>
                </a:moveTo>
                <a:lnTo>
                  <a:pt x="536599" y="1423"/>
                </a:lnTo>
                <a:lnTo>
                  <a:pt x="476975" y="8730"/>
                </a:lnTo>
                <a:lnTo>
                  <a:pt x="431408" y="18617"/>
                </a:lnTo>
                <a:lnTo>
                  <a:pt x="387369" y="31958"/>
                </a:lnTo>
                <a:lnTo>
                  <a:pt x="344991" y="48590"/>
                </a:lnTo>
                <a:lnTo>
                  <a:pt x="304410" y="68352"/>
                </a:lnTo>
                <a:lnTo>
                  <a:pt x="265758" y="91082"/>
                </a:lnTo>
                <a:lnTo>
                  <a:pt x="229171" y="116618"/>
                </a:lnTo>
                <a:lnTo>
                  <a:pt x="194783" y="144799"/>
                </a:lnTo>
                <a:lnTo>
                  <a:pt x="162727" y="175463"/>
                </a:lnTo>
                <a:lnTo>
                  <a:pt x="133139" y="208449"/>
                </a:lnTo>
                <a:lnTo>
                  <a:pt x="106151" y="243595"/>
                </a:lnTo>
                <a:lnTo>
                  <a:pt x="81899" y="280740"/>
                </a:lnTo>
                <a:lnTo>
                  <a:pt x="60517" y="319721"/>
                </a:lnTo>
                <a:lnTo>
                  <a:pt x="42138" y="360378"/>
                </a:lnTo>
                <a:lnTo>
                  <a:pt x="26898" y="402547"/>
                </a:lnTo>
                <a:lnTo>
                  <a:pt x="14929" y="446069"/>
                </a:lnTo>
                <a:lnTo>
                  <a:pt x="6367" y="490781"/>
                </a:lnTo>
                <a:lnTo>
                  <a:pt x="1346" y="536522"/>
                </a:lnTo>
                <a:lnTo>
                  <a:pt x="0" y="583130"/>
                </a:lnTo>
                <a:lnTo>
                  <a:pt x="2462" y="630444"/>
                </a:lnTo>
                <a:lnTo>
                  <a:pt x="8735" y="677404"/>
                </a:lnTo>
                <a:lnTo>
                  <a:pt x="18623" y="722971"/>
                </a:lnTo>
                <a:lnTo>
                  <a:pt x="31964" y="767010"/>
                </a:lnTo>
                <a:lnTo>
                  <a:pt x="48596" y="809387"/>
                </a:lnTo>
                <a:lnTo>
                  <a:pt x="68357" y="849969"/>
                </a:lnTo>
                <a:lnTo>
                  <a:pt x="91087" y="888620"/>
                </a:lnTo>
                <a:lnTo>
                  <a:pt x="116623" y="925207"/>
                </a:lnTo>
                <a:lnTo>
                  <a:pt x="144804" y="959596"/>
                </a:lnTo>
                <a:lnTo>
                  <a:pt x="175469" y="991651"/>
                </a:lnTo>
                <a:lnTo>
                  <a:pt x="208455" y="1021240"/>
                </a:lnTo>
                <a:lnTo>
                  <a:pt x="243601" y="1048227"/>
                </a:lnTo>
                <a:lnTo>
                  <a:pt x="280745" y="1072479"/>
                </a:lnTo>
                <a:lnTo>
                  <a:pt x="319727" y="1093862"/>
                </a:lnTo>
                <a:lnTo>
                  <a:pt x="360383" y="1112241"/>
                </a:lnTo>
                <a:lnTo>
                  <a:pt x="402553" y="1127481"/>
                </a:lnTo>
                <a:lnTo>
                  <a:pt x="446075" y="1139450"/>
                </a:lnTo>
                <a:lnTo>
                  <a:pt x="490787" y="1148012"/>
                </a:lnTo>
                <a:lnTo>
                  <a:pt x="536528" y="1153033"/>
                </a:lnTo>
                <a:lnTo>
                  <a:pt x="583136" y="1154380"/>
                </a:lnTo>
                <a:lnTo>
                  <a:pt x="630449" y="1151917"/>
                </a:lnTo>
                <a:lnTo>
                  <a:pt x="677409" y="1145644"/>
                </a:lnTo>
                <a:lnTo>
                  <a:pt x="722976" y="1135756"/>
                </a:lnTo>
                <a:lnTo>
                  <a:pt x="767016" y="1122416"/>
                </a:lnTo>
                <a:lnTo>
                  <a:pt x="809393" y="1105784"/>
                </a:lnTo>
                <a:lnTo>
                  <a:pt x="849975" y="1086022"/>
                </a:lnTo>
                <a:lnTo>
                  <a:pt x="888626" y="1063292"/>
                </a:lnTo>
                <a:lnTo>
                  <a:pt x="925213" y="1037756"/>
                </a:lnTo>
                <a:lnTo>
                  <a:pt x="959602" y="1009575"/>
                </a:lnTo>
                <a:lnTo>
                  <a:pt x="991657" y="978910"/>
                </a:lnTo>
                <a:lnTo>
                  <a:pt x="1021246" y="945924"/>
                </a:lnTo>
                <a:lnTo>
                  <a:pt x="1048233" y="910778"/>
                </a:lnTo>
                <a:lnTo>
                  <a:pt x="1072485" y="873634"/>
                </a:lnTo>
                <a:lnTo>
                  <a:pt x="1076792" y="865782"/>
                </a:lnTo>
                <a:lnTo>
                  <a:pt x="577192" y="865782"/>
                </a:lnTo>
                <a:lnTo>
                  <a:pt x="553522" y="864826"/>
                </a:lnTo>
                <a:lnTo>
                  <a:pt x="507839" y="857395"/>
                </a:lnTo>
                <a:lnTo>
                  <a:pt x="464857" y="843103"/>
                </a:lnTo>
                <a:lnTo>
                  <a:pt x="425172" y="822544"/>
                </a:lnTo>
                <a:lnTo>
                  <a:pt x="389377" y="796312"/>
                </a:lnTo>
                <a:lnTo>
                  <a:pt x="358066" y="765002"/>
                </a:lnTo>
                <a:lnTo>
                  <a:pt x="331834" y="729207"/>
                </a:lnTo>
                <a:lnTo>
                  <a:pt x="311275" y="689521"/>
                </a:lnTo>
                <a:lnTo>
                  <a:pt x="296983" y="646540"/>
                </a:lnTo>
                <a:lnTo>
                  <a:pt x="289552" y="600857"/>
                </a:lnTo>
                <a:lnTo>
                  <a:pt x="288596" y="577187"/>
                </a:lnTo>
                <a:lnTo>
                  <a:pt x="289552" y="553518"/>
                </a:lnTo>
                <a:lnTo>
                  <a:pt x="296983" y="507834"/>
                </a:lnTo>
                <a:lnTo>
                  <a:pt x="311275" y="464853"/>
                </a:lnTo>
                <a:lnTo>
                  <a:pt x="331834" y="425167"/>
                </a:lnTo>
                <a:lnTo>
                  <a:pt x="358066" y="389372"/>
                </a:lnTo>
                <a:lnTo>
                  <a:pt x="389377" y="358061"/>
                </a:lnTo>
                <a:lnTo>
                  <a:pt x="425172" y="331830"/>
                </a:lnTo>
                <a:lnTo>
                  <a:pt x="464857" y="311271"/>
                </a:lnTo>
                <a:lnTo>
                  <a:pt x="507839" y="296979"/>
                </a:lnTo>
                <a:lnTo>
                  <a:pt x="553522" y="289548"/>
                </a:lnTo>
                <a:lnTo>
                  <a:pt x="577192" y="288591"/>
                </a:lnTo>
                <a:lnTo>
                  <a:pt x="574677" y="0"/>
                </a:lnTo>
                <a:close/>
              </a:path>
              <a:path w="1154385" h="1154380">
                <a:moveTo>
                  <a:pt x="1151923" y="523930"/>
                </a:moveTo>
                <a:lnTo>
                  <a:pt x="864670" y="551811"/>
                </a:lnTo>
                <a:lnTo>
                  <a:pt x="865508" y="564487"/>
                </a:lnTo>
                <a:lnTo>
                  <a:pt x="865788" y="577187"/>
                </a:lnTo>
                <a:lnTo>
                  <a:pt x="862010" y="623999"/>
                </a:lnTo>
                <a:lnTo>
                  <a:pt x="851075" y="668406"/>
                </a:lnTo>
                <a:lnTo>
                  <a:pt x="833575" y="709813"/>
                </a:lnTo>
                <a:lnTo>
                  <a:pt x="810106" y="747628"/>
                </a:lnTo>
                <a:lnTo>
                  <a:pt x="781260" y="781255"/>
                </a:lnTo>
                <a:lnTo>
                  <a:pt x="747633" y="810100"/>
                </a:lnTo>
                <a:lnTo>
                  <a:pt x="709818" y="833570"/>
                </a:lnTo>
                <a:lnTo>
                  <a:pt x="668410" y="851069"/>
                </a:lnTo>
                <a:lnTo>
                  <a:pt x="624004" y="862005"/>
                </a:lnTo>
                <a:lnTo>
                  <a:pt x="577192" y="865782"/>
                </a:lnTo>
                <a:lnTo>
                  <a:pt x="1076792" y="865782"/>
                </a:lnTo>
                <a:lnTo>
                  <a:pt x="1112246" y="793996"/>
                </a:lnTo>
                <a:lnTo>
                  <a:pt x="1127487" y="751826"/>
                </a:lnTo>
                <a:lnTo>
                  <a:pt x="1139455" y="708304"/>
                </a:lnTo>
                <a:lnTo>
                  <a:pt x="1148017" y="663592"/>
                </a:lnTo>
                <a:lnTo>
                  <a:pt x="1153039" y="617851"/>
                </a:lnTo>
                <a:lnTo>
                  <a:pt x="1154385" y="571243"/>
                </a:lnTo>
                <a:lnTo>
                  <a:pt x="1151923" y="523930"/>
                </a:lnTo>
                <a:close/>
              </a:path>
            </a:pathLst>
          </a:custGeom>
          <a:solidFill>
            <a:srgbClr val="E22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2349500" y="4089860"/>
            <a:ext cx="1454726" cy="152538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1006994" y="4089861"/>
            <a:ext cx="2797232" cy="27972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2380471" y="4120268"/>
            <a:ext cx="1340591" cy="1404074"/>
          </a:xfrm>
          <a:custGeom>
            <a:avLst/>
            <a:gdLst/>
            <a:ahLst/>
            <a:cxnLst/>
            <a:rect l="l" t="t" r="r" b="b"/>
            <a:pathLst>
              <a:path w="1340591" h="1404074">
                <a:moveTo>
                  <a:pt x="0" y="0"/>
                </a:moveTo>
                <a:lnTo>
                  <a:pt x="8561" y="670351"/>
                </a:lnTo>
                <a:lnTo>
                  <a:pt x="21258" y="670634"/>
                </a:lnTo>
                <a:lnTo>
                  <a:pt x="33949" y="671156"/>
                </a:lnTo>
                <a:lnTo>
                  <a:pt x="88741" y="676160"/>
                </a:lnTo>
                <a:lnTo>
                  <a:pt x="142091" y="685425"/>
                </a:lnTo>
                <a:lnTo>
                  <a:pt x="193835" y="698771"/>
                </a:lnTo>
                <a:lnTo>
                  <a:pt x="243812" y="716016"/>
                </a:lnTo>
                <a:lnTo>
                  <a:pt x="291856" y="736979"/>
                </a:lnTo>
                <a:lnTo>
                  <a:pt x="337804" y="761480"/>
                </a:lnTo>
                <a:lnTo>
                  <a:pt x="381493" y="789337"/>
                </a:lnTo>
                <a:lnTo>
                  <a:pt x="422759" y="820369"/>
                </a:lnTo>
                <a:lnTo>
                  <a:pt x="461438" y="854396"/>
                </a:lnTo>
                <a:lnTo>
                  <a:pt x="497368" y="891236"/>
                </a:lnTo>
                <a:lnTo>
                  <a:pt x="530384" y="930708"/>
                </a:lnTo>
                <a:lnTo>
                  <a:pt x="560323" y="972631"/>
                </a:lnTo>
                <a:lnTo>
                  <a:pt x="587021" y="1016825"/>
                </a:lnTo>
                <a:lnTo>
                  <a:pt x="610316" y="1063108"/>
                </a:lnTo>
                <a:lnTo>
                  <a:pt x="630042" y="1111299"/>
                </a:lnTo>
                <a:lnTo>
                  <a:pt x="646038" y="1161218"/>
                </a:lnTo>
                <a:lnTo>
                  <a:pt x="658138" y="1212682"/>
                </a:lnTo>
                <a:lnTo>
                  <a:pt x="666180" y="1265512"/>
                </a:lnTo>
                <a:lnTo>
                  <a:pt x="670001" y="1319525"/>
                </a:lnTo>
                <a:lnTo>
                  <a:pt x="669436" y="1374542"/>
                </a:lnTo>
                <a:lnTo>
                  <a:pt x="1339087" y="1404074"/>
                </a:lnTo>
                <a:lnTo>
                  <a:pt x="1340350" y="1365993"/>
                </a:lnTo>
                <a:lnTo>
                  <a:pt x="1340591" y="1340591"/>
                </a:lnTo>
                <a:lnTo>
                  <a:pt x="1336147" y="1230642"/>
                </a:lnTo>
                <a:lnTo>
                  <a:pt x="1323045" y="1123141"/>
                </a:lnTo>
                <a:lnTo>
                  <a:pt x="1301630" y="1018432"/>
                </a:lnTo>
                <a:lnTo>
                  <a:pt x="1272247" y="916861"/>
                </a:lnTo>
                <a:lnTo>
                  <a:pt x="1235241" y="818773"/>
                </a:lnTo>
                <a:lnTo>
                  <a:pt x="1190957" y="724513"/>
                </a:lnTo>
                <a:lnTo>
                  <a:pt x="1139740" y="634425"/>
                </a:lnTo>
                <a:lnTo>
                  <a:pt x="1081935" y="548856"/>
                </a:lnTo>
                <a:lnTo>
                  <a:pt x="1017887" y="468149"/>
                </a:lnTo>
                <a:lnTo>
                  <a:pt x="947941" y="392650"/>
                </a:lnTo>
                <a:lnTo>
                  <a:pt x="872442" y="322704"/>
                </a:lnTo>
                <a:lnTo>
                  <a:pt x="791736" y="258656"/>
                </a:lnTo>
                <a:lnTo>
                  <a:pt x="706166" y="200851"/>
                </a:lnTo>
                <a:lnTo>
                  <a:pt x="616079" y="149634"/>
                </a:lnTo>
                <a:lnTo>
                  <a:pt x="521818" y="105350"/>
                </a:lnTo>
                <a:lnTo>
                  <a:pt x="423730" y="68344"/>
                </a:lnTo>
                <a:lnTo>
                  <a:pt x="322159" y="38961"/>
                </a:lnTo>
                <a:lnTo>
                  <a:pt x="217450" y="17546"/>
                </a:lnTo>
                <a:lnTo>
                  <a:pt x="109949" y="4444"/>
                </a:lnTo>
                <a:lnTo>
                  <a:pt x="0" y="0"/>
                </a:lnTo>
                <a:close/>
              </a:path>
            </a:pathLst>
          </a:custGeom>
          <a:solidFill>
            <a:srgbClr val="66A1D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1040468" y="4120269"/>
            <a:ext cx="2678873" cy="2680593"/>
          </a:xfrm>
          <a:custGeom>
            <a:avLst/>
            <a:gdLst/>
            <a:ahLst/>
            <a:cxnLst/>
            <a:rect l="l" t="t" r="r" b="b"/>
            <a:pathLst>
              <a:path w="2678873" h="2680593">
                <a:moveTo>
                  <a:pt x="1340001" y="0"/>
                </a:moveTo>
                <a:lnTo>
                  <a:pt x="1233894" y="4146"/>
                </a:lnTo>
                <a:lnTo>
                  <a:pt x="1129987" y="16382"/>
                </a:lnTo>
                <a:lnTo>
                  <a:pt x="1028601" y="36402"/>
                </a:lnTo>
                <a:lnTo>
                  <a:pt x="930055" y="63904"/>
                </a:lnTo>
                <a:lnTo>
                  <a:pt x="834670" y="98581"/>
                </a:lnTo>
                <a:lnTo>
                  <a:pt x="742767" y="140129"/>
                </a:lnTo>
                <a:lnTo>
                  <a:pt x="654665" y="188243"/>
                </a:lnTo>
                <a:lnTo>
                  <a:pt x="570686" y="242620"/>
                </a:lnTo>
                <a:lnTo>
                  <a:pt x="491150" y="302953"/>
                </a:lnTo>
                <a:lnTo>
                  <a:pt x="416377" y="368940"/>
                </a:lnTo>
                <a:lnTo>
                  <a:pt x="346688" y="440275"/>
                </a:lnTo>
                <a:lnTo>
                  <a:pt x="282404" y="516653"/>
                </a:lnTo>
                <a:lnTo>
                  <a:pt x="223844" y="597770"/>
                </a:lnTo>
                <a:lnTo>
                  <a:pt x="171329" y="683321"/>
                </a:lnTo>
                <a:lnTo>
                  <a:pt x="125179" y="773002"/>
                </a:lnTo>
                <a:lnTo>
                  <a:pt x="85678" y="866619"/>
                </a:lnTo>
                <a:lnTo>
                  <a:pt x="53258" y="963535"/>
                </a:lnTo>
                <a:lnTo>
                  <a:pt x="28128" y="1063778"/>
                </a:lnTo>
                <a:lnTo>
                  <a:pt x="10645" y="1166931"/>
                </a:lnTo>
                <a:lnTo>
                  <a:pt x="1130" y="1272692"/>
                </a:lnTo>
                <a:lnTo>
                  <a:pt x="0" y="1382725"/>
                </a:lnTo>
                <a:lnTo>
                  <a:pt x="7640" y="1490752"/>
                </a:lnTo>
                <a:lnTo>
                  <a:pt x="23724" y="1596411"/>
                </a:lnTo>
                <a:lnTo>
                  <a:pt x="47925" y="1699340"/>
                </a:lnTo>
                <a:lnTo>
                  <a:pt x="79915" y="1799176"/>
                </a:lnTo>
                <a:lnTo>
                  <a:pt x="119369" y="1895559"/>
                </a:lnTo>
                <a:lnTo>
                  <a:pt x="165957" y="1988124"/>
                </a:lnTo>
                <a:lnTo>
                  <a:pt x="219354" y="2076512"/>
                </a:lnTo>
                <a:lnTo>
                  <a:pt x="279232" y="2160359"/>
                </a:lnTo>
                <a:lnTo>
                  <a:pt x="345264" y="2239303"/>
                </a:lnTo>
                <a:lnTo>
                  <a:pt x="417123" y="2312984"/>
                </a:lnTo>
                <a:lnTo>
                  <a:pt x="494482" y="2381037"/>
                </a:lnTo>
                <a:lnTo>
                  <a:pt x="577014" y="2443102"/>
                </a:lnTo>
                <a:lnTo>
                  <a:pt x="664392" y="2498816"/>
                </a:lnTo>
                <a:lnTo>
                  <a:pt x="756288" y="2547817"/>
                </a:lnTo>
                <a:lnTo>
                  <a:pt x="852376" y="2589744"/>
                </a:lnTo>
                <a:lnTo>
                  <a:pt x="952329" y="2624234"/>
                </a:lnTo>
                <a:lnTo>
                  <a:pt x="1055818" y="2650925"/>
                </a:lnTo>
                <a:lnTo>
                  <a:pt x="1162518" y="2669455"/>
                </a:lnTo>
                <a:lnTo>
                  <a:pt x="1272102" y="2679462"/>
                </a:lnTo>
                <a:lnTo>
                  <a:pt x="1382135" y="2680593"/>
                </a:lnTo>
                <a:lnTo>
                  <a:pt x="1490162" y="2672952"/>
                </a:lnTo>
                <a:lnTo>
                  <a:pt x="1595821" y="2656868"/>
                </a:lnTo>
                <a:lnTo>
                  <a:pt x="1698750" y="2632667"/>
                </a:lnTo>
                <a:lnTo>
                  <a:pt x="1798587" y="2600677"/>
                </a:lnTo>
                <a:lnTo>
                  <a:pt x="1894969" y="2561224"/>
                </a:lnTo>
                <a:lnTo>
                  <a:pt x="1987535" y="2514635"/>
                </a:lnTo>
                <a:lnTo>
                  <a:pt x="2075922" y="2461238"/>
                </a:lnTo>
                <a:lnTo>
                  <a:pt x="2159769" y="2401360"/>
                </a:lnTo>
                <a:lnTo>
                  <a:pt x="2238714" y="2335328"/>
                </a:lnTo>
                <a:lnTo>
                  <a:pt x="2312394" y="2263469"/>
                </a:lnTo>
                <a:lnTo>
                  <a:pt x="2380447" y="2186110"/>
                </a:lnTo>
                <a:lnTo>
                  <a:pt x="2442512" y="2103578"/>
                </a:lnTo>
                <a:lnTo>
                  <a:pt x="2498226" y="2016200"/>
                </a:lnTo>
                <a:lnTo>
                  <a:pt x="2501060" y="2010887"/>
                </a:lnTo>
                <a:lnTo>
                  <a:pt x="1340002" y="2010887"/>
                </a:lnTo>
                <a:lnTo>
                  <a:pt x="1285027" y="2008665"/>
                </a:lnTo>
                <a:lnTo>
                  <a:pt x="1231276" y="2002114"/>
                </a:lnTo>
                <a:lnTo>
                  <a:pt x="1178922" y="1991406"/>
                </a:lnTo>
                <a:lnTo>
                  <a:pt x="1128137" y="1976715"/>
                </a:lnTo>
                <a:lnTo>
                  <a:pt x="1079092" y="1958212"/>
                </a:lnTo>
                <a:lnTo>
                  <a:pt x="1031962" y="1936070"/>
                </a:lnTo>
                <a:lnTo>
                  <a:pt x="986919" y="1910461"/>
                </a:lnTo>
                <a:lnTo>
                  <a:pt x="944134" y="1881559"/>
                </a:lnTo>
                <a:lnTo>
                  <a:pt x="903780" y="1849535"/>
                </a:lnTo>
                <a:lnTo>
                  <a:pt x="866031" y="1814562"/>
                </a:lnTo>
                <a:lnTo>
                  <a:pt x="831058" y="1776812"/>
                </a:lnTo>
                <a:lnTo>
                  <a:pt x="799034" y="1736459"/>
                </a:lnTo>
                <a:lnTo>
                  <a:pt x="770132" y="1693674"/>
                </a:lnTo>
                <a:lnTo>
                  <a:pt x="744523" y="1648630"/>
                </a:lnTo>
                <a:lnTo>
                  <a:pt x="722381" y="1601500"/>
                </a:lnTo>
                <a:lnTo>
                  <a:pt x="703878" y="1552456"/>
                </a:lnTo>
                <a:lnTo>
                  <a:pt x="689187" y="1501670"/>
                </a:lnTo>
                <a:lnTo>
                  <a:pt x="678479" y="1449316"/>
                </a:lnTo>
                <a:lnTo>
                  <a:pt x="671928" y="1395565"/>
                </a:lnTo>
                <a:lnTo>
                  <a:pt x="669706" y="1340590"/>
                </a:lnTo>
                <a:lnTo>
                  <a:pt x="671928" y="1285615"/>
                </a:lnTo>
                <a:lnTo>
                  <a:pt x="678479" y="1231865"/>
                </a:lnTo>
                <a:lnTo>
                  <a:pt x="689187" y="1179510"/>
                </a:lnTo>
                <a:lnTo>
                  <a:pt x="703878" y="1128725"/>
                </a:lnTo>
                <a:lnTo>
                  <a:pt x="722381" y="1079681"/>
                </a:lnTo>
                <a:lnTo>
                  <a:pt x="744523" y="1032551"/>
                </a:lnTo>
                <a:lnTo>
                  <a:pt x="770132" y="987507"/>
                </a:lnTo>
                <a:lnTo>
                  <a:pt x="799034" y="944722"/>
                </a:lnTo>
                <a:lnTo>
                  <a:pt x="831058" y="904369"/>
                </a:lnTo>
                <a:lnTo>
                  <a:pt x="866151" y="866508"/>
                </a:lnTo>
                <a:lnTo>
                  <a:pt x="903780" y="831646"/>
                </a:lnTo>
                <a:lnTo>
                  <a:pt x="944134" y="799622"/>
                </a:lnTo>
                <a:lnTo>
                  <a:pt x="986919" y="770720"/>
                </a:lnTo>
                <a:lnTo>
                  <a:pt x="1031962" y="745111"/>
                </a:lnTo>
                <a:lnTo>
                  <a:pt x="1079092" y="722969"/>
                </a:lnTo>
                <a:lnTo>
                  <a:pt x="1128137" y="704466"/>
                </a:lnTo>
                <a:lnTo>
                  <a:pt x="1178922" y="689775"/>
                </a:lnTo>
                <a:lnTo>
                  <a:pt x="1231276" y="679067"/>
                </a:lnTo>
                <a:lnTo>
                  <a:pt x="1285027" y="672516"/>
                </a:lnTo>
                <a:lnTo>
                  <a:pt x="1340002" y="670294"/>
                </a:lnTo>
                <a:lnTo>
                  <a:pt x="1340001" y="0"/>
                </a:lnTo>
                <a:close/>
              </a:path>
              <a:path w="2678873" h="2680593">
                <a:moveTo>
                  <a:pt x="2009437" y="1374541"/>
                </a:moveTo>
                <a:lnTo>
                  <a:pt x="2004679" y="1427421"/>
                </a:lnTo>
                <a:lnTo>
                  <a:pt x="1995938" y="1478998"/>
                </a:lnTo>
                <a:lnTo>
                  <a:pt x="1983373" y="1529119"/>
                </a:lnTo>
                <a:lnTo>
                  <a:pt x="1967144" y="1577632"/>
                </a:lnTo>
                <a:lnTo>
                  <a:pt x="1947413" y="1624385"/>
                </a:lnTo>
                <a:lnTo>
                  <a:pt x="1924338" y="1669226"/>
                </a:lnTo>
                <a:lnTo>
                  <a:pt x="1898080" y="1712001"/>
                </a:lnTo>
                <a:lnTo>
                  <a:pt x="1868800" y="1752560"/>
                </a:lnTo>
                <a:lnTo>
                  <a:pt x="1836658" y="1790749"/>
                </a:lnTo>
                <a:lnTo>
                  <a:pt x="1801813" y="1826416"/>
                </a:lnTo>
                <a:lnTo>
                  <a:pt x="1764427" y="1859410"/>
                </a:lnTo>
                <a:lnTo>
                  <a:pt x="1724659" y="1889577"/>
                </a:lnTo>
                <a:lnTo>
                  <a:pt x="1682670" y="1916765"/>
                </a:lnTo>
                <a:lnTo>
                  <a:pt x="1638619" y="1940822"/>
                </a:lnTo>
                <a:lnTo>
                  <a:pt x="1592667" y="1961596"/>
                </a:lnTo>
                <a:lnTo>
                  <a:pt x="1544975" y="1978935"/>
                </a:lnTo>
                <a:lnTo>
                  <a:pt x="1495702" y="1992685"/>
                </a:lnTo>
                <a:lnTo>
                  <a:pt x="1445009" y="2002696"/>
                </a:lnTo>
                <a:lnTo>
                  <a:pt x="1393055" y="2008814"/>
                </a:lnTo>
                <a:lnTo>
                  <a:pt x="1340002" y="2010887"/>
                </a:lnTo>
                <a:lnTo>
                  <a:pt x="2501060" y="2010887"/>
                </a:lnTo>
                <a:lnTo>
                  <a:pt x="2547228" y="1924304"/>
                </a:lnTo>
                <a:lnTo>
                  <a:pt x="2589155" y="1828216"/>
                </a:lnTo>
                <a:lnTo>
                  <a:pt x="2623644" y="1728263"/>
                </a:lnTo>
                <a:lnTo>
                  <a:pt x="2650336" y="1624774"/>
                </a:lnTo>
                <a:lnTo>
                  <a:pt x="2668866" y="1518074"/>
                </a:lnTo>
                <a:lnTo>
                  <a:pt x="2678873" y="1408490"/>
                </a:lnTo>
                <a:lnTo>
                  <a:pt x="2009437" y="1374541"/>
                </a:lnTo>
                <a:close/>
              </a:path>
            </a:pathLst>
          </a:custGeom>
          <a:solidFill>
            <a:srgbClr val="E22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8330506" y="5000104"/>
            <a:ext cx="490450" cy="62761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7935653" y="5000105"/>
            <a:ext cx="860367" cy="88530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8377025" y="5021967"/>
            <a:ext cx="397189" cy="534738"/>
          </a:xfrm>
          <a:custGeom>
            <a:avLst/>
            <a:gdLst/>
            <a:ahLst/>
            <a:cxnLst/>
            <a:rect l="l" t="t" r="r" b="b"/>
            <a:pathLst>
              <a:path w="397189" h="534738">
                <a:moveTo>
                  <a:pt x="0" y="0"/>
                </a:moveTo>
                <a:lnTo>
                  <a:pt x="8152" y="198761"/>
                </a:lnTo>
                <a:lnTo>
                  <a:pt x="20887" y="199695"/>
                </a:lnTo>
                <a:lnTo>
                  <a:pt x="33520" y="201443"/>
                </a:lnTo>
                <a:lnTo>
                  <a:pt x="70422" y="211499"/>
                </a:lnTo>
                <a:lnTo>
                  <a:pt x="112999" y="233819"/>
                </a:lnTo>
                <a:lnTo>
                  <a:pt x="147897" y="264589"/>
                </a:lnTo>
                <a:lnTo>
                  <a:pt x="174315" y="302028"/>
                </a:lnTo>
                <a:lnTo>
                  <a:pt x="191453" y="344358"/>
                </a:lnTo>
                <a:lnTo>
                  <a:pt x="198508" y="389799"/>
                </a:lnTo>
                <a:lnTo>
                  <a:pt x="198481" y="405329"/>
                </a:lnTo>
                <a:lnTo>
                  <a:pt x="197216" y="420941"/>
                </a:lnTo>
                <a:lnTo>
                  <a:pt x="194681" y="436570"/>
                </a:lnTo>
                <a:lnTo>
                  <a:pt x="190849" y="452148"/>
                </a:lnTo>
                <a:lnTo>
                  <a:pt x="185689" y="467611"/>
                </a:lnTo>
                <a:lnTo>
                  <a:pt x="372611" y="534738"/>
                </a:lnTo>
                <a:lnTo>
                  <a:pt x="384132" y="498191"/>
                </a:lnTo>
                <a:lnTo>
                  <a:pt x="392067" y="460773"/>
                </a:lnTo>
                <a:lnTo>
                  <a:pt x="396366" y="422747"/>
                </a:lnTo>
                <a:lnTo>
                  <a:pt x="397189" y="397188"/>
                </a:lnTo>
                <a:lnTo>
                  <a:pt x="395873" y="364613"/>
                </a:lnTo>
                <a:lnTo>
                  <a:pt x="385646" y="301739"/>
                </a:lnTo>
                <a:lnTo>
                  <a:pt x="365976" y="242585"/>
                </a:lnTo>
                <a:lnTo>
                  <a:pt x="337681" y="187966"/>
                </a:lnTo>
                <a:lnTo>
                  <a:pt x="301579" y="138702"/>
                </a:lnTo>
                <a:lnTo>
                  <a:pt x="258486" y="95610"/>
                </a:lnTo>
                <a:lnTo>
                  <a:pt x="209222" y="59508"/>
                </a:lnTo>
                <a:lnTo>
                  <a:pt x="154604" y="31213"/>
                </a:lnTo>
                <a:lnTo>
                  <a:pt x="95449" y="11543"/>
                </a:lnTo>
                <a:lnTo>
                  <a:pt x="32575" y="1316"/>
                </a:lnTo>
                <a:lnTo>
                  <a:pt x="0" y="0"/>
                </a:lnTo>
                <a:close/>
              </a:path>
            </a:pathLst>
          </a:custGeom>
          <a:solidFill>
            <a:srgbClr val="66A1D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7980063" y="5021967"/>
            <a:ext cx="768340" cy="794205"/>
          </a:xfrm>
          <a:custGeom>
            <a:avLst/>
            <a:gdLst/>
            <a:ahLst/>
            <a:cxnLst/>
            <a:rect l="l" t="t" r="r" b="b"/>
            <a:pathLst>
              <a:path w="768340" h="794205">
                <a:moveTo>
                  <a:pt x="396961" y="0"/>
                </a:moveTo>
                <a:lnTo>
                  <a:pt x="348042" y="3011"/>
                </a:lnTo>
                <a:lnTo>
                  <a:pt x="300586" y="11846"/>
                </a:lnTo>
                <a:lnTo>
                  <a:pt x="255028" y="26207"/>
                </a:lnTo>
                <a:lnTo>
                  <a:pt x="211799" y="45794"/>
                </a:lnTo>
                <a:lnTo>
                  <a:pt x="171333" y="70308"/>
                </a:lnTo>
                <a:lnTo>
                  <a:pt x="134062" y="99452"/>
                </a:lnTo>
                <a:lnTo>
                  <a:pt x="100419" y="132926"/>
                </a:lnTo>
                <a:lnTo>
                  <a:pt x="70836" y="170432"/>
                </a:lnTo>
                <a:lnTo>
                  <a:pt x="45747" y="211671"/>
                </a:lnTo>
                <a:lnTo>
                  <a:pt x="25584" y="256344"/>
                </a:lnTo>
                <a:lnTo>
                  <a:pt x="7599" y="318427"/>
                </a:lnTo>
                <a:lnTo>
                  <a:pt x="0" y="380902"/>
                </a:lnTo>
                <a:lnTo>
                  <a:pt x="61" y="413477"/>
                </a:lnTo>
                <a:lnTo>
                  <a:pt x="7033" y="473072"/>
                </a:lnTo>
                <a:lnTo>
                  <a:pt x="23320" y="531937"/>
                </a:lnTo>
                <a:lnTo>
                  <a:pt x="48332" y="587509"/>
                </a:lnTo>
                <a:lnTo>
                  <a:pt x="81592" y="638735"/>
                </a:lnTo>
                <a:lnTo>
                  <a:pt x="122628" y="684559"/>
                </a:lnTo>
                <a:lnTo>
                  <a:pt x="170964" y="723927"/>
                </a:lnTo>
                <a:lnTo>
                  <a:pt x="226125" y="755784"/>
                </a:lnTo>
                <a:lnTo>
                  <a:pt x="287043" y="778887"/>
                </a:lnTo>
                <a:lnTo>
                  <a:pt x="349457" y="791620"/>
                </a:lnTo>
                <a:lnTo>
                  <a:pt x="411743" y="794205"/>
                </a:lnTo>
                <a:lnTo>
                  <a:pt x="442508" y="791840"/>
                </a:lnTo>
                <a:lnTo>
                  <a:pt x="502623" y="780093"/>
                </a:lnTo>
                <a:lnTo>
                  <a:pt x="559974" y="759385"/>
                </a:lnTo>
                <a:lnTo>
                  <a:pt x="613504" y="730190"/>
                </a:lnTo>
                <a:lnTo>
                  <a:pt x="662161" y="692982"/>
                </a:lnTo>
                <a:lnTo>
                  <a:pt x="704889" y="648237"/>
                </a:lnTo>
                <a:lnTo>
                  <a:pt x="740634" y="596430"/>
                </a:lnTo>
                <a:lnTo>
                  <a:pt x="740973" y="595784"/>
                </a:lnTo>
                <a:lnTo>
                  <a:pt x="396961" y="595784"/>
                </a:lnTo>
                <a:lnTo>
                  <a:pt x="380674" y="595126"/>
                </a:lnTo>
                <a:lnTo>
                  <a:pt x="334190" y="585660"/>
                </a:lnTo>
                <a:lnTo>
                  <a:pt x="292350" y="566030"/>
                </a:lnTo>
                <a:lnTo>
                  <a:pt x="256534" y="537617"/>
                </a:lnTo>
                <a:lnTo>
                  <a:pt x="228121" y="501801"/>
                </a:lnTo>
                <a:lnTo>
                  <a:pt x="208491" y="459961"/>
                </a:lnTo>
                <a:lnTo>
                  <a:pt x="199025" y="413477"/>
                </a:lnTo>
                <a:lnTo>
                  <a:pt x="198366" y="397189"/>
                </a:lnTo>
                <a:lnTo>
                  <a:pt x="199025" y="380902"/>
                </a:lnTo>
                <a:lnTo>
                  <a:pt x="208491" y="334418"/>
                </a:lnTo>
                <a:lnTo>
                  <a:pt x="228121" y="292578"/>
                </a:lnTo>
                <a:lnTo>
                  <a:pt x="256534" y="256762"/>
                </a:lnTo>
                <a:lnTo>
                  <a:pt x="292350" y="228349"/>
                </a:lnTo>
                <a:lnTo>
                  <a:pt x="334190" y="208719"/>
                </a:lnTo>
                <a:lnTo>
                  <a:pt x="380674" y="199253"/>
                </a:lnTo>
                <a:lnTo>
                  <a:pt x="396961" y="198594"/>
                </a:lnTo>
                <a:lnTo>
                  <a:pt x="396961" y="0"/>
                </a:lnTo>
                <a:close/>
              </a:path>
              <a:path w="768340" h="794205">
                <a:moveTo>
                  <a:pt x="578620" y="477446"/>
                </a:moveTo>
                <a:lnTo>
                  <a:pt x="558367" y="512917"/>
                </a:lnTo>
                <a:lnTo>
                  <a:pt x="531782" y="543015"/>
                </a:lnTo>
                <a:lnTo>
                  <a:pt x="499906" y="567021"/>
                </a:lnTo>
                <a:lnTo>
                  <a:pt x="463781" y="584216"/>
                </a:lnTo>
                <a:lnTo>
                  <a:pt x="424450" y="593880"/>
                </a:lnTo>
                <a:lnTo>
                  <a:pt x="396961" y="595784"/>
                </a:lnTo>
                <a:lnTo>
                  <a:pt x="740973" y="595784"/>
                </a:lnTo>
                <a:lnTo>
                  <a:pt x="755557" y="568026"/>
                </a:lnTo>
                <a:lnTo>
                  <a:pt x="768340" y="538034"/>
                </a:lnTo>
                <a:lnTo>
                  <a:pt x="578620" y="477446"/>
                </a:lnTo>
                <a:close/>
              </a:path>
            </a:pathLst>
          </a:custGeom>
          <a:solidFill>
            <a:srgbClr val="E22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5300517" y="4663438"/>
            <a:ext cx="847898" cy="157526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4544059" y="4663440"/>
            <a:ext cx="1059872" cy="160851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5346237" y="4688075"/>
            <a:ext cx="757191" cy="1483710"/>
          </a:xfrm>
          <a:custGeom>
            <a:avLst/>
            <a:gdLst/>
            <a:ahLst/>
            <a:cxnLst/>
            <a:rect l="l" t="t" r="r" b="b"/>
            <a:pathLst>
              <a:path w="757191" h="1483710">
                <a:moveTo>
                  <a:pt x="0" y="0"/>
                </a:moveTo>
                <a:lnTo>
                  <a:pt x="0" y="378595"/>
                </a:lnTo>
                <a:lnTo>
                  <a:pt x="25041" y="379418"/>
                </a:lnTo>
                <a:lnTo>
                  <a:pt x="49720" y="381857"/>
                </a:lnTo>
                <a:lnTo>
                  <a:pt x="97751" y="391401"/>
                </a:lnTo>
                <a:lnTo>
                  <a:pt x="143611" y="406865"/>
                </a:lnTo>
                <a:lnTo>
                  <a:pt x="186816" y="427888"/>
                </a:lnTo>
                <a:lnTo>
                  <a:pt x="226884" y="454109"/>
                </a:lnTo>
                <a:lnTo>
                  <a:pt x="263332" y="485167"/>
                </a:lnTo>
                <a:lnTo>
                  <a:pt x="295676" y="520698"/>
                </a:lnTo>
                <a:lnTo>
                  <a:pt x="323434" y="560344"/>
                </a:lnTo>
                <a:lnTo>
                  <a:pt x="346123" y="603741"/>
                </a:lnTo>
                <a:lnTo>
                  <a:pt x="363260" y="650528"/>
                </a:lnTo>
                <a:lnTo>
                  <a:pt x="375807" y="710847"/>
                </a:lnTo>
                <a:lnTo>
                  <a:pt x="378454" y="770784"/>
                </a:lnTo>
                <a:lnTo>
                  <a:pt x="376231" y="800307"/>
                </a:lnTo>
                <a:lnTo>
                  <a:pt x="365021" y="857858"/>
                </a:lnTo>
                <a:lnTo>
                  <a:pt x="345232" y="912609"/>
                </a:lnTo>
                <a:lnTo>
                  <a:pt x="317393" y="963593"/>
                </a:lnTo>
                <a:lnTo>
                  <a:pt x="282032" y="1009841"/>
                </a:lnTo>
                <a:lnTo>
                  <a:pt x="239678" y="1050386"/>
                </a:lnTo>
                <a:lnTo>
                  <a:pt x="190859" y="1084261"/>
                </a:lnTo>
                <a:lnTo>
                  <a:pt x="136102" y="1110499"/>
                </a:lnTo>
                <a:lnTo>
                  <a:pt x="106663" y="1120451"/>
                </a:lnTo>
                <a:lnTo>
                  <a:pt x="213325" y="1483710"/>
                </a:lnTo>
                <a:lnTo>
                  <a:pt x="260915" y="1468021"/>
                </a:lnTo>
                <a:lnTo>
                  <a:pt x="306899" y="1449436"/>
                </a:lnTo>
                <a:lnTo>
                  <a:pt x="351189" y="1428074"/>
                </a:lnTo>
                <a:lnTo>
                  <a:pt x="393693" y="1404058"/>
                </a:lnTo>
                <a:lnTo>
                  <a:pt x="434321" y="1377506"/>
                </a:lnTo>
                <a:lnTo>
                  <a:pt x="472984" y="1348542"/>
                </a:lnTo>
                <a:lnTo>
                  <a:pt x="509589" y="1317284"/>
                </a:lnTo>
                <a:lnTo>
                  <a:pt x="544048" y="1283853"/>
                </a:lnTo>
                <a:lnTo>
                  <a:pt x="576269" y="1248371"/>
                </a:lnTo>
                <a:lnTo>
                  <a:pt x="606162" y="1210959"/>
                </a:lnTo>
                <a:lnTo>
                  <a:pt x="633638" y="1171736"/>
                </a:lnTo>
                <a:lnTo>
                  <a:pt x="658605" y="1130823"/>
                </a:lnTo>
                <a:lnTo>
                  <a:pt x="680973" y="1088342"/>
                </a:lnTo>
                <a:lnTo>
                  <a:pt x="700652" y="1044413"/>
                </a:lnTo>
                <a:lnTo>
                  <a:pt x="717551" y="999157"/>
                </a:lnTo>
                <a:lnTo>
                  <a:pt x="731581" y="952694"/>
                </a:lnTo>
                <a:lnTo>
                  <a:pt x="742650" y="905145"/>
                </a:lnTo>
                <a:lnTo>
                  <a:pt x="750668" y="856631"/>
                </a:lnTo>
                <a:lnTo>
                  <a:pt x="755545" y="807273"/>
                </a:lnTo>
                <a:lnTo>
                  <a:pt x="757191" y="757191"/>
                </a:lnTo>
                <a:lnTo>
                  <a:pt x="754681" y="695090"/>
                </a:lnTo>
                <a:lnTo>
                  <a:pt x="747281" y="634371"/>
                </a:lnTo>
                <a:lnTo>
                  <a:pt x="735185" y="575229"/>
                </a:lnTo>
                <a:lnTo>
                  <a:pt x="718589" y="517860"/>
                </a:lnTo>
                <a:lnTo>
                  <a:pt x="697687" y="462458"/>
                </a:lnTo>
                <a:lnTo>
                  <a:pt x="672675" y="409218"/>
                </a:lnTo>
                <a:lnTo>
                  <a:pt x="643747" y="358335"/>
                </a:lnTo>
                <a:lnTo>
                  <a:pt x="611097" y="310004"/>
                </a:lnTo>
                <a:lnTo>
                  <a:pt x="574922" y="264419"/>
                </a:lnTo>
                <a:lnTo>
                  <a:pt x="535415" y="221776"/>
                </a:lnTo>
                <a:lnTo>
                  <a:pt x="492772" y="182269"/>
                </a:lnTo>
                <a:lnTo>
                  <a:pt x="447187" y="146094"/>
                </a:lnTo>
                <a:lnTo>
                  <a:pt x="398856" y="113444"/>
                </a:lnTo>
                <a:lnTo>
                  <a:pt x="347973" y="84516"/>
                </a:lnTo>
                <a:lnTo>
                  <a:pt x="294733" y="59503"/>
                </a:lnTo>
                <a:lnTo>
                  <a:pt x="239331" y="38602"/>
                </a:lnTo>
                <a:lnTo>
                  <a:pt x="181961" y="22006"/>
                </a:lnTo>
                <a:lnTo>
                  <a:pt x="122820" y="9910"/>
                </a:lnTo>
                <a:lnTo>
                  <a:pt x="62101" y="2510"/>
                </a:lnTo>
                <a:lnTo>
                  <a:pt x="0" y="0"/>
                </a:lnTo>
                <a:close/>
              </a:path>
            </a:pathLst>
          </a:custGeom>
          <a:solidFill>
            <a:srgbClr val="66A1D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4589329" y="4688176"/>
            <a:ext cx="970234" cy="1513998"/>
          </a:xfrm>
          <a:custGeom>
            <a:avLst/>
            <a:gdLst/>
            <a:ahLst/>
            <a:cxnLst/>
            <a:rect l="l" t="t" r="r" b="b"/>
            <a:pathLst>
              <a:path w="970234" h="1513998">
                <a:moveTo>
                  <a:pt x="744530" y="0"/>
                </a:moveTo>
                <a:lnTo>
                  <a:pt x="706320" y="1590"/>
                </a:lnTo>
                <a:lnTo>
                  <a:pt x="668275" y="5104"/>
                </a:lnTo>
                <a:lnTo>
                  <a:pt x="630468" y="10530"/>
                </a:lnTo>
                <a:lnTo>
                  <a:pt x="592971" y="17858"/>
                </a:lnTo>
                <a:lnTo>
                  <a:pt x="555857" y="27078"/>
                </a:lnTo>
                <a:lnTo>
                  <a:pt x="484704" y="50475"/>
                </a:lnTo>
                <a:lnTo>
                  <a:pt x="428529" y="74682"/>
                </a:lnTo>
                <a:lnTo>
                  <a:pt x="375191" y="102949"/>
                </a:lnTo>
                <a:lnTo>
                  <a:pt x="324822" y="135036"/>
                </a:lnTo>
                <a:lnTo>
                  <a:pt x="277552" y="170700"/>
                </a:lnTo>
                <a:lnTo>
                  <a:pt x="233516" y="209698"/>
                </a:lnTo>
                <a:lnTo>
                  <a:pt x="192844" y="251790"/>
                </a:lnTo>
                <a:lnTo>
                  <a:pt x="155669" y="296734"/>
                </a:lnTo>
                <a:lnTo>
                  <a:pt x="122122" y="344286"/>
                </a:lnTo>
                <a:lnTo>
                  <a:pt x="92337" y="394207"/>
                </a:lnTo>
                <a:lnTo>
                  <a:pt x="66445" y="446253"/>
                </a:lnTo>
                <a:lnTo>
                  <a:pt x="44577" y="500183"/>
                </a:lnTo>
                <a:lnTo>
                  <a:pt x="26867" y="555754"/>
                </a:lnTo>
                <a:lnTo>
                  <a:pt x="13446" y="612726"/>
                </a:lnTo>
                <a:lnTo>
                  <a:pt x="4446" y="670857"/>
                </a:lnTo>
                <a:lnTo>
                  <a:pt x="0" y="729903"/>
                </a:lnTo>
                <a:lnTo>
                  <a:pt x="238" y="789624"/>
                </a:lnTo>
                <a:lnTo>
                  <a:pt x="5295" y="849777"/>
                </a:lnTo>
                <a:lnTo>
                  <a:pt x="15301" y="910122"/>
                </a:lnTo>
                <a:lnTo>
                  <a:pt x="30389" y="970415"/>
                </a:lnTo>
                <a:lnTo>
                  <a:pt x="50293" y="1029293"/>
                </a:lnTo>
                <a:lnTo>
                  <a:pt x="74500" y="1085468"/>
                </a:lnTo>
                <a:lnTo>
                  <a:pt x="102768" y="1138806"/>
                </a:lnTo>
                <a:lnTo>
                  <a:pt x="134854" y="1189176"/>
                </a:lnTo>
                <a:lnTo>
                  <a:pt x="170518" y="1236445"/>
                </a:lnTo>
                <a:lnTo>
                  <a:pt x="209517" y="1280481"/>
                </a:lnTo>
                <a:lnTo>
                  <a:pt x="251609" y="1321153"/>
                </a:lnTo>
                <a:lnTo>
                  <a:pt x="296552" y="1358328"/>
                </a:lnTo>
                <a:lnTo>
                  <a:pt x="344105" y="1391875"/>
                </a:lnTo>
                <a:lnTo>
                  <a:pt x="394025" y="1421660"/>
                </a:lnTo>
                <a:lnTo>
                  <a:pt x="446071" y="1447553"/>
                </a:lnTo>
                <a:lnTo>
                  <a:pt x="500001" y="1469420"/>
                </a:lnTo>
                <a:lnTo>
                  <a:pt x="555573" y="1487130"/>
                </a:lnTo>
                <a:lnTo>
                  <a:pt x="612545" y="1500551"/>
                </a:lnTo>
                <a:lnTo>
                  <a:pt x="670676" y="1509551"/>
                </a:lnTo>
                <a:lnTo>
                  <a:pt x="729722" y="1513998"/>
                </a:lnTo>
                <a:lnTo>
                  <a:pt x="789443" y="1513759"/>
                </a:lnTo>
                <a:lnTo>
                  <a:pt x="849597" y="1508702"/>
                </a:lnTo>
                <a:lnTo>
                  <a:pt x="909941" y="1498696"/>
                </a:lnTo>
                <a:lnTo>
                  <a:pt x="970234" y="1483609"/>
                </a:lnTo>
                <a:lnTo>
                  <a:pt x="861866" y="1135687"/>
                </a:lnTo>
                <a:lnTo>
                  <a:pt x="756907" y="1135687"/>
                </a:lnTo>
                <a:lnTo>
                  <a:pt x="725857" y="1134432"/>
                </a:lnTo>
                <a:lnTo>
                  <a:pt x="665926" y="1124684"/>
                </a:lnTo>
                <a:lnTo>
                  <a:pt x="609541" y="1105935"/>
                </a:lnTo>
                <a:lnTo>
                  <a:pt x="557479" y="1078965"/>
                </a:lnTo>
                <a:lnTo>
                  <a:pt x="510521" y="1044552"/>
                </a:lnTo>
                <a:lnTo>
                  <a:pt x="469446" y="1003478"/>
                </a:lnTo>
                <a:lnTo>
                  <a:pt x="435034" y="956520"/>
                </a:lnTo>
                <a:lnTo>
                  <a:pt x="408063" y="904458"/>
                </a:lnTo>
                <a:lnTo>
                  <a:pt x="389314" y="848072"/>
                </a:lnTo>
                <a:lnTo>
                  <a:pt x="379566" y="788142"/>
                </a:lnTo>
                <a:lnTo>
                  <a:pt x="378311" y="757091"/>
                </a:lnTo>
                <a:lnTo>
                  <a:pt x="379566" y="726041"/>
                </a:lnTo>
                <a:lnTo>
                  <a:pt x="389314" y="666110"/>
                </a:lnTo>
                <a:lnTo>
                  <a:pt x="408063" y="609725"/>
                </a:lnTo>
                <a:lnTo>
                  <a:pt x="435034" y="557663"/>
                </a:lnTo>
                <a:lnTo>
                  <a:pt x="469446" y="510705"/>
                </a:lnTo>
                <a:lnTo>
                  <a:pt x="510521" y="469630"/>
                </a:lnTo>
                <a:lnTo>
                  <a:pt x="557479" y="435217"/>
                </a:lnTo>
                <a:lnTo>
                  <a:pt x="609541" y="408246"/>
                </a:lnTo>
                <a:lnTo>
                  <a:pt x="665926" y="389497"/>
                </a:lnTo>
                <a:lnTo>
                  <a:pt x="725857" y="379749"/>
                </a:lnTo>
                <a:lnTo>
                  <a:pt x="756907" y="378494"/>
                </a:lnTo>
                <a:lnTo>
                  <a:pt x="744530" y="0"/>
                </a:lnTo>
                <a:close/>
              </a:path>
              <a:path w="970234" h="1513998">
                <a:moveTo>
                  <a:pt x="857617" y="1122046"/>
                </a:moveTo>
                <a:lnTo>
                  <a:pt x="820315" y="1130339"/>
                </a:lnTo>
                <a:lnTo>
                  <a:pt x="782392" y="1134828"/>
                </a:lnTo>
                <a:lnTo>
                  <a:pt x="756907" y="1135687"/>
                </a:lnTo>
                <a:lnTo>
                  <a:pt x="861866" y="1135687"/>
                </a:lnTo>
                <a:lnTo>
                  <a:pt x="857617" y="1122046"/>
                </a:lnTo>
                <a:close/>
              </a:path>
            </a:pathLst>
          </a:custGeom>
          <a:solidFill>
            <a:srgbClr val="E22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3031028" y="2280805"/>
            <a:ext cx="704215" cy="2914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b="1">
                <a:solidFill>
                  <a:srgbClr val="7F7F7F"/>
                </a:solidFill>
                <a:latin typeface="Arial"/>
                <a:cs typeface="Arial"/>
              </a:rPr>
              <a:t>The </a:t>
            </a:r>
            <a:r>
              <a:rPr dirty="0" smtClean="0" sz="800" spc="-10" b="1">
                <a:solidFill>
                  <a:srgbClr val="7F7F7F"/>
                </a:solidFill>
                <a:latin typeface="Arial"/>
                <a:cs typeface="Arial"/>
              </a:rPr>
              <a:t>Daily</a:t>
            </a:r>
            <a:r>
              <a:rPr dirty="0" smtClean="0" sz="800" spc="-10" b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800" spc="5" b="1">
                <a:solidFill>
                  <a:srgbClr val="7F7F7F"/>
                </a:solidFill>
                <a:latin typeface="Arial"/>
                <a:cs typeface="Arial"/>
              </a:rPr>
              <a:t>Mail</a:t>
            </a:r>
            <a:endParaRPr sz="800">
              <a:latin typeface="Arial"/>
              <a:cs typeface="Arial"/>
            </a:endParaRPr>
          </a:p>
          <a:p>
            <a:pPr marL="44450">
              <a:lnSpc>
                <a:spcPct val="100000"/>
              </a:lnSpc>
              <a:spcBef>
                <a:spcPts val="290"/>
              </a:spcBef>
            </a:pPr>
            <a:r>
              <a:rPr dirty="0" smtClean="0" sz="800">
                <a:solidFill>
                  <a:srgbClr val="FFFFFF"/>
                </a:solidFill>
                <a:latin typeface="Arial"/>
                <a:cs typeface="Arial"/>
              </a:rPr>
              <a:t>23,000 </a:t>
            </a:r>
            <a:r>
              <a:rPr dirty="0" smtClean="0" sz="800" spc="-14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800" spc="-15">
                <a:solidFill>
                  <a:srgbClr val="FFFFFF"/>
                </a:solidFill>
                <a:latin typeface="Arial"/>
                <a:cs typeface="Arial"/>
              </a:rPr>
              <a:t>weets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723690" y="2431936"/>
            <a:ext cx="1005298" cy="12700"/>
          </a:xfrm>
          <a:custGeom>
            <a:avLst/>
            <a:gdLst/>
            <a:ahLst/>
            <a:cxnLst/>
            <a:rect l="l" t="t" r="r" b="b"/>
            <a:pathLst>
              <a:path w="1005298" h="12700">
                <a:moveTo>
                  <a:pt x="0" y="0"/>
                </a:moveTo>
                <a:lnTo>
                  <a:pt x="1005298" y="1270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6148877" y="2947554"/>
            <a:ext cx="681990" cy="2914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b="1">
                <a:solidFill>
                  <a:srgbClr val="7F7F7F"/>
                </a:solidFill>
                <a:latin typeface="Arial"/>
                <a:cs typeface="Arial"/>
              </a:rPr>
              <a:t>The </a:t>
            </a:r>
            <a:r>
              <a:rPr dirty="0" smtClean="0" sz="800" spc="-10" b="1">
                <a:solidFill>
                  <a:srgbClr val="7F7F7F"/>
                </a:solidFill>
                <a:latin typeface="Arial"/>
                <a:cs typeface="Arial"/>
              </a:rPr>
              <a:t>Gua</a:t>
            </a:r>
            <a:r>
              <a:rPr dirty="0" smtClean="0" sz="800" spc="-20" b="1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800" spc="-5" b="1">
                <a:solidFill>
                  <a:srgbClr val="7F7F7F"/>
                </a:solidFill>
                <a:latin typeface="Arial"/>
                <a:cs typeface="Arial"/>
              </a:rPr>
              <a:t>dian</a:t>
            </a:r>
            <a:endParaRPr sz="8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290"/>
              </a:spcBef>
            </a:pPr>
            <a:r>
              <a:rPr dirty="0" smtClean="0" sz="800">
                <a:solidFill>
                  <a:srgbClr val="FFFFFF"/>
                </a:solidFill>
                <a:latin typeface="Arial"/>
                <a:cs typeface="Arial"/>
              </a:rPr>
              <a:t>22,000 </a:t>
            </a:r>
            <a:r>
              <a:rPr dirty="0" smtClean="0" sz="800" spc="-14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800" spc="-15">
                <a:solidFill>
                  <a:srgbClr val="FFFFFF"/>
                </a:solidFill>
                <a:latin typeface="Arial"/>
                <a:cs typeface="Arial"/>
              </a:rPr>
              <a:t>weets</a:t>
            </a:r>
            <a:endParaRPr sz="8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809787" y="3098685"/>
            <a:ext cx="1005299" cy="12699"/>
          </a:xfrm>
          <a:custGeom>
            <a:avLst/>
            <a:gdLst/>
            <a:ahLst/>
            <a:cxnLst/>
            <a:rect l="l" t="t" r="r" b="b"/>
            <a:pathLst>
              <a:path w="1005299" h="12699">
                <a:moveTo>
                  <a:pt x="0" y="0"/>
                </a:moveTo>
                <a:lnTo>
                  <a:pt x="1005299" y="1269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7812577" y="4020705"/>
            <a:ext cx="842010" cy="2914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b="1">
                <a:solidFill>
                  <a:srgbClr val="7F7F7F"/>
                </a:solidFill>
                <a:latin typeface="Arial"/>
                <a:cs typeface="Arial"/>
              </a:rPr>
              <a:t>The Independent</a:t>
            </a:r>
            <a:endParaRPr sz="800">
              <a:latin typeface="Arial"/>
              <a:cs typeface="Arial"/>
            </a:endParaRPr>
          </a:p>
          <a:p>
            <a:pPr marL="19050">
              <a:lnSpc>
                <a:spcPct val="100000"/>
              </a:lnSpc>
              <a:spcBef>
                <a:spcPts val="290"/>
              </a:spcBef>
            </a:pPr>
            <a:r>
              <a:rPr dirty="0" smtClean="0" sz="800">
                <a:solidFill>
                  <a:srgbClr val="FFFFFF"/>
                </a:solidFill>
                <a:latin typeface="Arial"/>
                <a:cs typeface="Arial"/>
              </a:rPr>
              <a:t>47,000 </a:t>
            </a:r>
            <a:r>
              <a:rPr dirty="0" smtClean="0" sz="800" spc="-14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800" spc="-15">
                <a:solidFill>
                  <a:srgbClr val="FFFFFF"/>
                </a:solidFill>
                <a:latin typeface="Arial"/>
                <a:cs typeface="Arial"/>
              </a:rPr>
              <a:t>weets</a:t>
            </a:r>
            <a:endParaRPr sz="8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790988" y="3555885"/>
            <a:ext cx="6349" cy="736599"/>
          </a:xfrm>
          <a:custGeom>
            <a:avLst/>
            <a:gdLst/>
            <a:ahLst/>
            <a:cxnLst/>
            <a:rect l="l" t="t" r="r" b="b"/>
            <a:pathLst>
              <a:path w="6349" h="736599">
                <a:moveTo>
                  <a:pt x="6349" y="0"/>
                </a:moveTo>
                <a:lnTo>
                  <a:pt x="0" y="73659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3304080" y="3842905"/>
            <a:ext cx="798830" cy="2914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b="1">
                <a:solidFill>
                  <a:srgbClr val="7F7F7F"/>
                </a:solidFill>
                <a:latin typeface="Arial"/>
                <a:cs typeface="Arial"/>
              </a:rPr>
              <a:t>The </a:t>
            </a:r>
            <a:r>
              <a:rPr dirty="0" smtClean="0" sz="800" spc="-10" b="1">
                <a:solidFill>
                  <a:srgbClr val="7F7F7F"/>
                </a:solidFill>
                <a:latin typeface="Arial"/>
                <a:cs typeface="Arial"/>
              </a:rPr>
              <a:t>Daily</a:t>
            </a:r>
            <a:r>
              <a:rPr dirty="0" smtClean="0" sz="800" spc="-10" b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800" spc="5" b="1">
                <a:solidFill>
                  <a:srgbClr val="7F7F7F"/>
                </a:solidFill>
                <a:latin typeface="Arial"/>
                <a:cs typeface="Arial"/>
              </a:rPr>
              <a:t>Mir</a:t>
            </a:r>
            <a:r>
              <a:rPr dirty="0" smtClean="0" sz="800" spc="-10" b="1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800" spc="0" b="1">
                <a:solidFill>
                  <a:srgbClr val="7F7F7F"/>
                </a:solidFill>
                <a:latin typeface="Arial"/>
                <a:cs typeface="Arial"/>
              </a:rPr>
              <a:t>or</a:t>
            </a:r>
            <a:endParaRPr sz="800">
              <a:latin typeface="Arial"/>
              <a:cs typeface="Arial"/>
            </a:endParaRPr>
          </a:p>
          <a:p>
            <a:pPr marL="19050">
              <a:lnSpc>
                <a:spcPct val="100000"/>
              </a:lnSpc>
              <a:spcBef>
                <a:spcPts val="290"/>
              </a:spcBef>
            </a:pPr>
            <a:r>
              <a:rPr dirty="0" smtClean="0" sz="800">
                <a:solidFill>
                  <a:srgbClr val="FFFFFF"/>
                </a:solidFill>
                <a:latin typeface="Arial"/>
                <a:cs typeface="Arial"/>
              </a:rPr>
              <a:t>63,000 </a:t>
            </a:r>
            <a:r>
              <a:rPr dirty="0" smtClean="0" sz="800" spc="-14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800" spc="-15">
                <a:solidFill>
                  <a:srgbClr val="FFFFFF"/>
                </a:solidFill>
                <a:latin typeface="Arial"/>
                <a:cs typeface="Arial"/>
              </a:rPr>
              <a:t>weets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282487" y="3860685"/>
            <a:ext cx="6349" cy="736599"/>
          </a:xfrm>
          <a:custGeom>
            <a:avLst/>
            <a:gdLst/>
            <a:ahLst/>
            <a:cxnLst/>
            <a:rect l="l" t="t" r="r" b="b"/>
            <a:pathLst>
              <a:path w="6349" h="736599">
                <a:moveTo>
                  <a:pt x="6349" y="0"/>
                </a:moveTo>
                <a:lnTo>
                  <a:pt x="0" y="73659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6059978" y="4719203"/>
            <a:ext cx="710565" cy="2914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b="1">
                <a:solidFill>
                  <a:srgbClr val="7F7F7F"/>
                </a:solidFill>
                <a:latin typeface="Arial"/>
                <a:cs typeface="Arial"/>
              </a:rPr>
              <a:t>The </a:t>
            </a:r>
            <a:r>
              <a:rPr dirty="0" smtClean="0" sz="800" spc="-90" b="1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dirty="0" smtClean="0" sz="800" spc="0" b="1">
                <a:solidFill>
                  <a:srgbClr val="7F7F7F"/>
                </a:solidFill>
                <a:latin typeface="Arial"/>
                <a:cs typeface="Arial"/>
              </a:rPr>
              <a:t>elegraph</a:t>
            </a:r>
            <a:endParaRPr sz="800">
              <a:latin typeface="Arial"/>
              <a:cs typeface="Arial"/>
            </a:endParaRPr>
          </a:p>
          <a:p>
            <a:pPr marL="44450">
              <a:lnSpc>
                <a:spcPct val="100000"/>
              </a:lnSpc>
              <a:spcBef>
                <a:spcPts val="290"/>
              </a:spcBef>
            </a:pPr>
            <a:r>
              <a:rPr dirty="0" smtClean="0" sz="800">
                <a:solidFill>
                  <a:srgbClr val="FFFFFF"/>
                </a:solidFill>
                <a:latin typeface="Arial"/>
                <a:cs typeface="Arial"/>
              </a:rPr>
              <a:t>32,000 </a:t>
            </a:r>
            <a:r>
              <a:rPr dirty="0" smtClean="0" sz="800" spc="-14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800" spc="-15">
                <a:solidFill>
                  <a:srgbClr val="FFFFFF"/>
                </a:solidFill>
                <a:latin typeface="Arial"/>
                <a:cs typeface="Arial"/>
              </a:rPr>
              <a:t>weets</a:t>
            </a:r>
            <a:endParaRPr sz="8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752639" y="4870335"/>
            <a:ext cx="1005298" cy="12700"/>
          </a:xfrm>
          <a:custGeom>
            <a:avLst/>
            <a:gdLst/>
            <a:ahLst/>
            <a:cxnLst/>
            <a:rect l="l" t="t" r="r" b="b"/>
            <a:pathLst>
              <a:path w="1005298" h="12700">
                <a:moveTo>
                  <a:pt x="0" y="0"/>
                </a:moveTo>
                <a:lnTo>
                  <a:pt x="1005298" y="1270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8095788" y="5625985"/>
            <a:ext cx="6349" cy="736599"/>
          </a:xfrm>
          <a:custGeom>
            <a:avLst/>
            <a:gdLst/>
            <a:ahLst/>
            <a:cxnLst/>
            <a:rect l="l" t="t" r="r" b="b"/>
            <a:pathLst>
              <a:path w="6349" h="736599">
                <a:moveTo>
                  <a:pt x="6349" y="0"/>
                </a:moveTo>
                <a:lnTo>
                  <a:pt x="0" y="73659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2597113" y="3091486"/>
            <a:ext cx="203835" cy="1181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Arial"/>
                <a:cs typeface="Arial"/>
              </a:rPr>
              <a:t>16%</a:t>
            </a:r>
            <a:endParaRPr sz="7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835114" y="2600416"/>
            <a:ext cx="203835" cy="1181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Arial"/>
                <a:cs typeface="Arial"/>
              </a:rPr>
              <a:t>23%</a:t>
            </a:r>
            <a:endParaRPr sz="7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551982" y="2448034"/>
            <a:ext cx="154305" cy="1181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Arial"/>
                <a:cs typeface="Arial"/>
              </a:rPr>
              <a:t>8%</a:t>
            </a:r>
            <a:endParaRPr sz="7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874649" y="3083033"/>
            <a:ext cx="203835" cy="1181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Arial"/>
                <a:cs typeface="Arial"/>
              </a:rPr>
              <a:t>26%</a:t>
            </a:r>
            <a:endParaRPr sz="7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947115" y="2346433"/>
            <a:ext cx="203835" cy="1181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Arial"/>
                <a:cs typeface="Arial"/>
              </a:rPr>
              <a:t>10%</a:t>
            </a:r>
            <a:endParaRPr sz="7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533182" y="3015300"/>
            <a:ext cx="203835" cy="1181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Arial"/>
                <a:cs typeface="Arial"/>
              </a:rPr>
              <a:t>19%</a:t>
            </a:r>
            <a:endParaRPr sz="7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037391" y="4852553"/>
            <a:ext cx="154305" cy="1181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Arial"/>
                <a:cs typeface="Arial"/>
              </a:rPr>
              <a:t>8%</a:t>
            </a:r>
            <a:endParaRPr sz="7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403318" y="5868564"/>
            <a:ext cx="203835" cy="1181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Arial"/>
                <a:cs typeface="Arial"/>
              </a:rPr>
              <a:t>23%</a:t>
            </a:r>
            <a:endParaRPr sz="7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831381" y="5292832"/>
            <a:ext cx="203835" cy="1181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Arial"/>
                <a:cs typeface="Arial"/>
              </a:rPr>
              <a:t>15%</a:t>
            </a:r>
            <a:endParaRPr sz="7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764583" y="5741565"/>
            <a:ext cx="203835" cy="1181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Arial"/>
                <a:cs typeface="Arial"/>
              </a:rPr>
              <a:t>18%</a:t>
            </a:r>
            <a:endParaRPr sz="7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523781" y="5157365"/>
            <a:ext cx="203835" cy="1181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Arial"/>
                <a:cs typeface="Arial"/>
              </a:rPr>
              <a:t>12%</a:t>
            </a:r>
            <a:endParaRPr sz="7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956515" y="5385965"/>
            <a:ext cx="203835" cy="1181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>
                <a:solidFill>
                  <a:srgbClr val="FFFFFF"/>
                </a:solidFill>
                <a:latin typeface="Arial"/>
                <a:cs typeface="Arial"/>
              </a:rPr>
              <a:t>19%</a:t>
            </a:r>
            <a:endParaRPr sz="70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227281" y="1645920"/>
            <a:ext cx="195349" cy="19950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" name="object 58"/>
          <p:cNvSpPr/>
          <p:nvPr/>
        </p:nvSpPr>
        <p:spPr>
          <a:xfrm>
            <a:off x="1274268" y="1669930"/>
            <a:ext cx="100688" cy="107999"/>
          </a:xfrm>
          <a:custGeom>
            <a:avLst/>
            <a:gdLst/>
            <a:ahLst/>
            <a:cxnLst/>
            <a:rect l="l" t="t" r="r" b="b"/>
            <a:pathLst>
              <a:path w="100688" h="107999">
                <a:moveTo>
                  <a:pt x="0" y="0"/>
                </a:moveTo>
                <a:lnTo>
                  <a:pt x="100688" y="0"/>
                </a:lnTo>
                <a:lnTo>
                  <a:pt x="100688" y="107999"/>
                </a:lnTo>
                <a:lnTo>
                  <a:pt x="0" y="107999"/>
                </a:lnTo>
                <a:lnTo>
                  <a:pt x="0" y="0"/>
                </a:lnTo>
                <a:close/>
              </a:path>
            </a:pathLst>
          </a:custGeom>
          <a:solidFill>
            <a:srgbClr val="E22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" name="object 59"/>
          <p:cNvSpPr/>
          <p:nvPr/>
        </p:nvSpPr>
        <p:spPr>
          <a:xfrm>
            <a:off x="1227281" y="1442257"/>
            <a:ext cx="191192" cy="19950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" name="object 60"/>
          <p:cNvSpPr/>
          <p:nvPr/>
        </p:nvSpPr>
        <p:spPr>
          <a:xfrm>
            <a:off x="1273853" y="1466722"/>
            <a:ext cx="100688" cy="1080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" name="object 61"/>
          <p:cNvSpPr/>
          <p:nvPr/>
        </p:nvSpPr>
        <p:spPr>
          <a:xfrm>
            <a:off x="1227281" y="1845425"/>
            <a:ext cx="191192" cy="19950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" name="object 62"/>
          <p:cNvSpPr/>
          <p:nvPr/>
        </p:nvSpPr>
        <p:spPr>
          <a:xfrm>
            <a:off x="1273811" y="1866729"/>
            <a:ext cx="100688" cy="108000"/>
          </a:xfrm>
          <a:custGeom>
            <a:avLst/>
            <a:gdLst/>
            <a:ahLst/>
            <a:cxnLst/>
            <a:rect l="l" t="t" r="r" b="b"/>
            <a:pathLst>
              <a:path w="100688" h="108000">
                <a:moveTo>
                  <a:pt x="0" y="0"/>
                </a:moveTo>
                <a:lnTo>
                  <a:pt x="100688" y="0"/>
                </a:lnTo>
                <a:lnTo>
                  <a:pt x="100688" y="108000"/>
                </a:lnTo>
                <a:lnTo>
                  <a:pt x="0" y="108000"/>
                </a:lnTo>
                <a:lnTo>
                  <a:pt x="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" name="object 63"/>
          <p:cNvSpPr txBox="1"/>
          <p:nvPr/>
        </p:nvSpPr>
        <p:spPr>
          <a:xfrm>
            <a:off x="1426566" y="1384601"/>
            <a:ext cx="1202055" cy="6076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 indent="0">
              <a:lnSpc>
                <a:spcPct val="163200"/>
              </a:lnSpc>
            </a:pPr>
            <a:r>
              <a:rPr dirty="0" smtClean="0" sz="800" spc="-25">
                <a:solidFill>
                  <a:srgbClr val="7F7F7F"/>
                </a:solidFill>
                <a:latin typeface="Arial"/>
                <a:cs typeface="Arial"/>
              </a:rPr>
              <a:t>Positive</a:t>
            </a:r>
            <a:r>
              <a:rPr dirty="0" smtClean="0" sz="800" spc="-2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800" spc="-5">
                <a:solidFill>
                  <a:srgbClr val="7F7F7F"/>
                </a:solidFill>
                <a:latin typeface="Arial"/>
                <a:cs typeface="Arial"/>
              </a:rPr>
              <a:t>towa</a:t>
            </a:r>
            <a:r>
              <a:rPr dirty="0" smtClean="0" sz="800" spc="-20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800" spc="-5">
                <a:solidFill>
                  <a:srgbClr val="7F7F7F"/>
                </a:solidFill>
                <a:latin typeface="Arial"/>
                <a:cs typeface="Arial"/>
              </a:rPr>
              <a:t>ds</a:t>
            </a:r>
            <a:r>
              <a:rPr dirty="0" smtClean="0" sz="800" spc="-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800" spc="-20">
                <a:solidFill>
                  <a:srgbClr val="7F7F7F"/>
                </a:solidFill>
                <a:latin typeface="Arial"/>
                <a:cs typeface="Arial"/>
              </a:rPr>
              <a:t>Thatcher</a:t>
            </a:r>
            <a:r>
              <a:rPr dirty="0" smtClean="0" sz="800" spc="-1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800" spc="-20">
                <a:solidFill>
                  <a:srgbClr val="7F7F7F"/>
                </a:solidFill>
                <a:latin typeface="Arial"/>
                <a:cs typeface="Arial"/>
              </a:rPr>
              <a:t>Negative</a:t>
            </a:r>
            <a:r>
              <a:rPr dirty="0" smtClean="0" sz="800" spc="-2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800" spc="-5">
                <a:solidFill>
                  <a:srgbClr val="7F7F7F"/>
                </a:solidFill>
                <a:latin typeface="Arial"/>
                <a:cs typeface="Arial"/>
              </a:rPr>
              <a:t>towa</a:t>
            </a:r>
            <a:r>
              <a:rPr dirty="0" smtClean="0" sz="800" spc="-20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800" spc="-5">
                <a:solidFill>
                  <a:srgbClr val="7F7F7F"/>
                </a:solidFill>
                <a:latin typeface="Arial"/>
                <a:cs typeface="Arial"/>
              </a:rPr>
              <a:t>ds</a:t>
            </a:r>
            <a:r>
              <a:rPr dirty="0" smtClean="0" sz="800" spc="-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800" spc="-20">
                <a:solidFill>
                  <a:srgbClr val="7F7F7F"/>
                </a:solidFill>
                <a:latin typeface="Arial"/>
                <a:cs typeface="Arial"/>
              </a:rPr>
              <a:t>Thatcher</a:t>
            </a:r>
            <a:r>
              <a:rPr dirty="0" smtClean="0" sz="800" spc="-1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800" spc="-20">
                <a:solidFill>
                  <a:srgbClr val="7F7F7F"/>
                </a:solidFill>
                <a:latin typeface="Arial"/>
                <a:cs typeface="Arial"/>
              </a:rPr>
              <a:t>Neutral:</a:t>
            </a:r>
            <a:r>
              <a:rPr dirty="0" smtClean="0" sz="800" spc="-2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800" spc="-15">
                <a:solidFill>
                  <a:srgbClr val="7F7F7F"/>
                </a:solidFill>
                <a:latin typeface="Arial"/>
                <a:cs typeface="Arial"/>
              </a:rPr>
              <a:t>hidden</a:t>
            </a:r>
            <a:endParaRPr sz="800">
              <a:latin typeface="Arial"/>
              <a:cs typeface="Arial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3263437" y="450735"/>
            <a:ext cx="6527800" cy="1323973"/>
          </a:xfrm>
          <a:custGeom>
            <a:avLst/>
            <a:gdLst/>
            <a:ahLst/>
            <a:cxnLst/>
            <a:rect l="l" t="t" r="r" b="b"/>
            <a:pathLst>
              <a:path w="6527800" h="1323973">
                <a:moveTo>
                  <a:pt x="0" y="0"/>
                </a:moveTo>
                <a:lnTo>
                  <a:pt x="6527800" y="0"/>
                </a:lnTo>
                <a:lnTo>
                  <a:pt x="6527800" y="1323973"/>
                </a:lnTo>
                <a:lnTo>
                  <a:pt x="0" y="132397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" name="object 65"/>
          <p:cNvSpPr txBox="1"/>
          <p:nvPr/>
        </p:nvSpPr>
        <p:spPr>
          <a:xfrm>
            <a:off x="3360039" y="497429"/>
            <a:ext cx="6357620" cy="12230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just" marL="12700" marR="12700" indent="3200400">
              <a:lnSpc>
                <a:spcPct val="99800"/>
              </a:lnSpc>
            </a:pPr>
            <a:r>
              <a:rPr dirty="0" smtClean="0" sz="3200" spc="-130">
                <a:solidFill>
                  <a:srgbClr val="007DC6"/>
                </a:solidFill>
                <a:latin typeface="Arial"/>
                <a:cs typeface="Arial"/>
              </a:rPr>
              <a:t>A</a:t>
            </a:r>
            <a:r>
              <a:rPr dirty="0" smtClean="0" sz="3200" spc="-130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65">
                <a:solidFill>
                  <a:srgbClr val="007DC6"/>
                </a:solidFill>
                <a:latin typeface="Arial"/>
                <a:cs typeface="Arial"/>
              </a:rPr>
              <a:t>Nation</a:t>
            </a:r>
            <a:r>
              <a:rPr dirty="0" smtClean="0" sz="3200" spc="-6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80">
                <a:solidFill>
                  <a:srgbClr val="007DC6"/>
                </a:solidFill>
                <a:latin typeface="Arial"/>
                <a:cs typeface="Arial"/>
              </a:rPr>
              <a:t>Divided?</a:t>
            </a:r>
            <a:r>
              <a:rPr dirty="0" smtClean="0" sz="3200" spc="-4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2400" spc="-45">
                <a:solidFill>
                  <a:srgbClr val="7F7F7F"/>
                </a:solidFill>
                <a:latin typeface="Arial"/>
                <a:cs typeface="Arial"/>
              </a:rPr>
              <a:t>How 300,000 </a:t>
            </a:r>
            <a:r>
              <a:rPr dirty="0" smtClean="0" sz="2400" spc="-95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2400" spc="-65">
                <a:solidFill>
                  <a:srgbClr val="7F7F7F"/>
                </a:solidFill>
                <a:latin typeface="Arial"/>
                <a:cs typeface="Arial"/>
              </a:rPr>
              <a:t>eaders</a:t>
            </a:r>
            <a:r>
              <a:rPr dirty="0" smtClean="0" sz="2400" spc="-6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30">
                <a:solidFill>
                  <a:srgbClr val="7F7F7F"/>
                </a:solidFill>
                <a:latin typeface="Arial"/>
                <a:cs typeface="Arial"/>
              </a:rPr>
              <a:t>of</a:t>
            </a:r>
            <a:r>
              <a:rPr dirty="0" smtClean="0" sz="2400" spc="-3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70">
                <a:solidFill>
                  <a:srgbClr val="7F7F7F"/>
                </a:solidFill>
                <a:latin typeface="Arial"/>
                <a:cs typeface="Arial"/>
              </a:rPr>
              <a:t>six</a:t>
            </a:r>
            <a:r>
              <a:rPr dirty="0" smtClean="0" sz="2400" spc="-7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20">
                <a:solidFill>
                  <a:srgbClr val="7F7F7F"/>
                </a:solidFill>
                <a:latin typeface="Arial"/>
                <a:cs typeface="Arial"/>
              </a:rPr>
              <a:t>top</a:t>
            </a:r>
            <a:r>
              <a:rPr dirty="0" smtClean="0" sz="2400" spc="2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85">
                <a:solidFill>
                  <a:srgbClr val="7F7F7F"/>
                </a:solidFill>
                <a:latin typeface="Arial"/>
                <a:cs typeface="Arial"/>
              </a:rPr>
              <a:t>UK</a:t>
            </a:r>
            <a:r>
              <a:rPr dirty="0" smtClean="0" sz="2400" spc="-8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40">
                <a:solidFill>
                  <a:srgbClr val="7F7F7F"/>
                </a:solidFill>
                <a:latin typeface="Arial"/>
                <a:cs typeface="Arial"/>
              </a:rPr>
              <a:t>newspapers</a:t>
            </a:r>
            <a:r>
              <a:rPr dirty="0" smtClean="0" sz="2400" spc="-2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95">
                <a:solidFill>
                  <a:srgbClr val="7F7F7F"/>
                </a:solidFill>
                <a:latin typeface="Arial"/>
                <a:cs typeface="Arial"/>
              </a:rPr>
              <a:t>a</a:t>
            </a:r>
            <a:r>
              <a:rPr dirty="0" smtClean="0" sz="2400" spc="-105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2400" spc="-95">
                <a:solidFill>
                  <a:srgbClr val="7F7F7F"/>
                </a:solidFill>
                <a:latin typeface="Arial"/>
                <a:cs typeface="Arial"/>
              </a:rPr>
              <a:t>e</a:t>
            </a:r>
            <a:r>
              <a:rPr dirty="0" smtClean="0" sz="2400" spc="-9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75">
                <a:solidFill>
                  <a:srgbClr val="7F7F7F"/>
                </a:solidFill>
                <a:latin typeface="Arial"/>
                <a:cs typeface="Arial"/>
              </a:rPr>
              <a:t>feeling</a:t>
            </a:r>
            <a:r>
              <a:rPr dirty="0" smtClean="0" sz="2400" spc="-7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15">
                <a:solidFill>
                  <a:srgbClr val="7F7F7F"/>
                </a:solidFill>
                <a:latin typeface="Arial"/>
                <a:cs typeface="Arial"/>
              </a:rPr>
              <a:t>about</a:t>
            </a:r>
            <a:r>
              <a:rPr dirty="0" smtClean="0" sz="2400" spc="-1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35">
                <a:solidFill>
                  <a:srgbClr val="7F7F7F"/>
                </a:solidFill>
                <a:latin typeface="Arial"/>
                <a:cs typeface="Arial"/>
              </a:rPr>
              <a:t>the</a:t>
            </a:r>
            <a:r>
              <a:rPr dirty="0" smtClean="0" sz="2400" spc="-3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40">
                <a:solidFill>
                  <a:srgbClr val="7F7F7F"/>
                </a:solidFill>
                <a:latin typeface="Arial"/>
                <a:cs typeface="Arial"/>
              </a:rPr>
              <a:t>death</a:t>
            </a:r>
            <a:r>
              <a:rPr dirty="0" smtClean="0" sz="2400" spc="-4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30">
                <a:solidFill>
                  <a:srgbClr val="7F7F7F"/>
                </a:solidFill>
                <a:latin typeface="Arial"/>
                <a:cs typeface="Arial"/>
              </a:rPr>
              <a:t>of</a:t>
            </a:r>
            <a:r>
              <a:rPr dirty="0" smtClean="0" sz="2400" spc="-3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55">
                <a:solidFill>
                  <a:srgbClr val="7F7F7F"/>
                </a:solidFill>
                <a:latin typeface="Arial"/>
                <a:cs typeface="Arial"/>
              </a:rPr>
              <a:t>Marga</a:t>
            </a:r>
            <a:r>
              <a:rPr dirty="0" smtClean="0" sz="2400" spc="-80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2400" spc="-30">
                <a:solidFill>
                  <a:srgbClr val="7F7F7F"/>
                </a:solidFill>
                <a:latin typeface="Arial"/>
                <a:cs typeface="Arial"/>
              </a:rPr>
              <a:t>et</a:t>
            </a:r>
            <a:r>
              <a:rPr dirty="0" smtClean="0" sz="2400" spc="-3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50">
                <a:solidFill>
                  <a:srgbClr val="7F7F7F"/>
                </a:solidFill>
                <a:latin typeface="Arial"/>
                <a:cs typeface="Arial"/>
              </a:rPr>
              <a:t>Thatcher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8747525" y="6775215"/>
            <a:ext cx="288289" cy="289803"/>
          </a:xfrm>
          <a:custGeom>
            <a:avLst/>
            <a:gdLst/>
            <a:ahLst/>
            <a:cxnLst/>
            <a:rect l="l" t="t" r="r" b="b"/>
            <a:pathLst>
              <a:path w="288289" h="289803">
                <a:moveTo>
                  <a:pt x="141691" y="0"/>
                </a:moveTo>
                <a:lnTo>
                  <a:pt x="103957" y="5686"/>
                </a:lnTo>
                <a:lnTo>
                  <a:pt x="68604" y="21391"/>
                </a:lnTo>
                <a:lnTo>
                  <a:pt x="31216" y="54256"/>
                </a:lnTo>
                <a:lnTo>
                  <a:pt x="8322" y="95425"/>
                </a:lnTo>
                <a:lnTo>
                  <a:pt x="0" y="141551"/>
                </a:lnTo>
                <a:lnTo>
                  <a:pt x="282" y="153428"/>
                </a:lnTo>
                <a:lnTo>
                  <a:pt x="11248" y="200678"/>
                </a:lnTo>
                <a:lnTo>
                  <a:pt x="30023" y="234027"/>
                </a:lnTo>
                <a:lnTo>
                  <a:pt x="58384" y="261534"/>
                </a:lnTo>
                <a:lnTo>
                  <a:pt x="92738" y="280251"/>
                </a:lnTo>
                <a:lnTo>
                  <a:pt x="131091" y="289186"/>
                </a:lnTo>
                <a:lnTo>
                  <a:pt x="144394" y="289803"/>
                </a:lnTo>
                <a:lnTo>
                  <a:pt x="148815" y="289737"/>
                </a:lnTo>
                <a:lnTo>
                  <a:pt x="161312" y="288814"/>
                </a:lnTo>
                <a:lnTo>
                  <a:pt x="173649" y="286794"/>
                </a:lnTo>
                <a:lnTo>
                  <a:pt x="185822" y="283660"/>
                </a:lnTo>
                <a:lnTo>
                  <a:pt x="190456" y="282013"/>
                </a:lnTo>
                <a:lnTo>
                  <a:pt x="142591" y="282013"/>
                </a:lnTo>
                <a:lnTo>
                  <a:pt x="129790" y="281234"/>
                </a:lnTo>
                <a:lnTo>
                  <a:pt x="92809" y="271714"/>
                </a:lnTo>
                <a:lnTo>
                  <a:pt x="59221" y="251725"/>
                </a:lnTo>
                <a:lnTo>
                  <a:pt x="30643" y="221659"/>
                </a:lnTo>
                <a:lnTo>
                  <a:pt x="11453" y="178501"/>
                </a:lnTo>
                <a:lnTo>
                  <a:pt x="7702" y="144014"/>
                </a:lnTo>
                <a:lnTo>
                  <a:pt x="8465" y="132427"/>
                </a:lnTo>
                <a:lnTo>
                  <a:pt x="21522" y="87185"/>
                </a:lnTo>
                <a:lnTo>
                  <a:pt x="50463" y="46520"/>
                </a:lnTo>
                <a:lnTo>
                  <a:pt x="82079" y="22644"/>
                </a:lnTo>
                <a:lnTo>
                  <a:pt x="118390" y="10180"/>
                </a:lnTo>
                <a:lnTo>
                  <a:pt x="144155" y="7759"/>
                </a:lnTo>
                <a:lnTo>
                  <a:pt x="189782" y="7759"/>
                </a:lnTo>
                <a:lnTo>
                  <a:pt x="181840" y="5242"/>
                </a:lnTo>
                <a:lnTo>
                  <a:pt x="168819" y="2350"/>
                </a:lnTo>
                <a:lnTo>
                  <a:pt x="155416" y="591"/>
                </a:lnTo>
                <a:lnTo>
                  <a:pt x="141691" y="0"/>
                </a:lnTo>
                <a:close/>
              </a:path>
              <a:path w="288289" h="289803">
                <a:moveTo>
                  <a:pt x="189782" y="7759"/>
                </a:moveTo>
                <a:lnTo>
                  <a:pt x="144155" y="7759"/>
                </a:lnTo>
                <a:lnTo>
                  <a:pt x="147103" y="7791"/>
                </a:lnTo>
                <a:lnTo>
                  <a:pt x="159778" y="8666"/>
                </a:lnTo>
                <a:lnTo>
                  <a:pt x="208002" y="24005"/>
                </a:lnTo>
                <a:lnTo>
                  <a:pt x="240049" y="47715"/>
                </a:lnTo>
                <a:lnTo>
                  <a:pt x="264816" y="79503"/>
                </a:lnTo>
                <a:lnTo>
                  <a:pt x="279457" y="123584"/>
                </a:lnTo>
                <a:lnTo>
                  <a:pt x="280710" y="147039"/>
                </a:lnTo>
                <a:lnTo>
                  <a:pt x="279883" y="158125"/>
                </a:lnTo>
                <a:lnTo>
                  <a:pt x="266439" y="203242"/>
                </a:lnTo>
                <a:lnTo>
                  <a:pt x="237049" y="243960"/>
                </a:lnTo>
                <a:lnTo>
                  <a:pt x="205297" y="267718"/>
                </a:lnTo>
                <a:lnTo>
                  <a:pt x="169021" y="279695"/>
                </a:lnTo>
                <a:lnTo>
                  <a:pt x="142591" y="282013"/>
                </a:lnTo>
                <a:lnTo>
                  <a:pt x="190456" y="282013"/>
                </a:lnTo>
                <a:lnTo>
                  <a:pt x="232750" y="259662"/>
                </a:lnTo>
                <a:lnTo>
                  <a:pt x="265254" y="224553"/>
                </a:lnTo>
                <a:lnTo>
                  <a:pt x="283890" y="181896"/>
                </a:lnTo>
                <a:lnTo>
                  <a:pt x="288289" y="147039"/>
                </a:lnTo>
                <a:lnTo>
                  <a:pt x="287851" y="135051"/>
                </a:lnTo>
                <a:lnTo>
                  <a:pt x="276384" y="87829"/>
                </a:lnTo>
                <a:lnTo>
                  <a:pt x="257154" y="54022"/>
                </a:lnTo>
                <a:lnTo>
                  <a:pt x="228878" y="27375"/>
                </a:lnTo>
                <a:lnTo>
                  <a:pt x="194417" y="9227"/>
                </a:lnTo>
                <a:lnTo>
                  <a:pt x="189782" y="775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" name="object 67"/>
          <p:cNvSpPr/>
          <p:nvPr/>
        </p:nvSpPr>
        <p:spPr>
          <a:xfrm>
            <a:off x="8822236" y="6849651"/>
            <a:ext cx="19016" cy="18658"/>
          </a:xfrm>
          <a:custGeom>
            <a:avLst/>
            <a:gdLst/>
            <a:ahLst/>
            <a:cxnLst/>
            <a:rect l="l" t="t" r="r" b="b"/>
            <a:pathLst>
              <a:path w="19016" h="18658">
                <a:moveTo>
                  <a:pt x="7640" y="0"/>
                </a:moveTo>
                <a:lnTo>
                  <a:pt x="1953" y="4154"/>
                </a:lnTo>
                <a:lnTo>
                  <a:pt x="709" y="6199"/>
                </a:lnTo>
                <a:lnTo>
                  <a:pt x="0" y="10843"/>
                </a:lnTo>
                <a:lnTo>
                  <a:pt x="568" y="13169"/>
                </a:lnTo>
                <a:lnTo>
                  <a:pt x="3610" y="17314"/>
                </a:lnTo>
                <a:lnTo>
                  <a:pt x="6263" y="18658"/>
                </a:lnTo>
                <a:lnTo>
                  <a:pt x="10938" y="18658"/>
                </a:lnTo>
                <a:lnTo>
                  <a:pt x="12735" y="18068"/>
                </a:lnTo>
                <a:lnTo>
                  <a:pt x="16417" y="15365"/>
                </a:lnTo>
                <a:lnTo>
                  <a:pt x="9851" y="15365"/>
                </a:lnTo>
                <a:lnTo>
                  <a:pt x="6635" y="14862"/>
                </a:lnTo>
                <a:lnTo>
                  <a:pt x="4317" y="11704"/>
                </a:lnTo>
                <a:lnTo>
                  <a:pt x="4006" y="10405"/>
                </a:lnTo>
                <a:lnTo>
                  <a:pt x="4401" y="7815"/>
                </a:lnTo>
                <a:lnTo>
                  <a:pt x="5093" y="6677"/>
                </a:lnTo>
                <a:lnTo>
                  <a:pt x="6997" y="5281"/>
                </a:lnTo>
                <a:lnTo>
                  <a:pt x="8004" y="4954"/>
                </a:lnTo>
                <a:lnTo>
                  <a:pt x="16364" y="4954"/>
                </a:lnTo>
                <a:lnTo>
                  <a:pt x="13385" y="895"/>
                </a:lnTo>
                <a:lnTo>
                  <a:pt x="7640" y="0"/>
                </a:lnTo>
                <a:close/>
              </a:path>
              <a:path w="19016" h="18658">
                <a:moveTo>
                  <a:pt x="16364" y="4954"/>
                </a:moveTo>
                <a:lnTo>
                  <a:pt x="10633" y="4954"/>
                </a:lnTo>
                <a:lnTo>
                  <a:pt x="12076" y="5684"/>
                </a:lnTo>
                <a:lnTo>
                  <a:pt x="14604" y="9140"/>
                </a:lnTo>
                <a:lnTo>
                  <a:pt x="14137" y="12220"/>
                </a:lnTo>
                <a:lnTo>
                  <a:pt x="9851" y="15365"/>
                </a:lnTo>
                <a:lnTo>
                  <a:pt x="16417" y="15365"/>
                </a:lnTo>
                <a:lnTo>
                  <a:pt x="18158" y="14087"/>
                </a:lnTo>
                <a:lnTo>
                  <a:pt x="19016" y="8568"/>
                </a:lnTo>
                <a:lnTo>
                  <a:pt x="16364" y="4954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" name="object 68"/>
          <p:cNvSpPr/>
          <p:nvPr/>
        </p:nvSpPr>
        <p:spPr>
          <a:xfrm>
            <a:off x="8983284" y="6889840"/>
            <a:ext cx="19024" cy="18658"/>
          </a:xfrm>
          <a:custGeom>
            <a:avLst/>
            <a:gdLst/>
            <a:ahLst/>
            <a:cxnLst/>
            <a:rect l="l" t="t" r="r" b="b"/>
            <a:pathLst>
              <a:path w="19024" h="18658">
                <a:moveTo>
                  <a:pt x="7647" y="0"/>
                </a:moveTo>
                <a:lnTo>
                  <a:pt x="1960" y="4154"/>
                </a:lnTo>
                <a:lnTo>
                  <a:pt x="716" y="6198"/>
                </a:lnTo>
                <a:lnTo>
                  <a:pt x="0" y="10843"/>
                </a:lnTo>
                <a:lnTo>
                  <a:pt x="576" y="13167"/>
                </a:lnTo>
                <a:lnTo>
                  <a:pt x="3609" y="17313"/>
                </a:lnTo>
                <a:lnTo>
                  <a:pt x="6263" y="18658"/>
                </a:lnTo>
                <a:lnTo>
                  <a:pt x="10947" y="18658"/>
                </a:lnTo>
                <a:lnTo>
                  <a:pt x="12740" y="18068"/>
                </a:lnTo>
                <a:lnTo>
                  <a:pt x="16423" y="15365"/>
                </a:lnTo>
                <a:lnTo>
                  <a:pt x="9856" y="15365"/>
                </a:lnTo>
                <a:lnTo>
                  <a:pt x="6634" y="14861"/>
                </a:lnTo>
                <a:lnTo>
                  <a:pt x="4318" y="11705"/>
                </a:lnTo>
                <a:lnTo>
                  <a:pt x="4004" y="10411"/>
                </a:lnTo>
                <a:lnTo>
                  <a:pt x="4409" y="7818"/>
                </a:lnTo>
                <a:lnTo>
                  <a:pt x="5092" y="6681"/>
                </a:lnTo>
                <a:lnTo>
                  <a:pt x="7005" y="5284"/>
                </a:lnTo>
                <a:lnTo>
                  <a:pt x="8011" y="4954"/>
                </a:lnTo>
                <a:lnTo>
                  <a:pt x="16370" y="4954"/>
                </a:lnTo>
                <a:lnTo>
                  <a:pt x="13393" y="895"/>
                </a:lnTo>
                <a:lnTo>
                  <a:pt x="7647" y="0"/>
                </a:lnTo>
                <a:close/>
              </a:path>
              <a:path w="19024" h="18658">
                <a:moveTo>
                  <a:pt x="16370" y="4954"/>
                </a:moveTo>
                <a:lnTo>
                  <a:pt x="10632" y="4954"/>
                </a:lnTo>
                <a:lnTo>
                  <a:pt x="12081" y="5682"/>
                </a:lnTo>
                <a:lnTo>
                  <a:pt x="14612" y="9146"/>
                </a:lnTo>
                <a:lnTo>
                  <a:pt x="14143" y="12220"/>
                </a:lnTo>
                <a:lnTo>
                  <a:pt x="9856" y="15365"/>
                </a:lnTo>
                <a:lnTo>
                  <a:pt x="16423" y="15365"/>
                </a:lnTo>
                <a:lnTo>
                  <a:pt x="18166" y="14086"/>
                </a:lnTo>
                <a:lnTo>
                  <a:pt x="19024" y="8572"/>
                </a:lnTo>
                <a:lnTo>
                  <a:pt x="16370" y="4954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" name="object 69"/>
          <p:cNvSpPr/>
          <p:nvPr/>
        </p:nvSpPr>
        <p:spPr>
          <a:xfrm>
            <a:off x="8942168" y="6930073"/>
            <a:ext cx="19006" cy="18667"/>
          </a:xfrm>
          <a:custGeom>
            <a:avLst/>
            <a:gdLst/>
            <a:ahLst/>
            <a:cxnLst/>
            <a:rect l="l" t="t" r="r" b="b"/>
            <a:pathLst>
              <a:path w="19006" h="18667">
                <a:moveTo>
                  <a:pt x="8545" y="0"/>
                </a:moveTo>
                <a:lnTo>
                  <a:pt x="838" y="5647"/>
                </a:lnTo>
                <a:lnTo>
                  <a:pt x="0" y="11161"/>
                </a:lnTo>
                <a:lnTo>
                  <a:pt x="2849" y="15077"/>
                </a:lnTo>
                <a:lnTo>
                  <a:pt x="4517" y="17327"/>
                </a:lnTo>
                <a:lnTo>
                  <a:pt x="7161" y="18667"/>
                </a:lnTo>
                <a:lnTo>
                  <a:pt x="11836" y="18667"/>
                </a:lnTo>
                <a:lnTo>
                  <a:pt x="13633" y="18082"/>
                </a:lnTo>
                <a:lnTo>
                  <a:pt x="17047" y="15575"/>
                </a:lnTo>
                <a:lnTo>
                  <a:pt x="17157" y="15394"/>
                </a:lnTo>
                <a:lnTo>
                  <a:pt x="10722" y="15394"/>
                </a:lnTo>
                <a:lnTo>
                  <a:pt x="7541" y="14887"/>
                </a:lnTo>
                <a:lnTo>
                  <a:pt x="4399" y="10589"/>
                </a:lnTo>
                <a:lnTo>
                  <a:pt x="4870" y="7513"/>
                </a:lnTo>
                <a:lnTo>
                  <a:pt x="7895" y="5291"/>
                </a:lnTo>
                <a:lnTo>
                  <a:pt x="8902" y="4966"/>
                </a:lnTo>
                <a:lnTo>
                  <a:pt x="17265" y="4966"/>
                </a:lnTo>
                <a:lnTo>
                  <a:pt x="14292" y="911"/>
                </a:lnTo>
                <a:lnTo>
                  <a:pt x="8545" y="0"/>
                </a:lnTo>
                <a:close/>
              </a:path>
              <a:path w="19006" h="18667">
                <a:moveTo>
                  <a:pt x="17265" y="4966"/>
                </a:moveTo>
                <a:lnTo>
                  <a:pt x="11506" y="4966"/>
                </a:lnTo>
                <a:lnTo>
                  <a:pt x="12989" y="5713"/>
                </a:lnTo>
                <a:lnTo>
                  <a:pt x="14686" y="8028"/>
                </a:lnTo>
                <a:lnTo>
                  <a:pt x="15001" y="9323"/>
                </a:lnTo>
                <a:lnTo>
                  <a:pt x="14606" y="11911"/>
                </a:lnTo>
                <a:lnTo>
                  <a:pt x="13914" y="13052"/>
                </a:lnTo>
                <a:lnTo>
                  <a:pt x="10722" y="15394"/>
                </a:lnTo>
                <a:lnTo>
                  <a:pt x="17157" y="15394"/>
                </a:lnTo>
                <a:lnTo>
                  <a:pt x="18290" y="13531"/>
                </a:lnTo>
                <a:lnTo>
                  <a:pt x="19006" y="8886"/>
                </a:lnTo>
                <a:lnTo>
                  <a:pt x="18437" y="6566"/>
                </a:lnTo>
                <a:lnTo>
                  <a:pt x="17265" y="4966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" name="object 70"/>
          <p:cNvSpPr/>
          <p:nvPr/>
        </p:nvSpPr>
        <p:spPr>
          <a:xfrm>
            <a:off x="8826308" y="6894238"/>
            <a:ext cx="90392" cy="91793"/>
          </a:xfrm>
          <a:custGeom>
            <a:avLst/>
            <a:gdLst/>
            <a:ahLst/>
            <a:cxnLst/>
            <a:rect l="l" t="t" r="r" b="b"/>
            <a:pathLst>
              <a:path w="90392" h="91793">
                <a:moveTo>
                  <a:pt x="39571" y="0"/>
                </a:moveTo>
                <a:lnTo>
                  <a:pt x="2491" y="29347"/>
                </a:lnTo>
                <a:lnTo>
                  <a:pt x="0" y="40586"/>
                </a:lnTo>
                <a:lnTo>
                  <a:pt x="422" y="52405"/>
                </a:lnTo>
                <a:lnTo>
                  <a:pt x="32370" y="89898"/>
                </a:lnTo>
                <a:lnTo>
                  <a:pt x="45425" y="91793"/>
                </a:lnTo>
                <a:lnTo>
                  <a:pt x="53618" y="90990"/>
                </a:lnTo>
                <a:lnTo>
                  <a:pt x="64873" y="86924"/>
                </a:lnTo>
                <a:lnTo>
                  <a:pt x="77417" y="78679"/>
                </a:lnTo>
                <a:lnTo>
                  <a:pt x="52266" y="78679"/>
                </a:lnTo>
                <a:lnTo>
                  <a:pt x="35830" y="78650"/>
                </a:lnTo>
                <a:lnTo>
                  <a:pt x="24941" y="72626"/>
                </a:lnTo>
                <a:lnTo>
                  <a:pt x="14647" y="61180"/>
                </a:lnTo>
                <a:lnTo>
                  <a:pt x="11213" y="49626"/>
                </a:lnTo>
                <a:lnTo>
                  <a:pt x="11915" y="37818"/>
                </a:lnTo>
                <a:lnTo>
                  <a:pt x="16581" y="26886"/>
                </a:lnTo>
                <a:lnTo>
                  <a:pt x="25040" y="17957"/>
                </a:lnTo>
                <a:lnTo>
                  <a:pt x="30975" y="13601"/>
                </a:lnTo>
                <a:lnTo>
                  <a:pt x="37998" y="11300"/>
                </a:lnTo>
                <a:lnTo>
                  <a:pt x="75614" y="11300"/>
                </a:lnTo>
                <a:lnTo>
                  <a:pt x="67134" y="5460"/>
                </a:lnTo>
                <a:lnTo>
                  <a:pt x="54700" y="1267"/>
                </a:lnTo>
                <a:lnTo>
                  <a:pt x="39571" y="0"/>
                </a:lnTo>
                <a:close/>
              </a:path>
              <a:path w="90392" h="91793">
                <a:moveTo>
                  <a:pt x="75614" y="11300"/>
                </a:moveTo>
                <a:lnTo>
                  <a:pt x="45344" y="11300"/>
                </a:lnTo>
                <a:lnTo>
                  <a:pt x="45795" y="11303"/>
                </a:lnTo>
                <a:lnTo>
                  <a:pt x="56427" y="13387"/>
                </a:lnTo>
                <a:lnTo>
                  <a:pt x="66881" y="20188"/>
                </a:lnTo>
                <a:lnTo>
                  <a:pt x="77332" y="32958"/>
                </a:lnTo>
                <a:lnTo>
                  <a:pt x="79577" y="44051"/>
                </a:lnTo>
                <a:lnTo>
                  <a:pt x="77861" y="55401"/>
                </a:lnTo>
                <a:lnTo>
                  <a:pt x="72140" y="66193"/>
                </a:lnTo>
                <a:lnTo>
                  <a:pt x="62364" y="75614"/>
                </a:lnTo>
                <a:lnTo>
                  <a:pt x="52266" y="78679"/>
                </a:lnTo>
                <a:lnTo>
                  <a:pt x="77417" y="78679"/>
                </a:lnTo>
                <a:lnTo>
                  <a:pt x="77921" y="78348"/>
                </a:lnTo>
                <a:lnTo>
                  <a:pt x="84640" y="69633"/>
                </a:lnTo>
                <a:lnTo>
                  <a:pt x="88859" y="59554"/>
                </a:lnTo>
                <a:lnTo>
                  <a:pt x="90392" y="48445"/>
                </a:lnTo>
                <a:lnTo>
                  <a:pt x="89054" y="36639"/>
                </a:lnTo>
                <a:lnTo>
                  <a:pt x="84658" y="24468"/>
                </a:lnTo>
                <a:lnTo>
                  <a:pt x="77017" y="12266"/>
                </a:lnTo>
                <a:lnTo>
                  <a:pt x="75614" y="1130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" name="object 71"/>
          <p:cNvSpPr/>
          <p:nvPr/>
        </p:nvSpPr>
        <p:spPr>
          <a:xfrm>
            <a:off x="8866674" y="7015619"/>
            <a:ext cx="10048" cy="10052"/>
          </a:xfrm>
          <a:custGeom>
            <a:avLst/>
            <a:gdLst/>
            <a:ahLst/>
            <a:cxnLst/>
            <a:rect l="l" t="t" r="r" b="b"/>
            <a:pathLst>
              <a:path w="10048" h="10052">
                <a:moveTo>
                  <a:pt x="4376" y="0"/>
                </a:moveTo>
                <a:lnTo>
                  <a:pt x="429" y="2898"/>
                </a:lnTo>
                <a:lnTo>
                  <a:pt x="0" y="5675"/>
                </a:lnTo>
                <a:lnTo>
                  <a:pt x="2900" y="9624"/>
                </a:lnTo>
                <a:lnTo>
                  <a:pt x="5671" y="10052"/>
                </a:lnTo>
                <a:lnTo>
                  <a:pt x="9620" y="7159"/>
                </a:lnTo>
                <a:lnTo>
                  <a:pt x="10048" y="4382"/>
                </a:lnTo>
                <a:lnTo>
                  <a:pt x="7155" y="430"/>
                </a:lnTo>
                <a:lnTo>
                  <a:pt x="437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" name="object 72"/>
          <p:cNvSpPr/>
          <p:nvPr/>
        </p:nvSpPr>
        <p:spPr>
          <a:xfrm>
            <a:off x="8947096" y="6854487"/>
            <a:ext cx="10055" cy="10052"/>
          </a:xfrm>
          <a:custGeom>
            <a:avLst/>
            <a:gdLst/>
            <a:ahLst/>
            <a:cxnLst/>
            <a:rect l="l" t="t" r="r" b="b"/>
            <a:pathLst>
              <a:path w="10055" h="10052">
                <a:moveTo>
                  <a:pt x="4385" y="0"/>
                </a:moveTo>
                <a:lnTo>
                  <a:pt x="436" y="2896"/>
                </a:lnTo>
                <a:lnTo>
                  <a:pt x="0" y="5673"/>
                </a:lnTo>
                <a:lnTo>
                  <a:pt x="2901" y="9624"/>
                </a:lnTo>
                <a:lnTo>
                  <a:pt x="5671" y="10052"/>
                </a:lnTo>
                <a:lnTo>
                  <a:pt x="9627" y="7154"/>
                </a:lnTo>
                <a:lnTo>
                  <a:pt x="10055" y="4376"/>
                </a:lnTo>
                <a:lnTo>
                  <a:pt x="7156" y="428"/>
                </a:lnTo>
                <a:lnTo>
                  <a:pt x="438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" name="object 73"/>
          <p:cNvSpPr/>
          <p:nvPr/>
        </p:nvSpPr>
        <p:spPr>
          <a:xfrm>
            <a:off x="8832820" y="6865817"/>
            <a:ext cx="21974" cy="38040"/>
          </a:xfrm>
          <a:custGeom>
            <a:avLst/>
            <a:gdLst/>
            <a:ahLst/>
            <a:cxnLst/>
            <a:rect l="l" t="t" r="r" b="b"/>
            <a:pathLst>
              <a:path w="21974" h="38040">
                <a:moveTo>
                  <a:pt x="839" y="0"/>
                </a:moveTo>
                <a:lnTo>
                  <a:pt x="0" y="478"/>
                </a:lnTo>
                <a:lnTo>
                  <a:pt x="21117" y="38040"/>
                </a:lnTo>
                <a:lnTo>
                  <a:pt x="21974" y="37565"/>
                </a:lnTo>
                <a:lnTo>
                  <a:pt x="839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" name="object 74"/>
          <p:cNvSpPr/>
          <p:nvPr/>
        </p:nvSpPr>
        <p:spPr>
          <a:xfrm>
            <a:off x="8871215" y="6980167"/>
            <a:ext cx="971" cy="40476"/>
          </a:xfrm>
          <a:custGeom>
            <a:avLst/>
            <a:gdLst/>
            <a:ahLst/>
            <a:cxnLst/>
            <a:rect l="l" t="t" r="r" b="b"/>
            <a:pathLst>
              <a:path w="971" h="40476">
                <a:moveTo>
                  <a:pt x="0" y="20238"/>
                </a:moveTo>
                <a:lnTo>
                  <a:pt x="971" y="20238"/>
                </a:lnTo>
              </a:path>
            </a:pathLst>
          </a:custGeom>
          <a:ln w="41746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" name="object 75"/>
          <p:cNvSpPr/>
          <p:nvPr/>
        </p:nvSpPr>
        <p:spPr>
          <a:xfrm>
            <a:off x="8911916" y="6939457"/>
            <a:ext cx="33351" cy="973"/>
          </a:xfrm>
          <a:custGeom>
            <a:avLst/>
            <a:gdLst/>
            <a:ahLst/>
            <a:cxnLst/>
            <a:rect l="l" t="t" r="r" b="b"/>
            <a:pathLst>
              <a:path w="33351" h="973">
                <a:moveTo>
                  <a:pt x="0" y="486"/>
                </a:moveTo>
                <a:lnTo>
                  <a:pt x="33351" y="486"/>
                </a:lnTo>
              </a:path>
            </a:pathLst>
          </a:custGeom>
          <a:ln w="3175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" name="object 76"/>
          <p:cNvSpPr/>
          <p:nvPr/>
        </p:nvSpPr>
        <p:spPr>
          <a:xfrm>
            <a:off x="8955686" y="6905056"/>
            <a:ext cx="33150" cy="29571"/>
          </a:xfrm>
          <a:custGeom>
            <a:avLst/>
            <a:gdLst/>
            <a:ahLst/>
            <a:cxnLst/>
            <a:rect l="l" t="t" r="r" b="b"/>
            <a:pathLst>
              <a:path w="33150" h="29571">
                <a:moveTo>
                  <a:pt x="32509" y="0"/>
                </a:moveTo>
                <a:lnTo>
                  <a:pt x="0" y="28842"/>
                </a:lnTo>
                <a:lnTo>
                  <a:pt x="642" y="29571"/>
                </a:lnTo>
                <a:lnTo>
                  <a:pt x="33150" y="730"/>
                </a:lnTo>
                <a:lnTo>
                  <a:pt x="32509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" name="object 77"/>
          <p:cNvSpPr/>
          <p:nvPr/>
        </p:nvSpPr>
        <p:spPr>
          <a:xfrm>
            <a:off x="8951779" y="6859167"/>
            <a:ext cx="36045" cy="36051"/>
          </a:xfrm>
          <a:custGeom>
            <a:avLst/>
            <a:gdLst/>
            <a:ahLst/>
            <a:cxnLst/>
            <a:rect l="l" t="t" r="r" b="b"/>
            <a:pathLst>
              <a:path w="36045" h="36051">
                <a:moveTo>
                  <a:pt x="693" y="0"/>
                </a:moveTo>
                <a:lnTo>
                  <a:pt x="0" y="689"/>
                </a:lnTo>
                <a:lnTo>
                  <a:pt x="35361" y="36051"/>
                </a:lnTo>
                <a:lnTo>
                  <a:pt x="36045" y="35364"/>
                </a:lnTo>
                <a:lnTo>
                  <a:pt x="693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" name="object 78"/>
          <p:cNvSpPr/>
          <p:nvPr/>
        </p:nvSpPr>
        <p:spPr>
          <a:xfrm>
            <a:off x="9111374" y="6855871"/>
            <a:ext cx="82883" cy="128470"/>
          </a:xfrm>
          <a:custGeom>
            <a:avLst/>
            <a:gdLst/>
            <a:ahLst/>
            <a:cxnLst/>
            <a:rect l="l" t="t" r="r" b="b"/>
            <a:pathLst>
              <a:path w="82883" h="128470">
                <a:moveTo>
                  <a:pt x="44782" y="0"/>
                </a:moveTo>
                <a:lnTo>
                  <a:pt x="0" y="0"/>
                </a:lnTo>
                <a:lnTo>
                  <a:pt x="0" y="128470"/>
                </a:lnTo>
                <a:lnTo>
                  <a:pt x="16155" y="128470"/>
                </a:lnTo>
                <a:lnTo>
                  <a:pt x="16155" y="73411"/>
                </a:lnTo>
                <a:lnTo>
                  <a:pt x="50026" y="73174"/>
                </a:lnTo>
                <a:lnTo>
                  <a:pt x="63961" y="69519"/>
                </a:lnTo>
                <a:lnTo>
                  <a:pt x="74294" y="61623"/>
                </a:lnTo>
                <a:lnTo>
                  <a:pt x="76247" y="57994"/>
                </a:lnTo>
                <a:lnTo>
                  <a:pt x="16155" y="57994"/>
                </a:lnTo>
                <a:lnTo>
                  <a:pt x="16155" y="15419"/>
                </a:lnTo>
                <a:lnTo>
                  <a:pt x="76564" y="15419"/>
                </a:lnTo>
                <a:lnTo>
                  <a:pt x="72071" y="9125"/>
                </a:lnTo>
                <a:lnTo>
                  <a:pt x="60312" y="2359"/>
                </a:lnTo>
                <a:lnTo>
                  <a:pt x="44782" y="0"/>
                </a:lnTo>
                <a:close/>
              </a:path>
              <a:path w="82883" h="128470">
                <a:moveTo>
                  <a:pt x="76564" y="15419"/>
                </a:moveTo>
                <a:lnTo>
                  <a:pt x="16155" y="15419"/>
                </a:lnTo>
                <a:lnTo>
                  <a:pt x="54577" y="16935"/>
                </a:lnTo>
                <a:lnTo>
                  <a:pt x="63153" y="25313"/>
                </a:lnTo>
                <a:lnTo>
                  <a:pt x="65817" y="42180"/>
                </a:lnTo>
                <a:lnTo>
                  <a:pt x="59349" y="53939"/>
                </a:lnTo>
                <a:lnTo>
                  <a:pt x="45695" y="57994"/>
                </a:lnTo>
                <a:lnTo>
                  <a:pt x="76247" y="57994"/>
                </a:lnTo>
                <a:lnTo>
                  <a:pt x="80707" y="49707"/>
                </a:lnTo>
                <a:lnTo>
                  <a:pt x="82883" y="33990"/>
                </a:lnTo>
                <a:lnTo>
                  <a:pt x="79711" y="19826"/>
                </a:lnTo>
                <a:lnTo>
                  <a:pt x="76564" y="1541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" name="object 79"/>
          <p:cNvSpPr/>
          <p:nvPr/>
        </p:nvSpPr>
        <p:spPr>
          <a:xfrm>
            <a:off x="9214342" y="6855871"/>
            <a:ext cx="89928" cy="129761"/>
          </a:xfrm>
          <a:custGeom>
            <a:avLst/>
            <a:gdLst/>
            <a:ahLst/>
            <a:cxnLst/>
            <a:rect l="l" t="t" r="r" b="b"/>
            <a:pathLst>
              <a:path w="89928" h="129761">
                <a:moveTo>
                  <a:pt x="16149" y="0"/>
                </a:moveTo>
                <a:lnTo>
                  <a:pt x="0" y="0"/>
                </a:lnTo>
                <a:lnTo>
                  <a:pt x="1115" y="96546"/>
                </a:lnTo>
                <a:lnTo>
                  <a:pt x="34255" y="128588"/>
                </a:lnTo>
                <a:lnTo>
                  <a:pt x="49436" y="129761"/>
                </a:lnTo>
                <a:lnTo>
                  <a:pt x="60277" y="127376"/>
                </a:lnTo>
                <a:lnTo>
                  <a:pt x="71272" y="121305"/>
                </a:lnTo>
                <a:lnTo>
                  <a:pt x="78986" y="114388"/>
                </a:lnTo>
                <a:lnTo>
                  <a:pt x="41668" y="114388"/>
                </a:lnTo>
                <a:lnTo>
                  <a:pt x="27870" y="109922"/>
                </a:lnTo>
                <a:lnTo>
                  <a:pt x="19174" y="100019"/>
                </a:lnTo>
                <a:lnTo>
                  <a:pt x="16149" y="85891"/>
                </a:lnTo>
                <a:lnTo>
                  <a:pt x="16149" y="0"/>
                </a:lnTo>
                <a:close/>
              </a:path>
              <a:path w="89928" h="129761">
                <a:moveTo>
                  <a:pt x="89928" y="0"/>
                </a:moveTo>
                <a:lnTo>
                  <a:pt x="73773" y="0"/>
                </a:lnTo>
                <a:lnTo>
                  <a:pt x="73342" y="91555"/>
                </a:lnTo>
                <a:lnTo>
                  <a:pt x="68374" y="103630"/>
                </a:lnTo>
                <a:lnTo>
                  <a:pt x="57825" y="111585"/>
                </a:lnTo>
                <a:lnTo>
                  <a:pt x="41668" y="114388"/>
                </a:lnTo>
                <a:lnTo>
                  <a:pt x="78986" y="114388"/>
                </a:lnTo>
                <a:lnTo>
                  <a:pt x="83421" y="110411"/>
                </a:lnTo>
                <a:lnTo>
                  <a:pt x="88310" y="98771"/>
                </a:lnTo>
                <a:lnTo>
                  <a:pt x="89928" y="84791"/>
                </a:lnTo>
                <a:lnTo>
                  <a:pt x="8992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" name="object 80"/>
          <p:cNvSpPr/>
          <p:nvPr/>
        </p:nvSpPr>
        <p:spPr>
          <a:xfrm>
            <a:off x="9332542" y="6976109"/>
            <a:ext cx="74505" cy="0"/>
          </a:xfrm>
          <a:custGeom>
            <a:avLst/>
            <a:gdLst/>
            <a:ahLst/>
            <a:cxnLst/>
            <a:rect l="l" t="t" r="r" b="b"/>
            <a:pathLst>
              <a:path w="74505" h="0">
                <a:moveTo>
                  <a:pt x="0" y="0"/>
                </a:moveTo>
                <a:lnTo>
                  <a:pt x="74505" y="0"/>
                </a:lnTo>
              </a:path>
            </a:pathLst>
          </a:custGeom>
          <a:ln w="16510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" name="object 81"/>
          <p:cNvSpPr/>
          <p:nvPr/>
        </p:nvSpPr>
        <p:spPr>
          <a:xfrm>
            <a:off x="9340616" y="6855459"/>
            <a:ext cx="0" cy="113029"/>
          </a:xfrm>
          <a:custGeom>
            <a:avLst/>
            <a:gdLst/>
            <a:ahLst/>
            <a:cxnLst/>
            <a:rect l="l" t="t" r="r" b="b"/>
            <a:pathLst>
              <a:path w="0" h="113029">
                <a:moveTo>
                  <a:pt x="0" y="0"/>
                </a:moveTo>
                <a:lnTo>
                  <a:pt x="0" y="113030"/>
                </a:lnTo>
              </a:path>
            </a:pathLst>
          </a:custGeom>
          <a:ln w="17416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" name="object 82"/>
          <p:cNvSpPr/>
          <p:nvPr/>
        </p:nvSpPr>
        <p:spPr>
          <a:xfrm>
            <a:off x="9418832" y="6854496"/>
            <a:ext cx="78328" cy="129891"/>
          </a:xfrm>
          <a:custGeom>
            <a:avLst/>
            <a:gdLst/>
            <a:ahLst/>
            <a:cxnLst/>
            <a:rect l="l" t="t" r="r" b="b"/>
            <a:pathLst>
              <a:path w="78328" h="129891">
                <a:moveTo>
                  <a:pt x="12822" y="88185"/>
                </a:moveTo>
                <a:lnTo>
                  <a:pt x="0" y="100929"/>
                </a:lnTo>
                <a:lnTo>
                  <a:pt x="5350" y="112388"/>
                </a:lnTo>
                <a:lnTo>
                  <a:pt x="14071" y="122175"/>
                </a:lnTo>
                <a:lnTo>
                  <a:pt x="22386" y="127164"/>
                </a:lnTo>
                <a:lnTo>
                  <a:pt x="33998" y="129844"/>
                </a:lnTo>
                <a:lnTo>
                  <a:pt x="51073" y="129891"/>
                </a:lnTo>
                <a:lnTo>
                  <a:pt x="61936" y="124428"/>
                </a:lnTo>
                <a:lnTo>
                  <a:pt x="70811" y="115897"/>
                </a:lnTo>
                <a:lnTo>
                  <a:pt x="47868" y="115897"/>
                </a:lnTo>
                <a:lnTo>
                  <a:pt x="39239" y="115878"/>
                </a:lnTo>
                <a:lnTo>
                  <a:pt x="27024" y="112261"/>
                </a:lnTo>
                <a:lnTo>
                  <a:pt x="18596" y="102815"/>
                </a:lnTo>
                <a:lnTo>
                  <a:pt x="12822" y="88185"/>
                </a:lnTo>
                <a:close/>
              </a:path>
              <a:path w="78328" h="129891">
                <a:moveTo>
                  <a:pt x="36397" y="0"/>
                </a:moveTo>
                <a:lnTo>
                  <a:pt x="25331" y="3274"/>
                </a:lnTo>
                <a:lnTo>
                  <a:pt x="13769" y="12596"/>
                </a:lnTo>
                <a:lnTo>
                  <a:pt x="9016" y="22889"/>
                </a:lnTo>
                <a:lnTo>
                  <a:pt x="7756" y="38241"/>
                </a:lnTo>
                <a:lnTo>
                  <a:pt x="12132" y="48599"/>
                </a:lnTo>
                <a:lnTo>
                  <a:pt x="23458" y="60226"/>
                </a:lnTo>
                <a:lnTo>
                  <a:pt x="33045" y="65848"/>
                </a:lnTo>
                <a:lnTo>
                  <a:pt x="49508" y="74219"/>
                </a:lnTo>
                <a:lnTo>
                  <a:pt x="59326" y="82694"/>
                </a:lnTo>
                <a:lnTo>
                  <a:pt x="62741" y="93325"/>
                </a:lnTo>
                <a:lnTo>
                  <a:pt x="62741" y="99378"/>
                </a:lnTo>
                <a:lnTo>
                  <a:pt x="61082" y="104519"/>
                </a:lnTo>
                <a:lnTo>
                  <a:pt x="57779" y="108558"/>
                </a:lnTo>
                <a:lnTo>
                  <a:pt x="53559" y="113510"/>
                </a:lnTo>
                <a:lnTo>
                  <a:pt x="47868" y="115897"/>
                </a:lnTo>
                <a:lnTo>
                  <a:pt x="70811" y="115897"/>
                </a:lnTo>
                <a:lnTo>
                  <a:pt x="73208" y="113593"/>
                </a:lnTo>
                <a:lnTo>
                  <a:pt x="77334" y="102610"/>
                </a:lnTo>
                <a:lnTo>
                  <a:pt x="78328" y="87288"/>
                </a:lnTo>
                <a:lnTo>
                  <a:pt x="73879" y="75188"/>
                </a:lnTo>
                <a:lnTo>
                  <a:pt x="65121" y="66160"/>
                </a:lnTo>
                <a:lnTo>
                  <a:pt x="59064" y="61572"/>
                </a:lnTo>
                <a:lnTo>
                  <a:pt x="55575" y="59738"/>
                </a:lnTo>
                <a:lnTo>
                  <a:pt x="48231" y="56067"/>
                </a:lnTo>
                <a:lnTo>
                  <a:pt x="38325" y="50928"/>
                </a:lnTo>
                <a:lnTo>
                  <a:pt x="36313" y="49826"/>
                </a:lnTo>
                <a:lnTo>
                  <a:pt x="30987" y="46155"/>
                </a:lnTo>
                <a:lnTo>
                  <a:pt x="25301" y="41753"/>
                </a:lnTo>
                <a:lnTo>
                  <a:pt x="23462" y="37346"/>
                </a:lnTo>
                <a:lnTo>
                  <a:pt x="23462" y="22661"/>
                </a:lnTo>
                <a:lnTo>
                  <a:pt x="30066" y="15326"/>
                </a:lnTo>
                <a:lnTo>
                  <a:pt x="68883" y="15326"/>
                </a:lnTo>
                <a:lnTo>
                  <a:pt x="62758" y="7865"/>
                </a:lnTo>
                <a:lnTo>
                  <a:pt x="51775" y="1969"/>
                </a:lnTo>
                <a:lnTo>
                  <a:pt x="36397" y="0"/>
                </a:lnTo>
                <a:close/>
              </a:path>
              <a:path w="78328" h="129891">
                <a:moveTo>
                  <a:pt x="68883" y="15326"/>
                </a:moveTo>
                <a:lnTo>
                  <a:pt x="47506" y="15326"/>
                </a:lnTo>
                <a:lnTo>
                  <a:pt x="53375" y="18441"/>
                </a:lnTo>
                <a:lnTo>
                  <a:pt x="59245" y="28902"/>
                </a:lnTo>
                <a:lnTo>
                  <a:pt x="70601" y="17418"/>
                </a:lnTo>
                <a:lnTo>
                  <a:pt x="68883" y="15326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" name="object 83"/>
          <p:cNvSpPr/>
          <p:nvPr/>
        </p:nvSpPr>
        <p:spPr>
          <a:xfrm>
            <a:off x="9508187" y="6855871"/>
            <a:ext cx="104237" cy="128470"/>
          </a:xfrm>
          <a:custGeom>
            <a:avLst/>
            <a:gdLst/>
            <a:ahLst/>
            <a:cxnLst/>
            <a:rect l="l" t="t" r="r" b="b"/>
            <a:pathLst>
              <a:path w="104237" h="128470">
                <a:moveTo>
                  <a:pt x="59824" y="0"/>
                </a:moveTo>
                <a:lnTo>
                  <a:pt x="44411" y="0"/>
                </a:lnTo>
                <a:lnTo>
                  <a:pt x="0" y="128470"/>
                </a:lnTo>
                <a:lnTo>
                  <a:pt x="16148" y="128470"/>
                </a:lnTo>
                <a:lnTo>
                  <a:pt x="27522" y="94151"/>
                </a:lnTo>
                <a:lnTo>
                  <a:pt x="92373" y="94151"/>
                </a:lnTo>
                <a:lnTo>
                  <a:pt x="87043" y="78733"/>
                </a:lnTo>
                <a:lnTo>
                  <a:pt x="32666" y="78733"/>
                </a:lnTo>
                <a:lnTo>
                  <a:pt x="52118" y="20920"/>
                </a:lnTo>
                <a:lnTo>
                  <a:pt x="67057" y="20920"/>
                </a:lnTo>
                <a:lnTo>
                  <a:pt x="59824" y="0"/>
                </a:lnTo>
                <a:close/>
              </a:path>
              <a:path w="104237" h="128470">
                <a:moveTo>
                  <a:pt x="92373" y="94151"/>
                </a:moveTo>
                <a:lnTo>
                  <a:pt x="76715" y="94151"/>
                </a:lnTo>
                <a:lnTo>
                  <a:pt x="88089" y="128470"/>
                </a:lnTo>
                <a:lnTo>
                  <a:pt x="104237" y="128470"/>
                </a:lnTo>
                <a:lnTo>
                  <a:pt x="92373" y="94151"/>
                </a:lnTo>
                <a:close/>
              </a:path>
              <a:path w="104237" h="128470">
                <a:moveTo>
                  <a:pt x="67057" y="20920"/>
                </a:moveTo>
                <a:lnTo>
                  <a:pt x="52118" y="20920"/>
                </a:lnTo>
                <a:lnTo>
                  <a:pt x="71570" y="78733"/>
                </a:lnTo>
                <a:lnTo>
                  <a:pt x="87043" y="78733"/>
                </a:lnTo>
                <a:lnTo>
                  <a:pt x="67057" y="2092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" name="object 84"/>
          <p:cNvSpPr/>
          <p:nvPr/>
        </p:nvSpPr>
        <p:spPr>
          <a:xfrm>
            <a:off x="9630419" y="6855871"/>
            <a:ext cx="92138" cy="128470"/>
          </a:xfrm>
          <a:custGeom>
            <a:avLst/>
            <a:gdLst/>
            <a:ahLst/>
            <a:cxnLst/>
            <a:rect l="l" t="t" r="r" b="b"/>
            <a:pathLst>
              <a:path w="92138" h="128470">
                <a:moveTo>
                  <a:pt x="42763" y="0"/>
                </a:moveTo>
                <a:lnTo>
                  <a:pt x="0" y="0"/>
                </a:lnTo>
                <a:lnTo>
                  <a:pt x="0" y="128470"/>
                </a:lnTo>
                <a:lnTo>
                  <a:pt x="16155" y="128470"/>
                </a:lnTo>
                <a:lnTo>
                  <a:pt x="16155" y="67904"/>
                </a:lnTo>
                <a:lnTo>
                  <a:pt x="59989" y="67904"/>
                </a:lnTo>
                <a:lnTo>
                  <a:pt x="58706" y="65487"/>
                </a:lnTo>
                <a:lnTo>
                  <a:pt x="70537" y="58774"/>
                </a:lnTo>
                <a:lnTo>
                  <a:pt x="74933" y="52490"/>
                </a:lnTo>
                <a:lnTo>
                  <a:pt x="16155" y="52490"/>
                </a:lnTo>
                <a:lnTo>
                  <a:pt x="16155" y="15419"/>
                </a:lnTo>
                <a:lnTo>
                  <a:pt x="74860" y="15419"/>
                </a:lnTo>
                <a:lnTo>
                  <a:pt x="70264" y="8987"/>
                </a:lnTo>
                <a:lnTo>
                  <a:pt x="58344" y="2309"/>
                </a:lnTo>
                <a:lnTo>
                  <a:pt x="42763" y="0"/>
                </a:lnTo>
                <a:close/>
              </a:path>
              <a:path w="92138" h="128470">
                <a:moveTo>
                  <a:pt x="59989" y="67904"/>
                </a:moveTo>
                <a:lnTo>
                  <a:pt x="35427" y="67904"/>
                </a:lnTo>
                <a:lnTo>
                  <a:pt x="73049" y="128470"/>
                </a:lnTo>
                <a:lnTo>
                  <a:pt x="92138" y="128470"/>
                </a:lnTo>
                <a:lnTo>
                  <a:pt x="59989" y="67904"/>
                </a:lnTo>
                <a:close/>
              </a:path>
              <a:path w="92138" h="128470">
                <a:moveTo>
                  <a:pt x="74860" y="15419"/>
                </a:moveTo>
                <a:lnTo>
                  <a:pt x="16155" y="15419"/>
                </a:lnTo>
                <a:lnTo>
                  <a:pt x="49027" y="15876"/>
                </a:lnTo>
                <a:lnTo>
                  <a:pt x="60111" y="22209"/>
                </a:lnTo>
                <a:lnTo>
                  <a:pt x="63708" y="37014"/>
                </a:lnTo>
                <a:lnTo>
                  <a:pt x="57719" y="48604"/>
                </a:lnTo>
                <a:lnTo>
                  <a:pt x="43134" y="52490"/>
                </a:lnTo>
                <a:lnTo>
                  <a:pt x="74933" y="52490"/>
                </a:lnTo>
                <a:lnTo>
                  <a:pt x="77985" y="48129"/>
                </a:lnTo>
                <a:lnTo>
                  <a:pt x="80573" y="33930"/>
                </a:lnTo>
                <a:lnTo>
                  <a:pt x="77886" y="19653"/>
                </a:lnTo>
                <a:lnTo>
                  <a:pt x="74860" y="1541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238" y="349135"/>
            <a:ext cx="9143998" cy="6857998"/>
          </a:xfrm>
          <a:custGeom>
            <a:avLst/>
            <a:gdLst/>
            <a:ahLst/>
            <a:cxnLst/>
            <a:rect l="l" t="t" r="r" b="b"/>
            <a:pathLst>
              <a:path w="9143998" h="6857998">
                <a:moveTo>
                  <a:pt x="0" y="0"/>
                </a:moveTo>
                <a:lnTo>
                  <a:pt x="9143998" y="0"/>
                </a:lnTo>
                <a:lnTo>
                  <a:pt x="9143998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774238" y="1613287"/>
            <a:ext cx="6019799" cy="55938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6667038" y="3981334"/>
            <a:ext cx="2844798" cy="2923877"/>
          </a:xfrm>
          <a:custGeom>
            <a:avLst/>
            <a:gdLst/>
            <a:ahLst/>
            <a:cxnLst/>
            <a:rect l="l" t="t" r="r" b="b"/>
            <a:pathLst>
              <a:path w="2844798" h="2923877">
                <a:moveTo>
                  <a:pt x="0" y="0"/>
                </a:moveTo>
                <a:lnTo>
                  <a:pt x="2844798" y="0"/>
                </a:lnTo>
                <a:lnTo>
                  <a:pt x="2844798" y="2923877"/>
                </a:lnTo>
                <a:lnTo>
                  <a:pt x="0" y="2923877"/>
                </a:lnTo>
                <a:lnTo>
                  <a:pt x="0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745777" y="4026566"/>
            <a:ext cx="2611120" cy="28117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100099"/>
              </a:lnSpc>
            </a:pPr>
            <a:r>
              <a:rPr dirty="0" smtClean="0" sz="3200" spc="-130">
                <a:solidFill>
                  <a:srgbClr val="007DC6"/>
                </a:solidFill>
                <a:latin typeface="Arial"/>
                <a:cs typeface="Arial"/>
              </a:rPr>
              <a:t>P</a:t>
            </a:r>
            <a:r>
              <a:rPr dirty="0" smtClean="0" sz="3200" spc="-125">
                <a:solidFill>
                  <a:srgbClr val="007DC6"/>
                </a:solidFill>
                <a:latin typeface="Arial"/>
                <a:cs typeface="Arial"/>
              </a:rPr>
              <a:t>r</a:t>
            </a:r>
            <a:r>
              <a:rPr dirty="0" smtClean="0" sz="3200" spc="-45">
                <a:solidFill>
                  <a:srgbClr val="007DC6"/>
                </a:solidFill>
                <a:latin typeface="Arial"/>
                <a:cs typeface="Arial"/>
              </a:rPr>
              <a:t>edicting</a:t>
            </a:r>
            <a:r>
              <a:rPr dirty="0" smtClean="0" sz="3200" spc="-4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45">
                <a:solidFill>
                  <a:srgbClr val="007DC6"/>
                </a:solidFill>
                <a:latin typeface="Arial"/>
                <a:cs typeface="Arial"/>
              </a:rPr>
              <a:t>the</a:t>
            </a:r>
            <a:r>
              <a:rPr dirty="0" smtClean="0" sz="3200" spc="-30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70">
                <a:solidFill>
                  <a:srgbClr val="007DC6"/>
                </a:solidFill>
                <a:latin typeface="Arial"/>
                <a:cs typeface="Arial"/>
              </a:rPr>
              <a:t>Oscars</a:t>
            </a:r>
            <a:r>
              <a:rPr dirty="0" smtClean="0" sz="3200" spc="-40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2400" spc="-45">
                <a:solidFill>
                  <a:srgbClr val="7F7F7F"/>
                </a:solidFill>
                <a:latin typeface="Arial"/>
                <a:cs typeface="Arial"/>
              </a:rPr>
              <a:t>Integrating</a:t>
            </a:r>
            <a:r>
              <a:rPr dirty="0" smtClean="0" sz="2400" spc="-4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55">
                <a:solidFill>
                  <a:srgbClr val="7F7F7F"/>
                </a:solidFill>
                <a:latin typeface="Arial"/>
                <a:cs typeface="Arial"/>
              </a:rPr>
              <a:t>social</a:t>
            </a:r>
            <a:r>
              <a:rPr dirty="0" smtClean="0" sz="2400" spc="-3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25">
                <a:solidFill>
                  <a:srgbClr val="7F7F7F"/>
                </a:solidFill>
                <a:latin typeface="Arial"/>
                <a:cs typeface="Arial"/>
              </a:rPr>
              <a:t>data</a:t>
            </a:r>
            <a:r>
              <a:rPr dirty="0" smtClean="0" sz="2400" spc="-2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25">
                <a:solidFill>
                  <a:srgbClr val="7F7F7F"/>
                </a:solidFill>
                <a:latin typeface="Arial"/>
                <a:cs typeface="Arial"/>
              </a:rPr>
              <a:t>with</a:t>
            </a:r>
            <a:r>
              <a:rPr dirty="0" smtClean="0" sz="2400" spc="-2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45">
                <a:solidFill>
                  <a:srgbClr val="7F7F7F"/>
                </a:solidFill>
                <a:latin typeface="Arial"/>
                <a:cs typeface="Arial"/>
              </a:rPr>
              <a:t>multiple</a:t>
            </a:r>
            <a:r>
              <a:rPr dirty="0" smtClean="0" sz="2400" spc="-3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60">
                <a:solidFill>
                  <a:srgbClr val="7F7F7F"/>
                </a:solidFill>
                <a:latin typeface="Arial"/>
                <a:cs typeface="Arial"/>
              </a:rPr>
              <a:t>exte</a:t>
            </a:r>
            <a:r>
              <a:rPr dirty="0" smtClean="0" sz="2400" spc="0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2400" spc="-75">
                <a:solidFill>
                  <a:srgbClr val="7F7F7F"/>
                </a:solidFill>
                <a:latin typeface="Arial"/>
                <a:cs typeface="Arial"/>
              </a:rPr>
              <a:t>nal</a:t>
            </a:r>
            <a:r>
              <a:rPr dirty="0" smtClean="0" sz="2400" spc="-7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35">
                <a:solidFill>
                  <a:srgbClr val="7F7F7F"/>
                </a:solidFill>
                <a:latin typeface="Arial"/>
                <a:cs typeface="Arial"/>
              </a:rPr>
              <a:t>datasets</a:t>
            </a:r>
            <a:r>
              <a:rPr dirty="0" smtClean="0" sz="2400" spc="-3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20">
                <a:solidFill>
                  <a:srgbClr val="7F7F7F"/>
                </a:solidFill>
                <a:latin typeface="Arial"/>
                <a:cs typeface="Arial"/>
              </a:rPr>
              <a:t>to</a:t>
            </a:r>
            <a:r>
              <a:rPr dirty="0" smtClean="0" sz="2400" spc="1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45">
                <a:solidFill>
                  <a:srgbClr val="7F7F7F"/>
                </a:solidFill>
                <a:latin typeface="Arial"/>
                <a:cs typeface="Arial"/>
              </a:rPr>
              <a:t>inc</a:t>
            </a:r>
            <a:r>
              <a:rPr dirty="0" smtClean="0" sz="2400" spc="-80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2400" spc="-80">
                <a:solidFill>
                  <a:srgbClr val="7F7F7F"/>
                </a:solidFill>
                <a:latin typeface="Arial"/>
                <a:cs typeface="Arial"/>
              </a:rPr>
              <a:t>ease</a:t>
            </a:r>
            <a:r>
              <a:rPr dirty="0" smtClean="0" sz="2400" spc="-4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400" spc="-40">
                <a:solidFill>
                  <a:srgbClr val="7F7F7F"/>
                </a:solidFill>
                <a:latin typeface="Arial"/>
                <a:cs typeface="Arial"/>
              </a:rPr>
              <a:t>p</a:t>
            </a:r>
            <a:r>
              <a:rPr dirty="0" smtClean="0" sz="2400" spc="-45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2400" spc="-40">
                <a:solidFill>
                  <a:srgbClr val="7F7F7F"/>
                </a:solidFill>
                <a:latin typeface="Arial"/>
                <a:cs typeface="Arial"/>
              </a:rPr>
              <a:t>edictability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404350" y="552379"/>
            <a:ext cx="374406" cy="376261"/>
          </a:xfrm>
          <a:custGeom>
            <a:avLst/>
            <a:gdLst/>
            <a:ahLst/>
            <a:cxnLst/>
            <a:rect l="l" t="t" r="r" b="b"/>
            <a:pathLst>
              <a:path w="374406" h="376261">
                <a:moveTo>
                  <a:pt x="184562" y="0"/>
                </a:moveTo>
                <a:lnTo>
                  <a:pt x="146092" y="4495"/>
                </a:lnTo>
                <a:lnTo>
                  <a:pt x="109579" y="16759"/>
                </a:lnTo>
                <a:lnTo>
                  <a:pt x="76151" y="36377"/>
                </a:lnTo>
                <a:lnTo>
                  <a:pt x="42976" y="67502"/>
                </a:lnTo>
                <a:lnTo>
                  <a:pt x="18992" y="104521"/>
                </a:lnTo>
                <a:lnTo>
                  <a:pt x="4550" y="145680"/>
                </a:lnTo>
                <a:lnTo>
                  <a:pt x="0" y="189225"/>
                </a:lnTo>
                <a:lnTo>
                  <a:pt x="741" y="203967"/>
                </a:lnTo>
                <a:lnTo>
                  <a:pt x="9924" y="247966"/>
                </a:lnTo>
                <a:lnTo>
                  <a:pt x="29816" y="290258"/>
                </a:lnTo>
                <a:lnTo>
                  <a:pt x="56600" y="323352"/>
                </a:lnTo>
                <a:lnTo>
                  <a:pt x="87602" y="347532"/>
                </a:lnTo>
                <a:lnTo>
                  <a:pt x="122821" y="364748"/>
                </a:lnTo>
                <a:lnTo>
                  <a:pt x="161014" y="374372"/>
                </a:lnTo>
                <a:lnTo>
                  <a:pt x="187516" y="376261"/>
                </a:lnTo>
                <a:lnTo>
                  <a:pt x="190177" y="376242"/>
                </a:lnTo>
                <a:lnTo>
                  <a:pt x="228644" y="371744"/>
                </a:lnTo>
                <a:lnTo>
                  <a:pt x="248784" y="365922"/>
                </a:lnTo>
                <a:lnTo>
                  <a:pt x="178337" y="365922"/>
                </a:lnTo>
                <a:lnTo>
                  <a:pt x="165118" y="364736"/>
                </a:lnTo>
                <a:lnTo>
                  <a:pt x="126827" y="355462"/>
                </a:lnTo>
                <a:lnTo>
                  <a:pt x="91661" y="338157"/>
                </a:lnTo>
                <a:lnTo>
                  <a:pt x="61005" y="313520"/>
                </a:lnTo>
                <a:lnTo>
                  <a:pt x="35616" y="281258"/>
                </a:lnTo>
                <a:lnTo>
                  <a:pt x="17887" y="242477"/>
                </a:lnTo>
                <a:lnTo>
                  <a:pt x="10250" y="201903"/>
                </a:lnTo>
                <a:lnTo>
                  <a:pt x="9909" y="189225"/>
                </a:lnTo>
                <a:lnTo>
                  <a:pt x="9946" y="186618"/>
                </a:lnTo>
                <a:lnTo>
                  <a:pt x="15347" y="146707"/>
                </a:lnTo>
                <a:lnTo>
                  <a:pt x="30556" y="107087"/>
                </a:lnTo>
                <a:lnTo>
                  <a:pt x="55400" y="70704"/>
                </a:lnTo>
                <a:lnTo>
                  <a:pt x="89723" y="39239"/>
                </a:lnTo>
                <a:lnTo>
                  <a:pt x="124232" y="21582"/>
                </a:lnTo>
                <a:lnTo>
                  <a:pt x="161332" y="11949"/>
                </a:lnTo>
                <a:lnTo>
                  <a:pt x="187205" y="10079"/>
                </a:lnTo>
                <a:lnTo>
                  <a:pt x="246867" y="10079"/>
                </a:lnTo>
                <a:lnTo>
                  <a:pt x="237817" y="7219"/>
                </a:lnTo>
                <a:lnTo>
                  <a:pt x="224911" y="4091"/>
                </a:lnTo>
                <a:lnTo>
                  <a:pt x="211708" y="1830"/>
                </a:lnTo>
                <a:lnTo>
                  <a:pt x="198246" y="459"/>
                </a:lnTo>
                <a:lnTo>
                  <a:pt x="184562" y="0"/>
                </a:lnTo>
                <a:close/>
              </a:path>
              <a:path w="374406" h="376261">
                <a:moveTo>
                  <a:pt x="246867" y="10079"/>
                </a:moveTo>
                <a:lnTo>
                  <a:pt x="187205" y="10079"/>
                </a:lnTo>
                <a:lnTo>
                  <a:pt x="196383" y="10318"/>
                </a:lnTo>
                <a:lnTo>
                  <a:pt x="209601" y="11503"/>
                </a:lnTo>
                <a:lnTo>
                  <a:pt x="247891" y="20777"/>
                </a:lnTo>
                <a:lnTo>
                  <a:pt x="283057" y="38083"/>
                </a:lnTo>
                <a:lnTo>
                  <a:pt x="313713" y="62720"/>
                </a:lnTo>
                <a:lnTo>
                  <a:pt x="339103" y="94983"/>
                </a:lnTo>
                <a:lnTo>
                  <a:pt x="356828" y="133612"/>
                </a:lnTo>
                <a:lnTo>
                  <a:pt x="364618" y="174119"/>
                </a:lnTo>
                <a:lnTo>
                  <a:pt x="365034" y="186618"/>
                </a:lnTo>
                <a:lnTo>
                  <a:pt x="365033" y="189225"/>
                </a:lnTo>
                <a:lnTo>
                  <a:pt x="359976" y="229160"/>
                </a:lnTo>
                <a:lnTo>
                  <a:pt x="345417" y="268320"/>
                </a:lnTo>
                <a:lnTo>
                  <a:pt x="321568" y="304025"/>
                </a:lnTo>
                <a:lnTo>
                  <a:pt x="288626" y="334562"/>
                </a:lnTo>
                <a:lnTo>
                  <a:pt x="245197" y="356229"/>
                </a:lnTo>
                <a:lnTo>
                  <a:pt x="207023" y="364440"/>
                </a:lnTo>
                <a:lnTo>
                  <a:pt x="178337" y="365922"/>
                </a:lnTo>
                <a:lnTo>
                  <a:pt x="248784" y="365922"/>
                </a:lnTo>
                <a:lnTo>
                  <a:pt x="287791" y="347226"/>
                </a:lnTo>
                <a:lnTo>
                  <a:pt x="321704" y="319854"/>
                </a:lnTo>
                <a:lnTo>
                  <a:pt x="348765" y="284579"/>
                </a:lnTo>
                <a:lnTo>
                  <a:pt x="366351" y="244517"/>
                </a:lnTo>
                <a:lnTo>
                  <a:pt x="374084" y="201382"/>
                </a:lnTo>
                <a:lnTo>
                  <a:pt x="374406" y="186618"/>
                </a:lnTo>
                <a:lnTo>
                  <a:pt x="373577" y="171766"/>
                </a:lnTo>
                <a:lnTo>
                  <a:pt x="364043" y="127325"/>
                </a:lnTo>
                <a:lnTo>
                  <a:pt x="343642" y="84386"/>
                </a:lnTo>
                <a:lnTo>
                  <a:pt x="316663" y="51518"/>
                </a:lnTo>
                <a:lnTo>
                  <a:pt x="285713" y="27955"/>
                </a:lnTo>
                <a:lnTo>
                  <a:pt x="250387" y="11192"/>
                </a:lnTo>
                <a:lnTo>
                  <a:pt x="246867" y="10079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8501391" y="649027"/>
            <a:ext cx="24687" cy="24222"/>
          </a:xfrm>
          <a:custGeom>
            <a:avLst/>
            <a:gdLst/>
            <a:ahLst/>
            <a:cxnLst/>
            <a:rect l="l" t="t" r="r" b="b"/>
            <a:pathLst>
              <a:path w="24687" h="24222">
                <a:moveTo>
                  <a:pt x="9922" y="0"/>
                </a:moveTo>
                <a:lnTo>
                  <a:pt x="2537" y="5391"/>
                </a:lnTo>
                <a:lnTo>
                  <a:pt x="925" y="8047"/>
                </a:lnTo>
                <a:lnTo>
                  <a:pt x="0" y="14079"/>
                </a:lnTo>
                <a:lnTo>
                  <a:pt x="737" y="17095"/>
                </a:lnTo>
                <a:lnTo>
                  <a:pt x="4683" y="22480"/>
                </a:lnTo>
                <a:lnTo>
                  <a:pt x="8133" y="24222"/>
                </a:lnTo>
                <a:lnTo>
                  <a:pt x="14199" y="24222"/>
                </a:lnTo>
                <a:lnTo>
                  <a:pt x="16534" y="23456"/>
                </a:lnTo>
                <a:lnTo>
                  <a:pt x="21319" y="19947"/>
                </a:lnTo>
                <a:lnTo>
                  <a:pt x="12786" y="19947"/>
                </a:lnTo>
                <a:lnTo>
                  <a:pt x="8611" y="19297"/>
                </a:lnTo>
                <a:lnTo>
                  <a:pt x="5605" y="15195"/>
                </a:lnTo>
                <a:lnTo>
                  <a:pt x="5196" y="13515"/>
                </a:lnTo>
                <a:lnTo>
                  <a:pt x="5715" y="10148"/>
                </a:lnTo>
                <a:lnTo>
                  <a:pt x="6611" y="8672"/>
                </a:lnTo>
                <a:lnTo>
                  <a:pt x="9088" y="6856"/>
                </a:lnTo>
                <a:lnTo>
                  <a:pt x="10391" y="6431"/>
                </a:lnTo>
                <a:lnTo>
                  <a:pt x="21244" y="6431"/>
                </a:lnTo>
                <a:lnTo>
                  <a:pt x="17382" y="1162"/>
                </a:lnTo>
                <a:lnTo>
                  <a:pt x="9922" y="0"/>
                </a:lnTo>
                <a:close/>
              </a:path>
              <a:path w="24687" h="24222">
                <a:moveTo>
                  <a:pt x="21244" y="6431"/>
                </a:moveTo>
                <a:lnTo>
                  <a:pt x="13802" y="6431"/>
                </a:lnTo>
                <a:lnTo>
                  <a:pt x="15683" y="7378"/>
                </a:lnTo>
                <a:lnTo>
                  <a:pt x="18967" y="11869"/>
                </a:lnTo>
                <a:lnTo>
                  <a:pt x="18357" y="15863"/>
                </a:lnTo>
                <a:lnTo>
                  <a:pt x="12786" y="19947"/>
                </a:lnTo>
                <a:lnTo>
                  <a:pt x="21319" y="19947"/>
                </a:lnTo>
                <a:lnTo>
                  <a:pt x="23581" y="18289"/>
                </a:lnTo>
                <a:lnTo>
                  <a:pt x="24687" y="11127"/>
                </a:lnTo>
                <a:lnTo>
                  <a:pt x="21244" y="6431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8710493" y="701202"/>
            <a:ext cx="24686" cy="24227"/>
          </a:xfrm>
          <a:custGeom>
            <a:avLst/>
            <a:gdLst/>
            <a:ahLst/>
            <a:cxnLst/>
            <a:rect l="l" t="t" r="r" b="b"/>
            <a:pathLst>
              <a:path w="24686" h="24227">
                <a:moveTo>
                  <a:pt x="9921" y="0"/>
                </a:moveTo>
                <a:lnTo>
                  <a:pt x="2541" y="5397"/>
                </a:lnTo>
                <a:lnTo>
                  <a:pt x="925" y="8053"/>
                </a:lnTo>
                <a:lnTo>
                  <a:pt x="0" y="14081"/>
                </a:lnTo>
                <a:lnTo>
                  <a:pt x="741" y="17100"/>
                </a:lnTo>
                <a:lnTo>
                  <a:pt x="4685" y="22482"/>
                </a:lnTo>
                <a:lnTo>
                  <a:pt x="8134" y="24227"/>
                </a:lnTo>
                <a:lnTo>
                  <a:pt x="14201" y="24227"/>
                </a:lnTo>
                <a:lnTo>
                  <a:pt x="16535" y="23460"/>
                </a:lnTo>
                <a:lnTo>
                  <a:pt x="21314" y="19955"/>
                </a:lnTo>
                <a:lnTo>
                  <a:pt x="12791" y="19955"/>
                </a:lnTo>
                <a:lnTo>
                  <a:pt x="8610" y="19298"/>
                </a:lnTo>
                <a:lnTo>
                  <a:pt x="5605" y="15200"/>
                </a:lnTo>
                <a:lnTo>
                  <a:pt x="5196" y="13520"/>
                </a:lnTo>
                <a:lnTo>
                  <a:pt x="5715" y="10153"/>
                </a:lnTo>
                <a:lnTo>
                  <a:pt x="6611" y="8674"/>
                </a:lnTo>
                <a:lnTo>
                  <a:pt x="9086" y="6859"/>
                </a:lnTo>
                <a:lnTo>
                  <a:pt x="10389" y="6435"/>
                </a:lnTo>
                <a:lnTo>
                  <a:pt x="21245" y="6435"/>
                </a:lnTo>
                <a:lnTo>
                  <a:pt x="17383" y="1164"/>
                </a:lnTo>
                <a:lnTo>
                  <a:pt x="9921" y="0"/>
                </a:lnTo>
                <a:close/>
              </a:path>
              <a:path w="24686" h="24227">
                <a:moveTo>
                  <a:pt x="21245" y="6435"/>
                </a:moveTo>
                <a:lnTo>
                  <a:pt x="13803" y="6435"/>
                </a:lnTo>
                <a:lnTo>
                  <a:pt x="15681" y="7385"/>
                </a:lnTo>
                <a:lnTo>
                  <a:pt x="18968" y="11874"/>
                </a:lnTo>
                <a:lnTo>
                  <a:pt x="18355" y="15868"/>
                </a:lnTo>
                <a:lnTo>
                  <a:pt x="12791" y="19955"/>
                </a:lnTo>
                <a:lnTo>
                  <a:pt x="21314" y="19955"/>
                </a:lnTo>
                <a:lnTo>
                  <a:pt x="23582" y="18291"/>
                </a:lnTo>
                <a:lnTo>
                  <a:pt x="24686" y="11130"/>
                </a:lnTo>
                <a:lnTo>
                  <a:pt x="21245" y="6435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8657099" y="753441"/>
            <a:ext cx="24682" cy="24235"/>
          </a:xfrm>
          <a:custGeom>
            <a:avLst/>
            <a:gdLst/>
            <a:ahLst/>
            <a:cxnLst/>
            <a:rect l="l" t="t" r="r" b="b"/>
            <a:pathLst>
              <a:path w="24682" h="24235">
                <a:moveTo>
                  <a:pt x="11098" y="0"/>
                </a:moveTo>
                <a:lnTo>
                  <a:pt x="1098" y="7329"/>
                </a:lnTo>
                <a:lnTo>
                  <a:pt x="0" y="14490"/>
                </a:lnTo>
                <a:lnTo>
                  <a:pt x="5862" y="22495"/>
                </a:lnTo>
                <a:lnTo>
                  <a:pt x="9307" y="24235"/>
                </a:lnTo>
                <a:lnTo>
                  <a:pt x="15372" y="24235"/>
                </a:lnTo>
                <a:lnTo>
                  <a:pt x="17703" y="23472"/>
                </a:lnTo>
                <a:lnTo>
                  <a:pt x="22144" y="20223"/>
                </a:lnTo>
                <a:lnTo>
                  <a:pt x="22291" y="19982"/>
                </a:lnTo>
                <a:lnTo>
                  <a:pt x="13925" y="19982"/>
                </a:lnTo>
                <a:lnTo>
                  <a:pt x="9805" y="19325"/>
                </a:lnTo>
                <a:lnTo>
                  <a:pt x="5717" y="13749"/>
                </a:lnTo>
                <a:lnTo>
                  <a:pt x="6327" y="9753"/>
                </a:lnTo>
                <a:lnTo>
                  <a:pt x="10257" y="6870"/>
                </a:lnTo>
                <a:lnTo>
                  <a:pt x="11560" y="6445"/>
                </a:lnTo>
                <a:lnTo>
                  <a:pt x="22421" y="6445"/>
                </a:lnTo>
                <a:lnTo>
                  <a:pt x="18562" y="1181"/>
                </a:lnTo>
                <a:lnTo>
                  <a:pt x="11098" y="0"/>
                </a:lnTo>
                <a:close/>
              </a:path>
              <a:path w="24682" h="24235">
                <a:moveTo>
                  <a:pt x="22421" y="6445"/>
                </a:moveTo>
                <a:lnTo>
                  <a:pt x="14950" y="6445"/>
                </a:lnTo>
                <a:lnTo>
                  <a:pt x="16871" y="7419"/>
                </a:lnTo>
                <a:lnTo>
                  <a:pt x="19074" y="10424"/>
                </a:lnTo>
                <a:lnTo>
                  <a:pt x="19485" y="12100"/>
                </a:lnTo>
                <a:lnTo>
                  <a:pt x="18968" y="15468"/>
                </a:lnTo>
                <a:lnTo>
                  <a:pt x="18070" y="16945"/>
                </a:lnTo>
                <a:lnTo>
                  <a:pt x="13925" y="19982"/>
                </a:lnTo>
                <a:lnTo>
                  <a:pt x="22291" y="19982"/>
                </a:lnTo>
                <a:lnTo>
                  <a:pt x="23754" y="17565"/>
                </a:lnTo>
                <a:lnTo>
                  <a:pt x="24682" y="11535"/>
                </a:lnTo>
                <a:lnTo>
                  <a:pt x="23944" y="8522"/>
                </a:lnTo>
                <a:lnTo>
                  <a:pt x="22421" y="6445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8506384" y="707663"/>
            <a:ext cx="118732" cy="118426"/>
          </a:xfrm>
          <a:custGeom>
            <a:avLst/>
            <a:gdLst/>
            <a:ahLst/>
            <a:cxnLst/>
            <a:rect l="l" t="t" r="r" b="b"/>
            <a:pathLst>
              <a:path w="118732" h="118426">
                <a:moveTo>
                  <a:pt x="47057" y="0"/>
                </a:moveTo>
                <a:lnTo>
                  <a:pt x="7811" y="28109"/>
                </a:lnTo>
                <a:lnTo>
                  <a:pt x="0" y="61737"/>
                </a:lnTo>
                <a:lnTo>
                  <a:pt x="1945" y="73656"/>
                </a:lnTo>
                <a:lnTo>
                  <a:pt x="22594" y="105880"/>
                </a:lnTo>
                <a:lnTo>
                  <a:pt x="59272" y="118426"/>
                </a:lnTo>
                <a:lnTo>
                  <a:pt x="66823" y="117906"/>
                </a:lnTo>
                <a:lnTo>
                  <a:pt x="77423" y="115143"/>
                </a:lnTo>
                <a:lnTo>
                  <a:pt x="89162" y="109294"/>
                </a:lnTo>
                <a:lnTo>
                  <a:pt x="99504" y="101937"/>
                </a:lnTo>
                <a:lnTo>
                  <a:pt x="48966" y="101937"/>
                </a:lnTo>
                <a:lnTo>
                  <a:pt x="38507" y="97262"/>
                </a:lnTo>
                <a:lnTo>
                  <a:pt x="28094" y="88489"/>
                </a:lnTo>
                <a:lnTo>
                  <a:pt x="17614" y="74855"/>
                </a:lnTo>
                <a:lnTo>
                  <a:pt x="14904" y="63479"/>
                </a:lnTo>
                <a:lnTo>
                  <a:pt x="15305" y="51852"/>
                </a:lnTo>
                <a:lnTo>
                  <a:pt x="46437" y="15766"/>
                </a:lnTo>
                <a:lnTo>
                  <a:pt x="59170" y="13919"/>
                </a:lnTo>
                <a:lnTo>
                  <a:pt x="98807" y="13919"/>
                </a:lnTo>
                <a:lnTo>
                  <a:pt x="89266" y="7522"/>
                </a:lnTo>
                <a:lnTo>
                  <a:pt x="77680" y="2988"/>
                </a:lnTo>
                <a:lnTo>
                  <a:pt x="63701" y="420"/>
                </a:lnTo>
                <a:lnTo>
                  <a:pt x="47057" y="0"/>
                </a:lnTo>
                <a:close/>
              </a:path>
              <a:path w="118732" h="118426">
                <a:moveTo>
                  <a:pt x="98807" y="13919"/>
                </a:moveTo>
                <a:lnTo>
                  <a:pt x="59170" y="13919"/>
                </a:lnTo>
                <a:lnTo>
                  <a:pt x="65671" y="14412"/>
                </a:lnTo>
                <a:lnTo>
                  <a:pt x="77211" y="17992"/>
                </a:lnTo>
                <a:lnTo>
                  <a:pt x="88084" y="25282"/>
                </a:lnTo>
                <a:lnTo>
                  <a:pt x="98082" y="36574"/>
                </a:lnTo>
                <a:lnTo>
                  <a:pt x="102177" y="46726"/>
                </a:lnTo>
                <a:lnTo>
                  <a:pt x="103394" y="57501"/>
                </a:lnTo>
                <a:lnTo>
                  <a:pt x="101615" y="68525"/>
                </a:lnTo>
                <a:lnTo>
                  <a:pt x="77157" y="99320"/>
                </a:lnTo>
                <a:lnTo>
                  <a:pt x="48966" y="101937"/>
                </a:lnTo>
                <a:lnTo>
                  <a:pt x="99504" y="101937"/>
                </a:lnTo>
                <a:lnTo>
                  <a:pt x="118094" y="68128"/>
                </a:lnTo>
                <a:lnTo>
                  <a:pt x="118732" y="56342"/>
                </a:lnTo>
                <a:lnTo>
                  <a:pt x="117031" y="44462"/>
                </a:lnTo>
                <a:lnTo>
                  <a:pt x="112923" y="32822"/>
                </a:lnTo>
                <a:lnTo>
                  <a:pt x="106342" y="21756"/>
                </a:lnTo>
                <a:lnTo>
                  <a:pt x="98807" y="13919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8559085" y="864505"/>
            <a:ext cx="13046" cy="13049"/>
          </a:xfrm>
          <a:custGeom>
            <a:avLst/>
            <a:gdLst/>
            <a:ahLst/>
            <a:cxnLst/>
            <a:rect l="l" t="t" r="r" b="b"/>
            <a:pathLst>
              <a:path w="13046" h="13049">
                <a:moveTo>
                  <a:pt x="5690" y="0"/>
                </a:moveTo>
                <a:lnTo>
                  <a:pt x="561" y="3763"/>
                </a:lnTo>
                <a:lnTo>
                  <a:pt x="0" y="7364"/>
                </a:lnTo>
                <a:lnTo>
                  <a:pt x="3765" y="12496"/>
                </a:lnTo>
                <a:lnTo>
                  <a:pt x="7368" y="13049"/>
                </a:lnTo>
                <a:lnTo>
                  <a:pt x="12495" y="9291"/>
                </a:lnTo>
                <a:lnTo>
                  <a:pt x="13046" y="5685"/>
                </a:lnTo>
                <a:lnTo>
                  <a:pt x="9287" y="556"/>
                </a:lnTo>
                <a:lnTo>
                  <a:pt x="5690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8663505" y="655306"/>
            <a:ext cx="13050" cy="13046"/>
          </a:xfrm>
          <a:custGeom>
            <a:avLst/>
            <a:gdLst/>
            <a:ahLst/>
            <a:cxnLst/>
            <a:rect l="l" t="t" r="r" b="b"/>
            <a:pathLst>
              <a:path w="13050" h="13046">
                <a:moveTo>
                  <a:pt x="5692" y="0"/>
                </a:moveTo>
                <a:lnTo>
                  <a:pt x="561" y="3764"/>
                </a:lnTo>
                <a:lnTo>
                  <a:pt x="0" y="7364"/>
                </a:lnTo>
                <a:lnTo>
                  <a:pt x="3766" y="12496"/>
                </a:lnTo>
                <a:lnTo>
                  <a:pt x="7369" y="13046"/>
                </a:lnTo>
                <a:lnTo>
                  <a:pt x="12499" y="9290"/>
                </a:lnTo>
                <a:lnTo>
                  <a:pt x="13050" y="5685"/>
                </a:lnTo>
                <a:lnTo>
                  <a:pt x="9292" y="556"/>
                </a:lnTo>
                <a:lnTo>
                  <a:pt x="5692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8515853" y="667826"/>
            <a:ext cx="25267" cy="50101"/>
          </a:xfrm>
          <a:custGeom>
            <a:avLst/>
            <a:gdLst/>
            <a:ahLst/>
            <a:cxnLst/>
            <a:rect l="l" t="t" r="r" b="b"/>
            <a:pathLst>
              <a:path w="25267" h="50101">
                <a:moveTo>
                  <a:pt x="1139" y="0"/>
                </a:moveTo>
                <a:lnTo>
                  <a:pt x="0" y="551"/>
                </a:lnTo>
                <a:lnTo>
                  <a:pt x="24128" y="50101"/>
                </a:lnTo>
                <a:lnTo>
                  <a:pt x="25267" y="49547"/>
                </a:lnTo>
                <a:lnTo>
                  <a:pt x="1139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8564982" y="818474"/>
            <a:ext cx="1261" cy="52552"/>
          </a:xfrm>
          <a:custGeom>
            <a:avLst/>
            <a:gdLst/>
            <a:ahLst/>
            <a:cxnLst/>
            <a:rect l="l" t="t" r="r" b="b"/>
            <a:pathLst>
              <a:path w="1261" h="52552">
                <a:moveTo>
                  <a:pt x="630" y="0"/>
                </a:moveTo>
                <a:lnTo>
                  <a:pt x="630" y="52552"/>
                </a:lnTo>
              </a:path>
            </a:pathLst>
          </a:custGeom>
          <a:ln w="3175">
            <a:solidFill>
              <a:srgbClr val="F1F1F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8617822" y="765625"/>
            <a:ext cx="43309" cy="1263"/>
          </a:xfrm>
          <a:custGeom>
            <a:avLst/>
            <a:gdLst/>
            <a:ahLst/>
            <a:cxnLst/>
            <a:rect l="l" t="t" r="r" b="b"/>
            <a:pathLst>
              <a:path w="43309" h="1263">
                <a:moveTo>
                  <a:pt x="0" y="631"/>
                </a:moveTo>
                <a:lnTo>
                  <a:pt x="43309" y="631"/>
                </a:lnTo>
              </a:path>
            </a:pathLst>
          </a:custGeom>
          <a:ln w="3175">
            <a:solidFill>
              <a:srgbClr val="F1F1F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8675508" y="718804"/>
            <a:ext cx="42095" cy="42019"/>
          </a:xfrm>
          <a:custGeom>
            <a:avLst/>
            <a:gdLst/>
            <a:ahLst/>
            <a:cxnLst/>
            <a:rect l="l" t="t" r="r" b="b"/>
            <a:pathLst>
              <a:path w="42095" h="42019">
                <a:moveTo>
                  <a:pt x="41202" y="0"/>
                </a:moveTo>
                <a:lnTo>
                  <a:pt x="0" y="41122"/>
                </a:lnTo>
                <a:lnTo>
                  <a:pt x="892" y="42019"/>
                </a:lnTo>
                <a:lnTo>
                  <a:pt x="42095" y="894"/>
                </a:lnTo>
                <a:lnTo>
                  <a:pt x="41202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8669587" y="661382"/>
            <a:ext cx="46798" cy="46805"/>
          </a:xfrm>
          <a:custGeom>
            <a:avLst/>
            <a:gdLst/>
            <a:ahLst/>
            <a:cxnLst/>
            <a:rect l="l" t="t" r="r" b="b"/>
            <a:pathLst>
              <a:path w="46798" h="46805">
                <a:moveTo>
                  <a:pt x="899" y="0"/>
                </a:moveTo>
                <a:lnTo>
                  <a:pt x="0" y="891"/>
                </a:lnTo>
                <a:lnTo>
                  <a:pt x="45899" y="46805"/>
                </a:lnTo>
                <a:lnTo>
                  <a:pt x="46798" y="45910"/>
                </a:lnTo>
                <a:lnTo>
                  <a:pt x="899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8870443" y="599751"/>
            <a:ext cx="985682" cy="3078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637078" y="0"/>
            <a:ext cx="5471160" cy="31242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>
              <a:lnSpc>
                <a:spcPct val="100000"/>
              </a:lnSpc>
            </a:pPr>
            <a:r>
              <a:rPr dirty="0" smtClean="0" sz="20000" b="1">
                <a:solidFill>
                  <a:srgbClr val="007DC6"/>
                </a:solidFill>
                <a:latin typeface="Arial"/>
                <a:cs typeface="Arial"/>
              </a:rPr>
              <a:t>5</a:t>
            </a:r>
            <a:endParaRPr sz="200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383837" y="1034935"/>
            <a:ext cx="4724400" cy="584775"/>
          </a:xfrm>
          <a:custGeom>
            <a:avLst/>
            <a:gdLst/>
            <a:ahLst/>
            <a:cxnLst/>
            <a:rect l="l" t="t" r="r" b="b"/>
            <a:pathLst>
              <a:path w="4724400" h="584775">
                <a:moveTo>
                  <a:pt x="0" y="0"/>
                </a:moveTo>
                <a:lnTo>
                  <a:pt x="4724400" y="0"/>
                </a:lnTo>
                <a:lnTo>
                  <a:pt x="4724400" y="584775"/>
                </a:lnTo>
                <a:lnTo>
                  <a:pt x="0" y="5847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3200" spc="-50">
                <a:solidFill>
                  <a:srgbClr val="007DC6"/>
                </a:solidFill>
                <a:latin typeface="Arial"/>
                <a:cs typeface="Arial"/>
              </a:rPr>
              <a:t>Hybrid</a:t>
            </a:r>
            <a:r>
              <a:rPr dirty="0" smtClean="0" sz="3200" spc="-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35">
                <a:solidFill>
                  <a:srgbClr val="7F7F7F"/>
                </a:solidFill>
                <a:latin typeface="Arial"/>
                <a:cs typeface="Arial"/>
              </a:rPr>
              <a:t>&gt;</a:t>
            </a:r>
            <a:r>
              <a:rPr dirty="0" smtClean="0" sz="3200" spc="3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70">
                <a:solidFill>
                  <a:srgbClr val="7F7F7F"/>
                </a:solidFill>
                <a:latin typeface="Arial"/>
                <a:cs typeface="Arial"/>
              </a:rPr>
              <a:t>social</a:t>
            </a:r>
            <a:r>
              <a:rPr dirty="0" smtClean="0" sz="3200" spc="-7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100">
                <a:solidFill>
                  <a:srgbClr val="7F7F7F"/>
                </a:solidFill>
                <a:latin typeface="Arial"/>
                <a:cs typeface="Arial"/>
              </a:rPr>
              <a:t>in</a:t>
            </a:r>
            <a:r>
              <a:rPr dirty="0" smtClean="0" sz="3200" spc="-10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15">
                <a:solidFill>
                  <a:srgbClr val="7F7F7F"/>
                </a:solidFill>
                <a:latin typeface="Arial"/>
                <a:cs typeface="Arial"/>
              </a:rPr>
              <a:t>context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765" y="335433"/>
            <a:ext cx="9157784" cy="4778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955754" y="1236048"/>
            <a:ext cx="165419" cy="395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739790" y="1888534"/>
            <a:ext cx="9208329" cy="53163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773985" y="803882"/>
            <a:ext cx="0" cy="1097874"/>
          </a:xfrm>
          <a:custGeom>
            <a:avLst/>
            <a:gdLst/>
            <a:ahLst/>
            <a:cxnLst/>
            <a:rect l="l" t="t" r="r" b="b"/>
            <a:pathLst>
              <a:path w="0" h="1097874">
                <a:moveTo>
                  <a:pt x="0" y="1097874"/>
                </a:moveTo>
                <a:lnTo>
                  <a:pt x="0" y="0"/>
                </a:lnTo>
              </a:path>
            </a:pathLst>
          </a:custGeom>
          <a:ln w="45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9919414" y="799289"/>
            <a:ext cx="0" cy="1561829"/>
          </a:xfrm>
          <a:custGeom>
            <a:avLst/>
            <a:gdLst/>
            <a:ahLst/>
            <a:cxnLst/>
            <a:rect l="l" t="t" r="r" b="b"/>
            <a:pathLst>
              <a:path w="0" h="1561829">
                <a:moveTo>
                  <a:pt x="0" y="1561829"/>
                </a:moveTo>
                <a:lnTo>
                  <a:pt x="0" y="0"/>
                </a:lnTo>
              </a:path>
            </a:pathLst>
          </a:custGeom>
          <a:ln w="459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6348058" y="1927021"/>
            <a:ext cx="877336" cy="0"/>
          </a:xfrm>
          <a:custGeom>
            <a:avLst/>
            <a:gdLst/>
            <a:ahLst/>
            <a:cxnLst/>
            <a:rect l="l" t="t" r="r" b="b"/>
            <a:pathLst>
              <a:path w="877336" h="0">
                <a:moveTo>
                  <a:pt x="0" y="0"/>
                </a:moveTo>
                <a:lnTo>
                  <a:pt x="877336" y="0"/>
                </a:lnTo>
              </a:path>
            </a:pathLst>
          </a:custGeom>
          <a:ln w="22966">
            <a:solidFill>
              <a:srgbClr val="C3C3C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344822" y="1927021"/>
            <a:ext cx="1143753" cy="0"/>
          </a:xfrm>
          <a:custGeom>
            <a:avLst/>
            <a:gdLst/>
            <a:ahLst/>
            <a:cxnLst/>
            <a:rect l="l" t="t" r="r" b="b"/>
            <a:pathLst>
              <a:path w="1143753" h="0">
                <a:moveTo>
                  <a:pt x="0" y="0"/>
                </a:moveTo>
                <a:lnTo>
                  <a:pt x="1143753" y="0"/>
                </a:lnTo>
              </a:path>
            </a:pathLst>
          </a:custGeom>
          <a:ln w="22966">
            <a:solidFill>
              <a:srgbClr val="C3C3C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8562069" y="1927021"/>
            <a:ext cx="1084038" cy="0"/>
          </a:xfrm>
          <a:custGeom>
            <a:avLst/>
            <a:gdLst/>
            <a:ahLst/>
            <a:cxnLst/>
            <a:rect l="l" t="t" r="r" b="b"/>
            <a:pathLst>
              <a:path w="1084038" h="0">
                <a:moveTo>
                  <a:pt x="0" y="0"/>
                </a:moveTo>
                <a:lnTo>
                  <a:pt x="1084038" y="0"/>
                </a:lnTo>
              </a:path>
            </a:pathLst>
          </a:custGeom>
          <a:ln w="22966">
            <a:solidFill>
              <a:srgbClr val="C3C3C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6320497" y="2225607"/>
            <a:ext cx="808435" cy="0"/>
          </a:xfrm>
          <a:custGeom>
            <a:avLst/>
            <a:gdLst/>
            <a:ahLst/>
            <a:cxnLst/>
            <a:rect l="l" t="t" r="r" b="b"/>
            <a:pathLst>
              <a:path w="808435" h="0">
                <a:moveTo>
                  <a:pt x="0" y="0"/>
                </a:moveTo>
                <a:lnTo>
                  <a:pt x="808435" y="0"/>
                </a:lnTo>
              </a:path>
            </a:pathLst>
          </a:custGeom>
          <a:ln w="22966">
            <a:solidFill>
              <a:srgbClr val="B8B8B8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7399943" y="2225607"/>
            <a:ext cx="987577" cy="0"/>
          </a:xfrm>
          <a:custGeom>
            <a:avLst/>
            <a:gdLst/>
            <a:ahLst/>
            <a:cxnLst/>
            <a:rect l="l" t="t" r="r" b="b"/>
            <a:pathLst>
              <a:path w="987577" h="0">
                <a:moveTo>
                  <a:pt x="0" y="0"/>
                </a:moveTo>
                <a:lnTo>
                  <a:pt x="987577" y="0"/>
                </a:lnTo>
              </a:path>
            </a:pathLst>
          </a:custGeom>
          <a:ln w="22966">
            <a:solidFill>
              <a:srgbClr val="B8B8B8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8612596" y="2225607"/>
            <a:ext cx="1079445" cy="0"/>
          </a:xfrm>
          <a:custGeom>
            <a:avLst/>
            <a:gdLst/>
            <a:ahLst/>
            <a:cxnLst/>
            <a:rect l="l" t="t" r="r" b="b"/>
            <a:pathLst>
              <a:path w="1079445" h="0">
                <a:moveTo>
                  <a:pt x="0" y="0"/>
                </a:moveTo>
                <a:lnTo>
                  <a:pt x="1079445" y="0"/>
                </a:lnTo>
              </a:path>
            </a:pathLst>
          </a:custGeom>
          <a:ln w="22966">
            <a:solidFill>
              <a:srgbClr val="B8B8B8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204027" y="1909864"/>
            <a:ext cx="994410" cy="25590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250">
                <a:solidFill>
                  <a:srgbClr val="858585"/>
                </a:solidFill>
                <a:latin typeface="Times New Roman"/>
                <a:cs typeface="Times New Roman"/>
              </a:rPr>
              <a:t>:::::&lt;.</a:t>
            </a:r>
            <a:r>
              <a:rPr dirty="0" smtClean="0" sz="1600" spc="12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dirty="0" smtClean="0" sz="850" spc="5">
                <a:solidFill>
                  <a:srgbClr val="EF5626"/>
                </a:solidFill>
                <a:latin typeface="Arial"/>
                <a:cs typeface="Arial"/>
              </a:rPr>
              <a:t>Std</a:t>
            </a:r>
            <a:r>
              <a:rPr dirty="0" smtClean="0" sz="850" spc="5">
                <a:solidFill>
                  <a:srgbClr val="EF5626"/>
                </a:solidFill>
                <a:latin typeface="Arial"/>
                <a:cs typeface="Arial"/>
              </a:rPr>
              <a:t> </a:t>
            </a:r>
            <a:r>
              <a:rPr dirty="0" smtClean="0" sz="850" spc="15">
                <a:solidFill>
                  <a:srgbClr val="EF5626"/>
                </a:solidFill>
                <a:latin typeface="Arial"/>
                <a:cs typeface="Arial"/>
              </a:rPr>
              <a:t>Deviation</a:t>
            </a:r>
            <a:endParaRPr sz="8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35053" y="1995927"/>
            <a:ext cx="709295" cy="1416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50" spc="145">
                <a:solidFill>
                  <a:srgbClr val="69696B"/>
                </a:solidFill>
                <a:latin typeface="Arial"/>
                <a:cs typeface="Arial"/>
              </a:rPr>
              <a:t>,...,</a:t>
            </a:r>
            <a:r>
              <a:rPr dirty="0" smtClean="0" sz="850" spc="145">
                <a:solidFill>
                  <a:srgbClr val="69696B"/>
                </a:solidFill>
                <a:latin typeface="Arial"/>
                <a:cs typeface="Arial"/>
              </a:rPr>
              <a:t> </a:t>
            </a:r>
            <a:r>
              <a:rPr dirty="0" smtClean="0" sz="850" spc="-5">
                <a:solidFill>
                  <a:srgbClr val="69696B"/>
                </a:solidFill>
                <a:latin typeface="Arial"/>
                <a:cs typeface="Arial"/>
              </a:rPr>
              <a:t> </a:t>
            </a:r>
            <a:r>
              <a:rPr dirty="0" smtClean="0" sz="850" spc="10">
                <a:solidFill>
                  <a:srgbClr val="EF5626"/>
                </a:solidFill>
                <a:latin typeface="Arial"/>
                <a:cs typeface="Arial"/>
              </a:rPr>
              <a:t>Arousal</a:t>
            </a:r>
            <a:endParaRPr sz="8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85885" y="2000520"/>
            <a:ext cx="738505" cy="1416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50" spc="-15">
                <a:solidFill>
                  <a:srgbClr val="858585"/>
                </a:solidFill>
                <a:latin typeface="Arial"/>
                <a:cs typeface="Arial"/>
              </a:rPr>
              <a:t>•••</a:t>
            </a:r>
            <a:r>
              <a:rPr dirty="0" smtClean="0" sz="850" spc="-40">
                <a:solidFill>
                  <a:srgbClr val="858585"/>
                </a:solidFill>
                <a:latin typeface="Arial"/>
                <a:cs typeface="Arial"/>
              </a:rPr>
              <a:t>•</a:t>
            </a:r>
            <a:r>
              <a:rPr dirty="0" smtClean="0" sz="850" spc="35">
                <a:solidFill>
                  <a:srgbClr val="858585"/>
                </a:solidFill>
                <a:latin typeface="Arial"/>
                <a:cs typeface="Arial"/>
              </a:rPr>
              <a:t>••</a:t>
            </a:r>
            <a:r>
              <a:rPr dirty="0" smtClean="0" sz="850" spc="35">
                <a:solidFill>
                  <a:srgbClr val="858585"/>
                </a:solidFill>
                <a:latin typeface="Arial"/>
                <a:cs typeface="Arial"/>
              </a:rPr>
              <a:t>  </a:t>
            </a:r>
            <a:r>
              <a:rPr dirty="0" smtClean="0" sz="850" spc="-110">
                <a:solidFill>
                  <a:srgbClr val="858585"/>
                </a:solidFill>
                <a:latin typeface="Arial"/>
                <a:cs typeface="Arial"/>
              </a:rPr>
              <a:t> </a:t>
            </a:r>
            <a:r>
              <a:rPr dirty="0" smtClean="0" sz="850" spc="15">
                <a:solidFill>
                  <a:srgbClr val="69696B"/>
                </a:solidFill>
                <a:latin typeface="Arial"/>
                <a:cs typeface="Arial"/>
              </a:rPr>
              <a:t>Valence</a:t>
            </a:r>
            <a:endParaRPr sz="8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10209" y="2000520"/>
            <a:ext cx="969644" cy="1416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50" spc="60">
                <a:solidFill>
                  <a:srgbClr val="69696B"/>
                </a:solidFill>
                <a:latin typeface="Arial"/>
                <a:cs typeface="Arial"/>
              </a:rPr>
              <a:t>KM</a:t>
            </a:r>
            <a:r>
              <a:rPr dirty="0" smtClean="0" sz="850" spc="60">
                <a:solidFill>
                  <a:srgbClr val="69696B"/>
                </a:solidFill>
                <a:latin typeface="Arial"/>
                <a:cs typeface="Arial"/>
              </a:rPr>
              <a:t>  </a:t>
            </a:r>
            <a:r>
              <a:rPr dirty="0" smtClean="0" sz="850" spc="-30">
                <a:solidFill>
                  <a:srgbClr val="69696B"/>
                </a:solidFill>
                <a:latin typeface="Arial"/>
                <a:cs typeface="Arial"/>
              </a:rPr>
              <a:t> </a:t>
            </a:r>
            <a:r>
              <a:rPr dirty="0" smtClean="0" sz="850" spc="25">
                <a:solidFill>
                  <a:srgbClr val="69696B"/>
                </a:solidFill>
                <a:latin typeface="Arial"/>
                <a:cs typeface="Arial"/>
              </a:rPr>
              <a:t>Key</a:t>
            </a:r>
            <a:r>
              <a:rPr dirty="0" smtClean="0" sz="850" spc="-70">
                <a:solidFill>
                  <a:srgbClr val="69696B"/>
                </a:solidFill>
                <a:latin typeface="Arial"/>
                <a:cs typeface="Arial"/>
              </a:rPr>
              <a:t> </a:t>
            </a:r>
            <a:r>
              <a:rPr dirty="0" smtClean="0" sz="850" spc="10">
                <a:solidFill>
                  <a:srgbClr val="69696B"/>
                </a:solidFill>
                <a:latin typeface="Arial"/>
                <a:cs typeface="Arial"/>
              </a:rPr>
              <a:t>Moments</a:t>
            </a:r>
            <a:endParaRPr sz="8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27456" y="2009707"/>
            <a:ext cx="942340" cy="1416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50" spc="70">
                <a:solidFill>
                  <a:srgbClr val="858585"/>
                </a:solidFill>
                <a:latin typeface="Arial"/>
                <a:cs typeface="Arial"/>
              </a:rPr>
              <a:t>·</a:t>
            </a:r>
            <a:r>
              <a:rPr dirty="0" smtClean="0" sz="850" spc="-65">
                <a:solidFill>
                  <a:srgbClr val="858585"/>
                </a:solidFill>
                <a:latin typeface="Arial"/>
                <a:cs typeface="Arial"/>
              </a:rPr>
              <a:t>·</a:t>
            </a:r>
            <a:r>
              <a:rPr dirty="0" smtClean="0" sz="850" spc="40">
                <a:solidFill>
                  <a:srgbClr val="69696B"/>
                </a:solidFill>
                <a:latin typeface="Arial"/>
                <a:cs typeface="Arial"/>
              </a:rPr>
              <a:t>··</a:t>
            </a:r>
            <a:r>
              <a:rPr dirty="0" smtClean="0" sz="850" spc="0">
                <a:solidFill>
                  <a:srgbClr val="69696B"/>
                </a:solidFill>
                <a:latin typeface="Arial"/>
                <a:cs typeface="Arial"/>
              </a:rPr>
              <a:t>·</a:t>
            </a:r>
            <a:r>
              <a:rPr dirty="0" smtClean="0" sz="850" spc="310">
                <a:solidFill>
                  <a:srgbClr val="69696B"/>
                </a:solidFill>
                <a:latin typeface="Arial"/>
                <a:cs typeface="Arial"/>
              </a:rPr>
              <a:t>·</a:t>
            </a:r>
            <a:r>
              <a:rPr dirty="0" smtClean="0" sz="850" spc="-5">
                <a:solidFill>
                  <a:srgbClr val="69696B"/>
                </a:solidFill>
                <a:latin typeface="Arial"/>
                <a:cs typeface="Arial"/>
              </a:rPr>
              <a:t> </a:t>
            </a:r>
            <a:r>
              <a:rPr dirty="0" smtClean="0" sz="850" spc="5">
                <a:solidFill>
                  <a:srgbClr val="69696B"/>
                </a:solidFill>
                <a:latin typeface="Arial"/>
                <a:cs typeface="Arial"/>
              </a:rPr>
              <a:t>Benchmarks</a:t>
            </a:r>
            <a:endParaRPr sz="8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42724" y="926424"/>
            <a:ext cx="1929130" cy="7048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350" spc="75">
                <a:solidFill>
                  <a:srgbClr val="69696B"/>
                </a:solidFill>
                <a:latin typeface="Arial"/>
                <a:cs typeface="Arial"/>
              </a:rPr>
              <a:t>Dove</a:t>
            </a:r>
            <a:endParaRPr sz="1350">
              <a:latin typeface="Arial"/>
              <a:cs typeface="Arial"/>
            </a:endParaRPr>
          </a:p>
          <a:p>
            <a:pPr marL="241935" marR="12700" indent="8890">
              <a:lnSpc>
                <a:spcPct val="144700"/>
              </a:lnSpc>
              <a:spcBef>
                <a:spcPts val="360"/>
              </a:spcBef>
            </a:pPr>
            <a:r>
              <a:rPr dirty="0" smtClean="0" sz="1000" spc="50">
                <a:solidFill>
                  <a:srgbClr val="69696B"/>
                </a:solidFill>
                <a:latin typeface="Arial"/>
                <a:cs typeface="Arial"/>
              </a:rPr>
              <a:t>Blue</a:t>
            </a:r>
            <a:r>
              <a:rPr dirty="0" smtClean="0" sz="1000" spc="-5">
                <a:solidFill>
                  <a:srgbClr val="69696B"/>
                </a:solidFill>
                <a:latin typeface="Arial"/>
                <a:cs typeface="Arial"/>
              </a:rPr>
              <a:t> </a:t>
            </a:r>
            <a:r>
              <a:rPr dirty="0" smtClean="0" sz="1000" spc="65">
                <a:solidFill>
                  <a:srgbClr val="69696B"/>
                </a:solidFill>
                <a:latin typeface="Arial"/>
                <a:cs typeface="Arial"/>
              </a:rPr>
              <a:t>Room</a:t>
            </a:r>
            <a:r>
              <a:rPr dirty="0" smtClean="0" sz="1000" spc="65">
                <a:solidFill>
                  <a:srgbClr val="69696B"/>
                </a:solidFill>
                <a:latin typeface="Arial"/>
                <a:cs typeface="Arial"/>
              </a:rPr>
              <a:t>  </a:t>
            </a:r>
            <a:r>
              <a:rPr dirty="0" smtClean="0" sz="1000" spc="-80">
                <a:solidFill>
                  <a:srgbClr val="69696B"/>
                </a:solidFill>
                <a:latin typeface="Arial"/>
                <a:cs typeface="Arial"/>
              </a:rPr>
              <a:t> </a:t>
            </a:r>
            <a:r>
              <a:rPr dirty="0" smtClean="0" sz="1000" spc="1415">
                <a:solidFill>
                  <a:srgbClr val="282626"/>
                </a:solidFill>
                <a:latin typeface="Arial"/>
                <a:cs typeface="Arial"/>
              </a:rPr>
              <a:t>•</a:t>
            </a:r>
            <a:r>
              <a:rPr dirty="0" smtClean="0" sz="1000" spc="10">
                <a:solidFill>
                  <a:srgbClr val="69696B"/>
                </a:solidFill>
                <a:latin typeface="Arial"/>
                <a:cs typeface="Arial"/>
              </a:rPr>
              <a:t>23/04/2014</a:t>
            </a:r>
            <a:r>
              <a:rPr dirty="0" smtClean="0" sz="1000" spc="5">
                <a:solidFill>
                  <a:srgbClr val="69696B"/>
                </a:solidFill>
                <a:latin typeface="Arial"/>
                <a:cs typeface="Arial"/>
              </a:rPr>
              <a:t> </a:t>
            </a:r>
            <a:r>
              <a:rPr dirty="0" smtClean="0" sz="1000" spc="35">
                <a:solidFill>
                  <a:srgbClr val="69696B"/>
                </a:solidFill>
                <a:latin typeface="Arial"/>
                <a:cs typeface="Arial"/>
              </a:rPr>
              <a:t>Genre:</a:t>
            </a:r>
            <a:r>
              <a:rPr dirty="0" smtClean="0" sz="1000" spc="75">
                <a:solidFill>
                  <a:srgbClr val="69696B"/>
                </a:solidFill>
                <a:latin typeface="Arial"/>
                <a:cs typeface="Arial"/>
              </a:rPr>
              <a:t> </a:t>
            </a:r>
            <a:r>
              <a:rPr dirty="0" smtClean="0" sz="1000" spc="40">
                <a:solidFill>
                  <a:srgbClr val="69696B"/>
                </a:solidFill>
                <a:latin typeface="Arial"/>
                <a:cs typeface="Arial"/>
              </a:rPr>
              <a:t>Documentary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88888" y="1246490"/>
            <a:ext cx="5158740" cy="1638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45">
                <a:solidFill>
                  <a:srgbClr val="69696B"/>
                </a:solidFill>
                <a:latin typeface="Arial"/>
                <a:cs typeface="Arial"/>
              </a:rPr>
              <a:t>Francesco</a:t>
            </a:r>
            <a:r>
              <a:rPr dirty="0" smtClean="0" sz="1000" spc="45">
                <a:solidFill>
                  <a:srgbClr val="69696B"/>
                </a:solidFill>
                <a:latin typeface="Arial"/>
                <a:cs typeface="Arial"/>
              </a:rPr>
              <a:t> </a:t>
            </a:r>
            <a:r>
              <a:rPr dirty="0" smtClean="0" sz="1000" spc="35">
                <a:solidFill>
                  <a:srgbClr val="69696B"/>
                </a:solidFill>
                <a:latin typeface="Arial"/>
                <a:cs typeface="Arial"/>
              </a:rPr>
              <a:t>Dorazio</a:t>
            </a:r>
            <a:r>
              <a:rPr dirty="0" smtClean="0" sz="1000" spc="35">
                <a:solidFill>
                  <a:srgbClr val="69696B"/>
                </a:solidFill>
                <a:latin typeface="Arial"/>
                <a:cs typeface="Arial"/>
              </a:rPr>
              <a:t>   </a:t>
            </a:r>
            <a:r>
              <a:rPr dirty="0" smtClean="0" sz="1000" spc="1380">
                <a:solidFill>
                  <a:srgbClr val="383434"/>
                </a:solidFill>
                <a:latin typeface="Arial"/>
                <a:cs typeface="Arial"/>
              </a:rPr>
              <a:t>•</a:t>
            </a:r>
            <a:r>
              <a:rPr dirty="0" smtClean="0" sz="1000" spc="50">
                <a:solidFill>
                  <a:srgbClr val="69696B"/>
                </a:solidFill>
                <a:latin typeface="Arial"/>
                <a:cs typeface="Arial"/>
              </a:rPr>
              <a:t>YouTube</a:t>
            </a:r>
            <a:r>
              <a:rPr dirty="0" smtClean="0" sz="1000" spc="50">
                <a:solidFill>
                  <a:srgbClr val="69696B"/>
                </a:solidFill>
                <a:latin typeface="Arial"/>
                <a:cs typeface="Arial"/>
              </a:rPr>
              <a:t>  </a:t>
            </a:r>
            <a:r>
              <a:rPr dirty="0" smtClean="0" sz="1000" spc="55">
                <a:solidFill>
                  <a:srgbClr val="69696B"/>
                </a:solidFill>
                <a:latin typeface="Arial"/>
                <a:cs typeface="Arial"/>
              </a:rPr>
              <a:t> </a:t>
            </a:r>
            <a:r>
              <a:rPr dirty="0" smtClean="0" sz="1000" spc="1415">
                <a:solidFill>
                  <a:srgbClr val="383434"/>
                </a:solidFill>
                <a:latin typeface="Arial"/>
                <a:cs typeface="Arial"/>
              </a:rPr>
              <a:t>•</a:t>
            </a:r>
            <a:r>
              <a:rPr dirty="0" smtClean="0" sz="1000" spc="65">
                <a:solidFill>
                  <a:srgbClr val="69696B"/>
                </a:solidFill>
                <a:latin typeface="Arial"/>
                <a:cs typeface="Arial"/>
              </a:rPr>
              <a:t>On</a:t>
            </a:r>
            <a:r>
              <a:rPr dirty="0" smtClean="0" sz="1000" spc="10">
                <a:solidFill>
                  <a:srgbClr val="69696B"/>
                </a:solidFill>
                <a:latin typeface="Arial"/>
                <a:cs typeface="Arial"/>
              </a:rPr>
              <a:t> </a:t>
            </a:r>
            <a:r>
              <a:rPr dirty="0" smtClean="0" sz="1000" spc="45">
                <a:solidFill>
                  <a:srgbClr val="69696B"/>
                </a:solidFill>
                <a:latin typeface="Arial"/>
                <a:cs typeface="Arial"/>
              </a:rPr>
              <a:t>Device</a:t>
            </a:r>
            <a:r>
              <a:rPr dirty="0" smtClean="0" sz="1000" spc="45">
                <a:solidFill>
                  <a:srgbClr val="69696B"/>
                </a:solidFill>
                <a:latin typeface="Arial"/>
                <a:cs typeface="Arial"/>
              </a:rPr>
              <a:t>  </a:t>
            </a:r>
            <a:r>
              <a:rPr dirty="0" smtClean="0" sz="1000" spc="-45">
                <a:solidFill>
                  <a:srgbClr val="69696B"/>
                </a:solidFill>
                <a:latin typeface="Arial"/>
                <a:cs typeface="Arial"/>
              </a:rPr>
              <a:t> </a:t>
            </a:r>
            <a:r>
              <a:rPr dirty="0" smtClean="0" sz="1000" spc="1415">
                <a:solidFill>
                  <a:srgbClr val="383434"/>
                </a:solidFill>
                <a:latin typeface="Arial"/>
                <a:cs typeface="Arial"/>
              </a:rPr>
              <a:t>•</a:t>
            </a:r>
            <a:r>
              <a:rPr dirty="0" smtClean="0" sz="1000" spc="45">
                <a:solidFill>
                  <a:srgbClr val="69696B"/>
                </a:solidFill>
                <a:latin typeface="Arial"/>
                <a:cs typeface="Arial"/>
              </a:rPr>
              <a:t>Media</a:t>
            </a:r>
            <a:r>
              <a:rPr dirty="0" smtClean="0" sz="1000" spc="-30">
                <a:solidFill>
                  <a:srgbClr val="69696B"/>
                </a:solidFill>
                <a:latin typeface="Arial"/>
                <a:cs typeface="Arial"/>
              </a:rPr>
              <a:t> </a:t>
            </a:r>
            <a:r>
              <a:rPr dirty="0" smtClean="0" sz="1000" spc="55">
                <a:solidFill>
                  <a:srgbClr val="69696B"/>
                </a:solidFill>
                <a:latin typeface="Arial"/>
                <a:cs typeface="Arial"/>
              </a:rPr>
              <a:t>Type:</a:t>
            </a:r>
            <a:r>
              <a:rPr dirty="0" smtClean="0" sz="1000" spc="-5">
                <a:solidFill>
                  <a:srgbClr val="69696B"/>
                </a:solidFill>
                <a:latin typeface="Arial"/>
                <a:cs typeface="Arial"/>
              </a:rPr>
              <a:t> </a:t>
            </a:r>
            <a:r>
              <a:rPr dirty="0" smtClean="0" sz="1000" spc="40">
                <a:solidFill>
                  <a:srgbClr val="69696B"/>
                </a:solidFill>
                <a:latin typeface="Arial"/>
                <a:cs typeface="Arial"/>
              </a:rPr>
              <a:t>Advertisements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55092" y="349134"/>
            <a:ext cx="6463144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3502152" y="349135"/>
            <a:ext cx="6416084" cy="6857998"/>
          </a:xfrm>
          <a:custGeom>
            <a:avLst/>
            <a:gdLst/>
            <a:ahLst/>
            <a:cxnLst/>
            <a:rect l="l" t="t" r="r" b="b"/>
            <a:pathLst>
              <a:path w="6416084" h="6857998">
                <a:moveTo>
                  <a:pt x="0" y="0"/>
                </a:moveTo>
                <a:lnTo>
                  <a:pt x="6416084" y="0"/>
                </a:lnTo>
                <a:lnTo>
                  <a:pt x="6416084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92426" y="1121420"/>
            <a:ext cx="1612900" cy="6184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4000" spc="-25">
                <a:solidFill>
                  <a:srgbClr val="BFBFBF"/>
                </a:solidFill>
                <a:latin typeface="Franklin Gothic Medium"/>
                <a:cs typeface="Franklin Gothic Medium"/>
              </a:rPr>
              <a:t>E</a:t>
            </a:r>
            <a:r>
              <a:rPr dirty="0" smtClean="0" sz="4000" spc="-25">
                <a:solidFill>
                  <a:srgbClr val="BFBFBF"/>
                </a:solidFill>
                <a:latin typeface="Franklin Gothic Medium"/>
                <a:cs typeface="Franklin Gothic Medium"/>
              </a:rPr>
              <a:t>XP </a:t>
            </a:r>
            <a:r>
              <a:rPr dirty="0" smtClean="0" sz="4000" spc="-5">
                <a:solidFill>
                  <a:srgbClr val="BFBFBF"/>
                </a:solidFill>
                <a:latin typeface="Franklin Gothic Medium"/>
                <a:cs typeface="Franklin Gothic Medium"/>
              </a:rPr>
              <a:t>#</a:t>
            </a:r>
            <a:r>
              <a:rPr dirty="0" smtClean="0" sz="4000" spc="0">
                <a:solidFill>
                  <a:srgbClr val="BFBFBF"/>
                </a:solidFill>
                <a:latin typeface="Franklin Gothic Medium"/>
                <a:cs typeface="Franklin Gothic Medium"/>
              </a:rPr>
              <a:t>1</a:t>
            </a:r>
            <a:endParaRPr sz="40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2426" y="1731020"/>
            <a:ext cx="3653790" cy="6184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4000" spc="-25">
                <a:solidFill>
                  <a:srgbClr val="595959"/>
                </a:solidFill>
                <a:latin typeface="Franklin Gothic Medium"/>
                <a:cs typeface="Franklin Gothic Medium"/>
              </a:rPr>
              <a:t>REA</a:t>
            </a:r>
            <a:r>
              <a:rPr dirty="0" smtClean="0" sz="4000" spc="-25">
                <a:solidFill>
                  <a:srgbClr val="595959"/>
                </a:solidFill>
                <a:latin typeface="Franklin Gothic Medium"/>
                <a:cs typeface="Franklin Gothic Medium"/>
              </a:rPr>
              <a:t>L</a:t>
            </a:r>
            <a:r>
              <a:rPr dirty="0" smtClean="0" sz="4000" spc="-15">
                <a:solidFill>
                  <a:srgbClr val="595959"/>
                </a:solidFill>
                <a:latin typeface="Franklin Gothic Medium"/>
                <a:cs typeface="Franklin Gothic Medium"/>
              </a:rPr>
              <a:t>I</a:t>
            </a:r>
            <a:r>
              <a:rPr dirty="0" smtClean="0" sz="4000" spc="165">
                <a:solidFill>
                  <a:srgbClr val="595959"/>
                </a:solidFill>
                <a:latin typeface="Franklin Gothic Medium"/>
                <a:cs typeface="Franklin Gothic Medium"/>
              </a:rPr>
              <a:t>T</a:t>
            </a:r>
            <a:r>
              <a:rPr dirty="0" smtClean="0" sz="4000" spc="0">
                <a:solidFill>
                  <a:srgbClr val="595959"/>
                </a:solidFill>
                <a:latin typeface="Franklin Gothic Medium"/>
                <a:cs typeface="Franklin Gothic Medium"/>
              </a:rPr>
              <a:t>Y </a:t>
            </a:r>
            <a:r>
              <a:rPr dirty="0" smtClean="0" sz="4000" spc="-25">
                <a:solidFill>
                  <a:srgbClr val="595959"/>
                </a:solidFill>
                <a:latin typeface="Franklin Gothic Medium"/>
                <a:cs typeface="Franklin Gothic Medium"/>
              </a:rPr>
              <a:t>MININ</a:t>
            </a:r>
            <a:r>
              <a:rPr dirty="0" smtClean="0" sz="4000" spc="-25">
                <a:solidFill>
                  <a:srgbClr val="595959"/>
                </a:solidFill>
                <a:latin typeface="Franklin Gothic Medium"/>
                <a:cs typeface="Franklin Gothic Medium"/>
              </a:rPr>
              <a:t>G</a:t>
            </a:r>
            <a:endParaRPr sz="40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46537" y="954302"/>
            <a:ext cx="199399" cy="287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220350" y="1443823"/>
            <a:ext cx="251776" cy="2879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5199975" y="1992607"/>
            <a:ext cx="292523" cy="3599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5216395" y="2534864"/>
            <a:ext cx="259683" cy="2879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5215253" y="6330217"/>
            <a:ext cx="261968" cy="287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5191566" y="3605964"/>
            <a:ext cx="309342" cy="3599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5129812" y="4141955"/>
            <a:ext cx="432851" cy="3599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697346" y="364375"/>
            <a:ext cx="757555" cy="8013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0">
                <a:latin typeface="Franklin Gothic Book"/>
                <a:cs typeface="Franklin Gothic Book"/>
              </a:rPr>
              <a:t>Ima</a:t>
            </a:r>
            <a:r>
              <a:rPr dirty="0" smtClean="0" sz="1600" spc="-10">
                <a:latin typeface="Franklin Gothic Book"/>
                <a:cs typeface="Franklin Gothic Book"/>
              </a:rPr>
              <a:t>g</a:t>
            </a:r>
            <a:r>
              <a:rPr dirty="0" smtClean="0" sz="1600" spc="-10">
                <a:latin typeface="Franklin Gothic Book"/>
                <a:cs typeface="Franklin Gothic Book"/>
              </a:rPr>
              <a:t>es</a:t>
            </a:r>
            <a:endParaRPr sz="1600">
              <a:latin typeface="Franklin Gothic Book"/>
              <a:cs typeface="Franklin Gothic Book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300"/>
              </a:lnSpc>
              <a:spcBef>
                <a:spcPts val="80"/>
              </a:spcBef>
            </a:pPr>
            <a:endParaRPr sz="1300"/>
          </a:p>
          <a:p>
            <a:pPr marL="12700">
              <a:lnSpc>
                <a:spcPct val="100000"/>
              </a:lnSpc>
            </a:pPr>
            <a:r>
              <a:rPr dirty="0" smtClean="0" sz="1600" spc="-10">
                <a:latin typeface="Franklin Gothic Book"/>
                <a:cs typeface="Franklin Gothic Book"/>
              </a:rPr>
              <a:t>Locat</a:t>
            </a:r>
            <a:r>
              <a:rPr dirty="0" smtClean="0" sz="1600" spc="-10">
                <a:latin typeface="Franklin Gothic Book"/>
                <a:cs typeface="Franklin Gothic Book"/>
              </a:rPr>
              <a:t>i</a:t>
            </a:r>
            <a:r>
              <a:rPr dirty="0" smtClean="0" sz="1600" spc="-10">
                <a:latin typeface="Franklin Gothic Book"/>
                <a:cs typeface="Franklin Gothic Book"/>
              </a:rPr>
              <a:t>on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97346" y="1456574"/>
            <a:ext cx="699770" cy="2552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>
                <a:latin typeface="Franklin Gothic Book"/>
                <a:cs typeface="Franklin Gothic Book"/>
              </a:rPr>
              <a:t>C</a:t>
            </a:r>
            <a:r>
              <a:rPr dirty="0" smtClean="0" sz="1600" spc="-10">
                <a:latin typeface="Franklin Gothic Book"/>
                <a:cs typeface="Franklin Gothic Book"/>
              </a:rPr>
              <a:t>all</a:t>
            </a:r>
            <a:r>
              <a:rPr dirty="0" smtClean="0" sz="1600" spc="-10">
                <a:latin typeface="Franklin Gothic Book"/>
                <a:cs typeface="Franklin Gothic Book"/>
              </a:rPr>
              <a:t> </a:t>
            </a:r>
            <a:r>
              <a:rPr dirty="0" smtClean="0" sz="1600" spc="-10">
                <a:latin typeface="Franklin Gothic Book"/>
                <a:cs typeface="Franklin Gothic Book"/>
              </a:rPr>
              <a:t>Lo</a:t>
            </a:r>
            <a:r>
              <a:rPr dirty="0" smtClean="0" sz="1600" spc="-10">
                <a:latin typeface="Franklin Gothic Book"/>
                <a:cs typeface="Franklin Gothic Book"/>
              </a:rPr>
              <a:t>g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97346" y="2002674"/>
            <a:ext cx="777240" cy="2552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>
                <a:latin typeface="Franklin Gothic Book"/>
                <a:cs typeface="Franklin Gothic Book"/>
              </a:rPr>
              <a:t>SMS </a:t>
            </a:r>
            <a:r>
              <a:rPr dirty="0" smtClean="0" sz="1600" spc="-10">
                <a:latin typeface="Franklin Gothic Book"/>
                <a:cs typeface="Franklin Gothic Book"/>
              </a:rPr>
              <a:t>Lo</a:t>
            </a:r>
            <a:r>
              <a:rPr dirty="0" smtClean="0" sz="1600" spc="-10">
                <a:latin typeface="Franklin Gothic Book"/>
                <a:cs typeface="Franklin Gothic Book"/>
              </a:rPr>
              <a:t>g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97346" y="2548774"/>
            <a:ext cx="851535" cy="2552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>
                <a:latin typeface="Franklin Gothic Book"/>
                <a:cs typeface="Franklin Gothic Book"/>
              </a:rPr>
              <a:t>B</a:t>
            </a:r>
            <a:r>
              <a:rPr dirty="0" smtClean="0" sz="1600" spc="-10">
                <a:latin typeface="Franklin Gothic Book"/>
                <a:cs typeface="Franklin Gothic Book"/>
              </a:rPr>
              <a:t>lu</a:t>
            </a:r>
            <a:r>
              <a:rPr dirty="0" smtClean="0" sz="1600" spc="-20">
                <a:latin typeface="Franklin Gothic Book"/>
                <a:cs typeface="Franklin Gothic Book"/>
              </a:rPr>
              <a:t>e</a:t>
            </a:r>
            <a:r>
              <a:rPr dirty="0" smtClean="0" sz="1600" spc="-30">
                <a:latin typeface="Franklin Gothic Book"/>
                <a:cs typeface="Franklin Gothic Book"/>
              </a:rPr>
              <a:t>t</a:t>
            </a:r>
            <a:r>
              <a:rPr dirty="0" smtClean="0" sz="1600" spc="-10">
                <a:latin typeface="Franklin Gothic Book"/>
                <a:cs typeface="Franklin Gothic Book"/>
              </a:rPr>
              <a:t>o</a:t>
            </a:r>
            <a:r>
              <a:rPr dirty="0" smtClean="0" sz="1600" spc="-25">
                <a:latin typeface="Franklin Gothic Book"/>
                <a:cs typeface="Franklin Gothic Book"/>
              </a:rPr>
              <a:t>o</a:t>
            </a:r>
            <a:r>
              <a:rPr dirty="0" smtClean="0" sz="1600" spc="-5">
                <a:latin typeface="Franklin Gothic Book"/>
                <a:cs typeface="Franklin Gothic Book"/>
              </a:rPr>
              <a:t>t</a:t>
            </a:r>
            <a:r>
              <a:rPr dirty="0" smtClean="0" sz="1600" spc="-5">
                <a:latin typeface="Franklin Gothic Book"/>
                <a:cs typeface="Franklin Gothic Book"/>
              </a:rPr>
              <a:t>h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7346" y="3107574"/>
            <a:ext cx="1250950" cy="2552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25">
                <a:latin typeface="Franklin Gothic Book"/>
                <a:cs typeface="Franklin Gothic Book"/>
              </a:rPr>
              <a:t>A</a:t>
            </a:r>
            <a:r>
              <a:rPr dirty="0" smtClean="0" sz="1600" spc="-10">
                <a:latin typeface="Franklin Gothic Book"/>
                <a:cs typeface="Franklin Gothic Book"/>
              </a:rPr>
              <a:t>ccele</a:t>
            </a:r>
            <a:r>
              <a:rPr dirty="0" smtClean="0" sz="1600" spc="-40">
                <a:latin typeface="Franklin Gothic Book"/>
                <a:cs typeface="Franklin Gothic Book"/>
              </a:rPr>
              <a:t>r</a:t>
            </a:r>
            <a:r>
              <a:rPr dirty="0" smtClean="0" sz="1600" spc="-15">
                <a:latin typeface="Franklin Gothic Book"/>
                <a:cs typeface="Franklin Gothic Book"/>
              </a:rPr>
              <a:t>om</a:t>
            </a:r>
            <a:r>
              <a:rPr dirty="0" smtClean="0" sz="1600" spc="-20">
                <a:latin typeface="Franklin Gothic Book"/>
                <a:cs typeface="Franklin Gothic Book"/>
              </a:rPr>
              <a:t>e</a:t>
            </a:r>
            <a:r>
              <a:rPr dirty="0" smtClean="0" sz="1600" spc="-35">
                <a:latin typeface="Franklin Gothic Book"/>
                <a:cs typeface="Franklin Gothic Book"/>
              </a:rPr>
              <a:t>t</a:t>
            </a:r>
            <a:r>
              <a:rPr dirty="0" smtClean="0" sz="1600" spc="-10">
                <a:latin typeface="Franklin Gothic Book"/>
                <a:cs typeface="Franklin Gothic Book"/>
              </a:rPr>
              <a:t>er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97346" y="3653674"/>
            <a:ext cx="918844" cy="2552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0">
                <a:latin typeface="Franklin Gothic Book"/>
                <a:cs typeface="Franklin Gothic Book"/>
              </a:rPr>
              <a:t>Gy</a:t>
            </a:r>
            <a:r>
              <a:rPr dirty="0" smtClean="0" sz="1600" spc="-40">
                <a:latin typeface="Franklin Gothic Book"/>
                <a:cs typeface="Franklin Gothic Book"/>
              </a:rPr>
              <a:t>r</a:t>
            </a:r>
            <a:r>
              <a:rPr dirty="0" smtClean="0" sz="1600" spc="-10">
                <a:latin typeface="Franklin Gothic Book"/>
                <a:cs typeface="Franklin Gothic Book"/>
              </a:rPr>
              <a:t>osco</a:t>
            </a:r>
            <a:r>
              <a:rPr dirty="0" smtClean="0" sz="1600" spc="-10">
                <a:latin typeface="Franklin Gothic Book"/>
                <a:cs typeface="Franklin Gothic Book"/>
              </a:rPr>
              <a:t>p</a:t>
            </a:r>
            <a:r>
              <a:rPr dirty="0" smtClean="0" sz="1600" spc="-10">
                <a:latin typeface="Franklin Gothic Book"/>
                <a:cs typeface="Franklin Gothic Book"/>
              </a:rPr>
              <a:t>e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7346" y="4199774"/>
            <a:ext cx="977900" cy="2552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0">
                <a:latin typeface="Franklin Gothic Book"/>
                <a:cs typeface="Franklin Gothic Book"/>
              </a:rPr>
              <a:t>Or</a:t>
            </a:r>
            <a:r>
              <a:rPr dirty="0" smtClean="0" sz="1600" spc="-10">
                <a:latin typeface="Franklin Gothic Book"/>
                <a:cs typeface="Franklin Gothic Book"/>
              </a:rPr>
              <a:t>i</a:t>
            </a:r>
            <a:r>
              <a:rPr dirty="0" smtClean="0" sz="1600" spc="-10">
                <a:latin typeface="Franklin Gothic Book"/>
                <a:cs typeface="Franklin Gothic Book"/>
              </a:rPr>
              <a:t>entat</a:t>
            </a:r>
            <a:r>
              <a:rPr dirty="0" smtClean="0" sz="1600" spc="-10">
                <a:latin typeface="Franklin Gothic Book"/>
                <a:cs typeface="Franklin Gothic Book"/>
              </a:rPr>
              <a:t>i</a:t>
            </a:r>
            <a:r>
              <a:rPr dirty="0" smtClean="0" sz="1600" spc="-10">
                <a:latin typeface="Franklin Gothic Book"/>
                <a:cs typeface="Franklin Gothic Book"/>
              </a:rPr>
              <a:t>on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97346" y="4745874"/>
            <a:ext cx="1564640" cy="24523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25">
                <a:latin typeface="Franklin Gothic Book"/>
                <a:cs typeface="Franklin Gothic Book"/>
              </a:rPr>
              <a:t>A</a:t>
            </a:r>
            <a:r>
              <a:rPr dirty="0" smtClean="0" sz="1600" spc="-10">
                <a:latin typeface="Franklin Gothic Book"/>
                <a:cs typeface="Franklin Gothic Book"/>
              </a:rPr>
              <a:t>ct</a:t>
            </a:r>
            <a:r>
              <a:rPr dirty="0" smtClean="0" sz="1600" spc="-10">
                <a:latin typeface="Franklin Gothic Book"/>
                <a:cs typeface="Franklin Gothic Book"/>
              </a:rPr>
              <a:t>ivi</a:t>
            </a:r>
            <a:r>
              <a:rPr dirty="0" smtClean="0" sz="1600" spc="-5">
                <a:latin typeface="Franklin Gothic Book"/>
                <a:cs typeface="Franklin Gothic Book"/>
              </a:rPr>
              <a:t>t</a:t>
            </a:r>
            <a:r>
              <a:rPr dirty="0" smtClean="0" sz="1600" spc="-5">
                <a:latin typeface="Franklin Gothic Book"/>
                <a:cs typeface="Franklin Gothic Book"/>
              </a:rPr>
              <a:t>y</a:t>
            </a:r>
            <a:endParaRPr sz="1600">
              <a:latin typeface="Franklin Gothic Book"/>
              <a:cs typeface="Franklin Gothic Book"/>
            </a:endParaRPr>
          </a:p>
          <a:p>
            <a:pPr marL="12700" marR="372745">
              <a:lnSpc>
                <a:spcPts val="4400"/>
              </a:lnSpc>
              <a:spcBef>
                <a:spcPts val="459"/>
              </a:spcBef>
            </a:pPr>
            <a:r>
              <a:rPr dirty="0" smtClean="0" sz="1600" spc="-45">
                <a:latin typeface="Franklin Gothic Book"/>
                <a:cs typeface="Franklin Gothic Book"/>
              </a:rPr>
              <a:t>R</a:t>
            </a:r>
            <a:r>
              <a:rPr dirty="0" smtClean="0" sz="1600" spc="-10">
                <a:latin typeface="Franklin Gothic Book"/>
                <a:cs typeface="Franklin Gothic Book"/>
              </a:rPr>
              <a:t>u</a:t>
            </a:r>
            <a:r>
              <a:rPr dirty="0" smtClean="0" sz="1600" spc="-10">
                <a:latin typeface="Franklin Gothic Book"/>
                <a:cs typeface="Franklin Gothic Book"/>
              </a:rPr>
              <a:t>nning </a:t>
            </a:r>
            <a:r>
              <a:rPr dirty="0" smtClean="0" sz="1600" spc="-10">
                <a:latin typeface="Franklin Gothic Book"/>
                <a:cs typeface="Franklin Gothic Book"/>
              </a:rPr>
              <a:t>A</a:t>
            </a:r>
            <a:r>
              <a:rPr dirty="0" smtClean="0" sz="1600" spc="-10">
                <a:latin typeface="Franklin Gothic Book"/>
                <a:cs typeface="Franklin Gothic Book"/>
              </a:rPr>
              <a:t>pp</a:t>
            </a:r>
            <a:r>
              <a:rPr dirty="0" smtClean="0" sz="1600" spc="-10">
                <a:latin typeface="Franklin Gothic Book"/>
                <a:cs typeface="Franklin Gothic Book"/>
              </a:rPr>
              <a:t>s</a:t>
            </a:r>
            <a:r>
              <a:rPr dirty="0" smtClean="0" sz="1600" spc="-5">
                <a:latin typeface="Franklin Gothic Book"/>
                <a:cs typeface="Franklin Gothic Book"/>
              </a:rPr>
              <a:t> </a:t>
            </a:r>
            <a:r>
              <a:rPr dirty="0" smtClean="0" sz="1600" spc="-5">
                <a:latin typeface="Franklin Gothic Book"/>
                <a:cs typeface="Franklin Gothic Book"/>
              </a:rPr>
              <a:t>B</a:t>
            </a:r>
            <a:r>
              <a:rPr dirty="0" smtClean="0" sz="1600" spc="-10">
                <a:latin typeface="Franklin Gothic Book"/>
                <a:cs typeface="Franklin Gothic Book"/>
              </a:rPr>
              <a:t>at</a:t>
            </a:r>
            <a:r>
              <a:rPr dirty="0" smtClean="0" sz="1600" spc="-35">
                <a:latin typeface="Franklin Gothic Book"/>
                <a:cs typeface="Franklin Gothic Book"/>
              </a:rPr>
              <a:t>t</a:t>
            </a:r>
            <a:r>
              <a:rPr dirty="0" smtClean="0" sz="1600" spc="-10">
                <a:latin typeface="Franklin Gothic Book"/>
                <a:cs typeface="Franklin Gothic Book"/>
              </a:rPr>
              <a:t>e</a:t>
            </a:r>
            <a:r>
              <a:rPr dirty="0" smtClean="0" sz="1600" spc="35">
                <a:latin typeface="Franklin Gothic Book"/>
                <a:cs typeface="Franklin Gothic Book"/>
              </a:rPr>
              <a:t>r</a:t>
            </a:r>
            <a:r>
              <a:rPr dirty="0" smtClean="0" sz="1600" spc="0">
                <a:latin typeface="Franklin Gothic Book"/>
                <a:cs typeface="Franklin Gothic Book"/>
              </a:rPr>
              <a:t>y</a:t>
            </a:r>
            <a:endParaRPr sz="1600">
              <a:latin typeface="Franklin Gothic Book"/>
              <a:cs typeface="Franklin Gothic Book"/>
            </a:endParaRPr>
          </a:p>
          <a:p>
            <a:pPr>
              <a:lnSpc>
                <a:spcPts val="800"/>
              </a:lnSpc>
              <a:spcBef>
                <a:spcPts val="20"/>
              </a:spcBef>
            </a:pPr>
            <a:endParaRPr sz="80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mtClean="0" sz="1600">
                <a:latin typeface="Franklin Gothic Book"/>
                <a:cs typeface="Franklin Gothic Book"/>
              </a:rPr>
              <a:t>S</a:t>
            </a:r>
            <a:r>
              <a:rPr dirty="0" smtClean="0" sz="1600" spc="-10">
                <a:latin typeface="Franklin Gothic Book"/>
                <a:cs typeface="Franklin Gothic Book"/>
              </a:rPr>
              <a:t>creen</a:t>
            </a:r>
            <a:endParaRPr sz="1600">
              <a:latin typeface="Franklin Gothic Book"/>
              <a:cs typeface="Franklin Gothic Book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300"/>
              </a:lnSpc>
              <a:spcBef>
                <a:spcPts val="79"/>
              </a:spcBef>
            </a:pPr>
            <a:endParaRPr sz="1300"/>
          </a:p>
          <a:p>
            <a:pPr marL="12700">
              <a:lnSpc>
                <a:spcPct val="100000"/>
              </a:lnSpc>
            </a:pPr>
            <a:r>
              <a:rPr dirty="0" smtClean="0" sz="1600">
                <a:latin typeface="Franklin Gothic Book"/>
                <a:cs typeface="Franklin Gothic Book"/>
              </a:rPr>
              <a:t>B</a:t>
            </a:r>
            <a:r>
              <a:rPr dirty="0" smtClean="0" sz="1600" spc="-40">
                <a:latin typeface="Franklin Gothic Book"/>
                <a:cs typeface="Franklin Gothic Book"/>
              </a:rPr>
              <a:t>r</a:t>
            </a:r>
            <a:r>
              <a:rPr dirty="0" smtClean="0" sz="1600" spc="-35">
                <a:latin typeface="Franklin Gothic Book"/>
                <a:cs typeface="Franklin Gothic Book"/>
              </a:rPr>
              <a:t>o</a:t>
            </a:r>
            <a:r>
              <a:rPr dirty="0" smtClean="0" sz="1600" spc="0">
                <a:latin typeface="Franklin Gothic Book"/>
                <a:cs typeface="Franklin Gothic Book"/>
              </a:rPr>
              <a:t>w</a:t>
            </a:r>
            <a:r>
              <a:rPr dirty="0" smtClean="0" sz="1600" spc="-10">
                <a:latin typeface="Franklin Gothic Book"/>
                <a:cs typeface="Franklin Gothic Book"/>
              </a:rPr>
              <a:t>ser</a:t>
            </a:r>
            <a:r>
              <a:rPr dirty="0" smtClean="0" sz="1600" spc="-10">
                <a:latin typeface="Franklin Gothic Book"/>
                <a:cs typeface="Franklin Gothic Book"/>
              </a:rPr>
              <a:t> S</a:t>
            </a:r>
            <a:r>
              <a:rPr dirty="0" smtClean="0" sz="1600" spc="-10">
                <a:latin typeface="Franklin Gothic Book"/>
                <a:cs typeface="Franklin Gothic Book"/>
              </a:rPr>
              <a:t>ea</a:t>
            </a:r>
            <a:r>
              <a:rPr dirty="0" smtClean="0" sz="1600" spc="-35">
                <a:latin typeface="Franklin Gothic Book"/>
                <a:cs typeface="Franklin Gothic Book"/>
              </a:rPr>
              <a:t>r</a:t>
            </a:r>
            <a:r>
              <a:rPr dirty="0" smtClean="0" sz="1600" spc="-10">
                <a:latin typeface="Franklin Gothic Book"/>
                <a:cs typeface="Franklin Gothic Book"/>
              </a:rPr>
              <a:t>ches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197189" y="3135698"/>
            <a:ext cx="298096" cy="2879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5144560" y="4642977"/>
            <a:ext cx="403355" cy="3599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5174932" y="5292843"/>
            <a:ext cx="342610" cy="2879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5131703" y="5765378"/>
            <a:ext cx="429069" cy="3599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5192176" y="6872444"/>
            <a:ext cx="308123" cy="2879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5101042" y="349138"/>
            <a:ext cx="490389" cy="3599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3766820" y="777240"/>
            <a:ext cx="1313411" cy="330430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3824945" y="809125"/>
            <a:ext cx="1197941" cy="3203477"/>
          </a:xfrm>
          <a:custGeom>
            <a:avLst/>
            <a:gdLst/>
            <a:ahLst/>
            <a:cxnLst/>
            <a:rect l="l" t="t" r="r" b="b"/>
            <a:pathLst>
              <a:path w="1197941" h="3203477">
                <a:moveTo>
                  <a:pt x="0" y="3203477"/>
                </a:moveTo>
                <a:lnTo>
                  <a:pt x="1197941" y="0"/>
                </a:lnTo>
              </a:path>
            </a:pathLst>
          </a:custGeom>
          <a:ln w="25399">
            <a:solidFill>
              <a:srgbClr val="6095C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4211551" y="5303520"/>
            <a:ext cx="976745" cy="17041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4270358" y="5335822"/>
            <a:ext cx="862271" cy="1599500"/>
          </a:xfrm>
          <a:custGeom>
            <a:avLst/>
            <a:gdLst/>
            <a:ahLst/>
            <a:cxnLst/>
            <a:rect l="l" t="t" r="r" b="b"/>
            <a:pathLst>
              <a:path w="862271" h="1599500">
                <a:moveTo>
                  <a:pt x="0" y="0"/>
                </a:moveTo>
                <a:lnTo>
                  <a:pt x="862271" y="1599500"/>
                </a:lnTo>
              </a:path>
            </a:pathLst>
          </a:custGeom>
          <a:ln w="25399">
            <a:solidFill>
              <a:srgbClr val="6095C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1228890" y="3816233"/>
            <a:ext cx="3041467" cy="3162302"/>
          </a:xfrm>
          <a:custGeom>
            <a:avLst/>
            <a:gdLst/>
            <a:ahLst/>
            <a:cxnLst/>
            <a:rect l="l" t="t" r="r" b="b"/>
            <a:pathLst>
              <a:path w="3041467" h="3162302">
                <a:moveTo>
                  <a:pt x="1520733" y="0"/>
                </a:moveTo>
                <a:lnTo>
                  <a:pt x="1396009" y="5241"/>
                </a:lnTo>
                <a:lnTo>
                  <a:pt x="1274062" y="20694"/>
                </a:lnTo>
                <a:lnTo>
                  <a:pt x="1155283" y="45952"/>
                </a:lnTo>
                <a:lnTo>
                  <a:pt x="1040064" y="80608"/>
                </a:lnTo>
                <a:lnTo>
                  <a:pt x="928795" y="124254"/>
                </a:lnTo>
                <a:lnTo>
                  <a:pt x="821869" y="176485"/>
                </a:lnTo>
                <a:lnTo>
                  <a:pt x="719676" y="236892"/>
                </a:lnTo>
                <a:lnTo>
                  <a:pt x="622608" y="305070"/>
                </a:lnTo>
                <a:lnTo>
                  <a:pt x="531056" y="380611"/>
                </a:lnTo>
                <a:lnTo>
                  <a:pt x="445412" y="463108"/>
                </a:lnTo>
                <a:lnTo>
                  <a:pt x="366067" y="552155"/>
                </a:lnTo>
                <a:lnTo>
                  <a:pt x="293413" y="647343"/>
                </a:lnTo>
                <a:lnTo>
                  <a:pt x="227840" y="748268"/>
                </a:lnTo>
                <a:lnTo>
                  <a:pt x="169741" y="854521"/>
                </a:lnTo>
                <a:lnTo>
                  <a:pt x="119506" y="965695"/>
                </a:lnTo>
                <a:lnTo>
                  <a:pt x="77528" y="1081385"/>
                </a:lnTo>
                <a:lnTo>
                  <a:pt x="44196" y="1201182"/>
                </a:lnTo>
                <a:lnTo>
                  <a:pt x="19903" y="1324680"/>
                </a:lnTo>
                <a:lnTo>
                  <a:pt x="5041" y="1451472"/>
                </a:lnTo>
                <a:lnTo>
                  <a:pt x="0" y="1581151"/>
                </a:lnTo>
                <a:lnTo>
                  <a:pt x="5041" y="1710830"/>
                </a:lnTo>
                <a:lnTo>
                  <a:pt x="19903" y="1837622"/>
                </a:lnTo>
                <a:lnTo>
                  <a:pt x="44196" y="1961120"/>
                </a:lnTo>
                <a:lnTo>
                  <a:pt x="77528" y="2080917"/>
                </a:lnTo>
                <a:lnTo>
                  <a:pt x="119506" y="2196606"/>
                </a:lnTo>
                <a:lnTo>
                  <a:pt x="169741" y="2307781"/>
                </a:lnTo>
                <a:lnTo>
                  <a:pt x="227840" y="2414034"/>
                </a:lnTo>
                <a:lnTo>
                  <a:pt x="293413" y="2514958"/>
                </a:lnTo>
                <a:lnTo>
                  <a:pt x="366067" y="2610147"/>
                </a:lnTo>
                <a:lnTo>
                  <a:pt x="445412" y="2699193"/>
                </a:lnTo>
                <a:lnTo>
                  <a:pt x="531056" y="2781690"/>
                </a:lnTo>
                <a:lnTo>
                  <a:pt x="622608" y="2857231"/>
                </a:lnTo>
                <a:lnTo>
                  <a:pt x="719676" y="2925409"/>
                </a:lnTo>
                <a:lnTo>
                  <a:pt x="821869" y="2985816"/>
                </a:lnTo>
                <a:lnTo>
                  <a:pt x="928795" y="3038047"/>
                </a:lnTo>
                <a:lnTo>
                  <a:pt x="1040064" y="3081693"/>
                </a:lnTo>
                <a:lnTo>
                  <a:pt x="1155283" y="3116349"/>
                </a:lnTo>
                <a:lnTo>
                  <a:pt x="1274062" y="3141607"/>
                </a:lnTo>
                <a:lnTo>
                  <a:pt x="1396009" y="3157060"/>
                </a:lnTo>
                <a:lnTo>
                  <a:pt x="1520733" y="3162302"/>
                </a:lnTo>
                <a:lnTo>
                  <a:pt x="1645457" y="3157060"/>
                </a:lnTo>
                <a:lnTo>
                  <a:pt x="1767404" y="3141607"/>
                </a:lnTo>
                <a:lnTo>
                  <a:pt x="1886183" y="3116349"/>
                </a:lnTo>
                <a:lnTo>
                  <a:pt x="2001403" y="3081693"/>
                </a:lnTo>
                <a:lnTo>
                  <a:pt x="2112671" y="3038047"/>
                </a:lnTo>
                <a:lnTo>
                  <a:pt x="2219598" y="2985816"/>
                </a:lnTo>
                <a:lnTo>
                  <a:pt x="2321791" y="2925409"/>
                </a:lnTo>
                <a:lnTo>
                  <a:pt x="2418859" y="2857231"/>
                </a:lnTo>
                <a:lnTo>
                  <a:pt x="2510410" y="2781690"/>
                </a:lnTo>
                <a:lnTo>
                  <a:pt x="2596054" y="2699193"/>
                </a:lnTo>
                <a:lnTo>
                  <a:pt x="2675399" y="2610147"/>
                </a:lnTo>
                <a:lnTo>
                  <a:pt x="2748053" y="2514958"/>
                </a:lnTo>
                <a:lnTo>
                  <a:pt x="2813626" y="2414034"/>
                </a:lnTo>
                <a:lnTo>
                  <a:pt x="2871725" y="2307781"/>
                </a:lnTo>
                <a:lnTo>
                  <a:pt x="2921960" y="2196606"/>
                </a:lnTo>
                <a:lnTo>
                  <a:pt x="2963939" y="2080917"/>
                </a:lnTo>
                <a:lnTo>
                  <a:pt x="2997270" y="1961120"/>
                </a:lnTo>
                <a:lnTo>
                  <a:pt x="3021563" y="1837622"/>
                </a:lnTo>
                <a:lnTo>
                  <a:pt x="3036426" y="1710830"/>
                </a:lnTo>
                <a:lnTo>
                  <a:pt x="3041467" y="1581151"/>
                </a:lnTo>
                <a:lnTo>
                  <a:pt x="3036426" y="1451472"/>
                </a:lnTo>
                <a:lnTo>
                  <a:pt x="3021563" y="1324680"/>
                </a:lnTo>
                <a:lnTo>
                  <a:pt x="2997270" y="1201182"/>
                </a:lnTo>
                <a:lnTo>
                  <a:pt x="2963939" y="1081385"/>
                </a:lnTo>
                <a:lnTo>
                  <a:pt x="2921960" y="965695"/>
                </a:lnTo>
                <a:lnTo>
                  <a:pt x="2871725" y="854521"/>
                </a:lnTo>
                <a:lnTo>
                  <a:pt x="2813626" y="748268"/>
                </a:lnTo>
                <a:lnTo>
                  <a:pt x="2748053" y="647343"/>
                </a:lnTo>
                <a:lnTo>
                  <a:pt x="2675399" y="552155"/>
                </a:lnTo>
                <a:lnTo>
                  <a:pt x="2596054" y="463108"/>
                </a:lnTo>
                <a:lnTo>
                  <a:pt x="2510410" y="380611"/>
                </a:lnTo>
                <a:lnTo>
                  <a:pt x="2418859" y="305070"/>
                </a:lnTo>
                <a:lnTo>
                  <a:pt x="2321791" y="236892"/>
                </a:lnTo>
                <a:lnTo>
                  <a:pt x="2219598" y="176485"/>
                </a:lnTo>
                <a:lnTo>
                  <a:pt x="2112671" y="124254"/>
                </a:lnTo>
                <a:lnTo>
                  <a:pt x="2001403" y="80608"/>
                </a:lnTo>
                <a:lnTo>
                  <a:pt x="1886183" y="45952"/>
                </a:lnTo>
                <a:lnTo>
                  <a:pt x="1767404" y="20694"/>
                </a:lnTo>
                <a:lnTo>
                  <a:pt x="1645457" y="5241"/>
                </a:lnTo>
                <a:lnTo>
                  <a:pt x="15207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1228889" y="3816233"/>
            <a:ext cx="3041467" cy="3162301"/>
          </a:xfrm>
          <a:custGeom>
            <a:avLst/>
            <a:gdLst/>
            <a:ahLst/>
            <a:cxnLst/>
            <a:rect l="l" t="t" r="r" b="b"/>
            <a:pathLst>
              <a:path w="3041467" h="3162301">
                <a:moveTo>
                  <a:pt x="0" y="1581150"/>
                </a:moveTo>
                <a:lnTo>
                  <a:pt x="5041" y="1451471"/>
                </a:lnTo>
                <a:lnTo>
                  <a:pt x="19903" y="1324679"/>
                </a:lnTo>
                <a:lnTo>
                  <a:pt x="44196" y="1201181"/>
                </a:lnTo>
                <a:lnTo>
                  <a:pt x="77528" y="1081384"/>
                </a:lnTo>
                <a:lnTo>
                  <a:pt x="119506" y="965695"/>
                </a:lnTo>
                <a:lnTo>
                  <a:pt x="169741" y="854520"/>
                </a:lnTo>
                <a:lnTo>
                  <a:pt x="227840" y="748267"/>
                </a:lnTo>
                <a:lnTo>
                  <a:pt x="293413" y="647343"/>
                </a:lnTo>
                <a:lnTo>
                  <a:pt x="366067" y="552154"/>
                </a:lnTo>
                <a:lnTo>
                  <a:pt x="445412" y="463108"/>
                </a:lnTo>
                <a:lnTo>
                  <a:pt x="531056" y="380611"/>
                </a:lnTo>
                <a:lnTo>
                  <a:pt x="622608" y="305070"/>
                </a:lnTo>
                <a:lnTo>
                  <a:pt x="719676" y="236892"/>
                </a:lnTo>
                <a:lnTo>
                  <a:pt x="821868" y="176485"/>
                </a:lnTo>
                <a:lnTo>
                  <a:pt x="928795" y="124254"/>
                </a:lnTo>
                <a:lnTo>
                  <a:pt x="1040064" y="80608"/>
                </a:lnTo>
                <a:lnTo>
                  <a:pt x="1155283" y="45952"/>
                </a:lnTo>
                <a:lnTo>
                  <a:pt x="1274062" y="20694"/>
                </a:lnTo>
                <a:lnTo>
                  <a:pt x="1396009" y="5241"/>
                </a:lnTo>
                <a:lnTo>
                  <a:pt x="1520733" y="0"/>
                </a:lnTo>
                <a:lnTo>
                  <a:pt x="1645457" y="5241"/>
                </a:lnTo>
                <a:lnTo>
                  <a:pt x="1767404" y="20694"/>
                </a:lnTo>
                <a:lnTo>
                  <a:pt x="1886183" y="45952"/>
                </a:lnTo>
                <a:lnTo>
                  <a:pt x="2001403" y="80608"/>
                </a:lnTo>
                <a:lnTo>
                  <a:pt x="2112671" y="124254"/>
                </a:lnTo>
                <a:lnTo>
                  <a:pt x="2219598" y="176485"/>
                </a:lnTo>
                <a:lnTo>
                  <a:pt x="2321791" y="236892"/>
                </a:lnTo>
                <a:lnTo>
                  <a:pt x="2418859" y="305070"/>
                </a:lnTo>
                <a:lnTo>
                  <a:pt x="2510410" y="380611"/>
                </a:lnTo>
                <a:lnTo>
                  <a:pt x="2596054" y="463108"/>
                </a:lnTo>
                <a:lnTo>
                  <a:pt x="2675399" y="552154"/>
                </a:lnTo>
                <a:lnTo>
                  <a:pt x="2748053" y="647343"/>
                </a:lnTo>
                <a:lnTo>
                  <a:pt x="2813626" y="748267"/>
                </a:lnTo>
                <a:lnTo>
                  <a:pt x="2871725" y="854520"/>
                </a:lnTo>
                <a:lnTo>
                  <a:pt x="2921960" y="965695"/>
                </a:lnTo>
                <a:lnTo>
                  <a:pt x="2963939" y="1081384"/>
                </a:lnTo>
                <a:lnTo>
                  <a:pt x="2997270" y="1201181"/>
                </a:lnTo>
                <a:lnTo>
                  <a:pt x="3021563" y="1324679"/>
                </a:lnTo>
                <a:lnTo>
                  <a:pt x="3036426" y="1451471"/>
                </a:lnTo>
                <a:lnTo>
                  <a:pt x="3041467" y="1581150"/>
                </a:lnTo>
                <a:lnTo>
                  <a:pt x="3036426" y="1710829"/>
                </a:lnTo>
                <a:lnTo>
                  <a:pt x="3021563" y="1837621"/>
                </a:lnTo>
                <a:lnTo>
                  <a:pt x="2997270" y="1961119"/>
                </a:lnTo>
                <a:lnTo>
                  <a:pt x="2963939" y="2080916"/>
                </a:lnTo>
                <a:lnTo>
                  <a:pt x="2921960" y="2196605"/>
                </a:lnTo>
                <a:lnTo>
                  <a:pt x="2871725" y="2307780"/>
                </a:lnTo>
                <a:lnTo>
                  <a:pt x="2813626" y="2414033"/>
                </a:lnTo>
                <a:lnTo>
                  <a:pt x="2748053" y="2514957"/>
                </a:lnTo>
                <a:lnTo>
                  <a:pt x="2675399" y="2610146"/>
                </a:lnTo>
                <a:lnTo>
                  <a:pt x="2596054" y="2699192"/>
                </a:lnTo>
                <a:lnTo>
                  <a:pt x="2510410" y="2781689"/>
                </a:lnTo>
                <a:lnTo>
                  <a:pt x="2418859" y="2857230"/>
                </a:lnTo>
                <a:lnTo>
                  <a:pt x="2321791" y="2925408"/>
                </a:lnTo>
                <a:lnTo>
                  <a:pt x="2219598" y="2985815"/>
                </a:lnTo>
                <a:lnTo>
                  <a:pt x="2112671" y="3038046"/>
                </a:lnTo>
                <a:lnTo>
                  <a:pt x="2001403" y="3081692"/>
                </a:lnTo>
                <a:lnTo>
                  <a:pt x="1886183" y="3116348"/>
                </a:lnTo>
                <a:lnTo>
                  <a:pt x="1767404" y="3141606"/>
                </a:lnTo>
                <a:lnTo>
                  <a:pt x="1645457" y="3157059"/>
                </a:lnTo>
                <a:lnTo>
                  <a:pt x="1520733" y="3162301"/>
                </a:lnTo>
                <a:lnTo>
                  <a:pt x="1396009" y="3157059"/>
                </a:lnTo>
                <a:lnTo>
                  <a:pt x="1274062" y="3141606"/>
                </a:lnTo>
                <a:lnTo>
                  <a:pt x="1155283" y="3116348"/>
                </a:lnTo>
                <a:lnTo>
                  <a:pt x="1040064" y="3081692"/>
                </a:lnTo>
                <a:lnTo>
                  <a:pt x="928795" y="3038046"/>
                </a:lnTo>
                <a:lnTo>
                  <a:pt x="821868" y="2985815"/>
                </a:lnTo>
                <a:lnTo>
                  <a:pt x="719676" y="2925408"/>
                </a:lnTo>
                <a:lnTo>
                  <a:pt x="622608" y="2857230"/>
                </a:lnTo>
                <a:lnTo>
                  <a:pt x="531056" y="2781689"/>
                </a:lnTo>
                <a:lnTo>
                  <a:pt x="445412" y="2699192"/>
                </a:lnTo>
                <a:lnTo>
                  <a:pt x="366067" y="2610146"/>
                </a:lnTo>
                <a:lnTo>
                  <a:pt x="293413" y="2514957"/>
                </a:lnTo>
                <a:lnTo>
                  <a:pt x="227840" y="2414033"/>
                </a:lnTo>
                <a:lnTo>
                  <a:pt x="169741" y="2307780"/>
                </a:lnTo>
                <a:lnTo>
                  <a:pt x="119506" y="2196605"/>
                </a:lnTo>
                <a:lnTo>
                  <a:pt x="77528" y="2080916"/>
                </a:lnTo>
                <a:lnTo>
                  <a:pt x="44196" y="1961119"/>
                </a:lnTo>
                <a:lnTo>
                  <a:pt x="19903" y="1837621"/>
                </a:lnTo>
                <a:lnTo>
                  <a:pt x="5041" y="1710829"/>
                </a:lnTo>
                <a:lnTo>
                  <a:pt x="0" y="1581150"/>
                </a:lnTo>
                <a:close/>
              </a:path>
            </a:pathLst>
          </a:custGeom>
          <a:ln w="50799">
            <a:solidFill>
              <a:srgbClr val="6095C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1532721" y="4325096"/>
            <a:ext cx="2402418" cy="21481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7688089" y="2962526"/>
            <a:ext cx="1943569" cy="1631215"/>
          </a:xfrm>
          <a:custGeom>
            <a:avLst/>
            <a:gdLst/>
            <a:ahLst/>
            <a:cxnLst/>
            <a:rect l="l" t="t" r="r" b="b"/>
            <a:pathLst>
              <a:path w="1943569" h="1631215">
                <a:moveTo>
                  <a:pt x="0" y="0"/>
                </a:moveTo>
                <a:lnTo>
                  <a:pt x="1943569" y="0"/>
                </a:lnTo>
                <a:lnTo>
                  <a:pt x="1943569" y="1631215"/>
                </a:lnTo>
                <a:lnTo>
                  <a:pt x="0" y="163121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7688089" y="2962526"/>
            <a:ext cx="1943569" cy="1631215"/>
          </a:xfrm>
          <a:custGeom>
            <a:avLst/>
            <a:gdLst/>
            <a:ahLst/>
            <a:cxnLst/>
            <a:rect l="l" t="t" r="r" b="b"/>
            <a:pathLst>
              <a:path w="1943569" h="1631215">
                <a:moveTo>
                  <a:pt x="0" y="0"/>
                </a:moveTo>
                <a:lnTo>
                  <a:pt x="1943569" y="0"/>
                </a:lnTo>
                <a:lnTo>
                  <a:pt x="1943569" y="1631215"/>
                </a:lnTo>
                <a:lnTo>
                  <a:pt x="0" y="163121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919191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8056596" y="3016134"/>
            <a:ext cx="1503045" cy="15417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r" marL="12700" marR="12700" indent="17145">
              <a:lnSpc>
                <a:spcPct val="100000"/>
              </a:lnSpc>
            </a:pPr>
            <a:r>
              <a:rPr dirty="0" smtClean="0" sz="2000">
                <a:solidFill>
                  <a:srgbClr val="7F7F7F"/>
                </a:solidFill>
                <a:latin typeface="Calibri"/>
                <a:cs typeface="Calibri"/>
              </a:rPr>
              <a:t>THE </a:t>
            </a:r>
            <a:r>
              <a:rPr dirty="0" smtClean="0" sz="2000" spc="-15">
                <a:solidFill>
                  <a:srgbClr val="7F7F7F"/>
                </a:solidFill>
                <a:latin typeface="Calibri"/>
                <a:cs typeface="Calibri"/>
              </a:rPr>
              <a:t>P</a:t>
            </a:r>
            <a:r>
              <a:rPr dirty="0" smtClean="0" sz="2000" spc="-15">
                <a:solidFill>
                  <a:srgbClr val="7F7F7F"/>
                </a:solidFill>
                <a:latin typeface="Calibri"/>
                <a:cs typeface="Calibri"/>
              </a:rPr>
              <a:t>ICT</a:t>
            </a:r>
            <a:r>
              <a:rPr dirty="0" smtClean="0" sz="2000" spc="-15">
                <a:solidFill>
                  <a:srgbClr val="7F7F7F"/>
                </a:solidFill>
                <a:latin typeface="Calibri"/>
                <a:cs typeface="Calibri"/>
              </a:rPr>
              <a:t>U</a:t>
            </a:r>
            <a:r>
              <a:rPr dirty="0" smtClean="0" sz="2000" spc="-15">
                <a:solidFill>
                  <a:srgbClr val="7F7F7F"/>
                </a:solidFill>
                <a:latin typeface="Calibri"/>
                <a:cs typeface="Calibri"/>
              </a:rPr>
              <a:t>RES</a:t>
            </a:r>
            <a:r>
              <a:rPr dirty="0" smtClean="0" sz="2000" spc="-1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2000" spc="-15">
                <a:solidFill>
                  <a:srgbClr val="7F7F7F"/>
                </a:solidFill>
                <a:latin typeface="Calibri"/>
                <a:cs typeface="Calibri"/>
              </a:rPr>
              <a:t>A</a:t>
            </a:r>
            <a:r>
              <a:rPr dirty="0" smtClean="0" sz="2000" spc="-15">
                <a:solidFill>
                  <a:srgbClr val="7F7F7F"/>
                </a:solidFill>
                <a:latin typeface="Calibri"/>
                <a:cs typeface="Calibri"/>
              </a:rPr>
              <a:t>S TE</a:t>
            </a:r>
            <a:r>
              <a:rPr dirty="0" smtClean="0" sz="2000" spc="-15">
                <a:solidFill>
                  <a:srgbClr val="7F7F7F"/>
                </a:solidFill>
                <a:latin typeface="Calibri"/>
                <a:cs typeface="Calibri"/>
              </a:rPr>
              <a:t>MP</a:t>
            </a:r>
            <a:r>
              <a:rPr dirty="0" smtClean="0" sz="2000" spc="-15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dirty="0" smtClean="0" sz="2000" spc="-15">
                <a:solidFill>
                  <a:srgbClr val="7F7F7F"/>
                </a:solidFill>
                <a:latin typeface="Calibri"/>
                <a:cs typeface="Calibri"/>
              </a:rPr>
              <a:t>RA</a:t>
            </a:r>
            <a:r>
              <a:rPr dirty="0" smtClean="0" sz="2000" spc="-15">
                <a:solidFill>
                  <a:srgbClr val="7F7F7F"/>
                </a:solidFill>
                <a:latin typeface="Calibri"/>
                <a:cs typeface="Calibri"/>
              </a:rPr>
              <a:t>L</a:t>
            </a:r>
            <a:r>
              <a:rPr dirty="0" smtClean="0" sz="2000" spc="-1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2000" spc="-15">
                <a:solidFill>
                  <a:srgbClr val="7F7F7F"/>
                </a:solidFill>
                <a:latin typeface="Calibri"/>
                <a:cs typeface="Calibri"/>
              </a:rPr>
              <a:t>AN</a:t>
            </a:r>
            <a:r>
              <a:rPr dirty="0" smtClean="0" sz="2000" spc="-15">
                <a:solidFill>
                  <a:srgbClr val="7F7F7F"/>
                </a:solidFill>
                <a:latin typeface="Calibri"/>
                <a:cs typeface="Calibri"/>
              </a:rPr>
              <a:t>D S</a:t>
            </a:r>
            <a:r>
              <a:rPr dirty="0" smtClean="0" sz="2000" spc="-15">
                <a:solidFill>
                  <a:srgbClr val="7F7F7F"/>
                </a:solidFill>
                <a:latin typeface="Calibri"/>
                <a:cs typeface="Calibri"/>
              </a:rPr>
              <a:t>PA</a:t>
            </a:r>
            <a:r>
              <a:rPr dirty="0" smtClean="0" sz="2000" spc="-15">
                <a:solidFill>
                  <a:srgbClr val="7F7F7F"/>
                </a:solidFill>
                <a:latin typeface="Calibri"/>
                <a:cs typeface="Calibri"/>
              </a:rPr>
              <a:t>T</a:t>
            </a:r>
            <a:r>
              <a:rPr dirty="0" smtClean="0" sz="2000" spc="-10">
                <a:solidFill>
                  <a:srgbClr val="7F7F7F"/>
                </a:solidFill>
                <a:latin typeface="Calibri"/>
                <a:cs typeface="Calibri"/>
              </a:rPr>
              <a:t>IA</a:t>
            </a:r>
            <a:r>
              <a:rPr dirty="0" smtClean="0" sz="2000" spc="-10">
                <a:solidFill>
                  <a:srgbClr val="7F7F7F"/>
                </a:solidFill>
                <a:latin typeface="Calibri"/>
                <a:cs typeface="Calibri"/>
              </a:rPr>
              <a:t>L</a:t>
            </a:r>
            <a:r>
              <a:rPr dirty="0" smtClean="0" sz="2000" spc="-1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mtClean="0" sz="2000" spc="-15">
                <a:solidFill>
                  <a:srgbClr val="7F7F7F"/>
                </a:solidFill>
                <a:latin typeface="Calibri"/>
                <a:cs typeface="Calibri"/>
              </a:rPr>
              <a:t>MARK</a:t>
            </a:r>
            <a:r>
              <a:rPr dirty="0" smtClean="0" sz="2000" spc="-15">
                <a:solidFill>
                  <a:srgbClr val="7F7F7F"/>
                </a:solidFill>
                <a:latin typeface="Calibri"/>
                <a:cs typeface="Calibri"/>
              </a:rPr>
              <a:t>ERS OF</a:t>
            </a:r>
            <a:r>
              <a:rPr dirty="0" smtClean="0" sz="2000" spc="-15">
                <a:solidFill>
                  <a:srgbClr val="7F7F7F"/>
                </a:solidFill>
                <a:latin typeface="Calibri"/>
                <a:cs typeface="Calibri"/>
              </a:rPr>
              <a:t> THE </a:t>
            </a:r>
            <a:r>
              <a:rPr dirty="0" smtClean="0" sz="2000" spc="-10">
                <a:solidFill>
                  <a:srgbClr val="7F7F7F"/>
                </a:solidFill>
                <a:latin typeface="Calibri"/>
                <a:cs typeface="Calibri"/>
              </a:rPr>
              <a:t>J</a:t>
            </a:r>
            <a:r>
              <a:rPr dirty="0" smtClean="0" sz="2000" spc="-1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dirty="0" smtClean="0" sz="2000" spc="-15">
                <a:solidFill>
                  <a:srgbClr val="7F7F7F"/>
                </a:solidFill>
                <a:latin typeface="Calibri"/>
                <a:cs typeface="Calibri"/>
              </a:rPr>
              <a:t>URN</a:t>
            </a:r>
            <a:r>
              <a:rPr dirty="0" smtClean="0" sz="2000" spc="-15">
                <a:solidFill>
                  <a:srgbClr val="7F7F7F"/>
                </a:solidFill>
                <a:latin typeface="Calibri"/>
                <a:cs typeface="Calibri"/>
              </a:rPr>
              <a:t>EY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709425" y="577616"/>
            <a:ext cx="288289" cy="289803"/>
          </a:xfrm>
          <a:custGeom>
            <a:avLst/>
            <a:gdLst/>
            <a:ahLst/>
            <a:cxnLst/>
            <a:rect l="l" t="t" r="r" b="b"/>
            <a:pathLst>
              <a:path w="288289" h="289803">
                <a:moveTo>
                  <a:pt x="141691" y="0"/>
                </a:moveTo>
                <a:lnTo>
                  <a:pt x="103956" y="5686"/>
                </a:lnTo>
                <a:lnTo>
                  <a:pt x="68604" y="21390"/>
                </a:lnTo>
                <a:lnTo>
                  <a:pt x="31216" y="54255"/>
                </a:lnTo>
                <a:lnTo>
                  <a:pt x="8321" y="95424"/>
                </a:lnTo>
                <a:lnTo>
                  <a:pt x="0" y="141551"/>
                </a:lnTo>
                <a:lnTo>
                  <a:pt x="282" y="153428"/>
                </a:lnTo>
                <a:lnTo>
                  <a:pt x="11248" y="200678"/>
                </a:lnTo>
                <a:lnTo>
                  <a:pt x="30023" y="234027"/>
                </a:lnTo>
                <a:lnTo>
                  <a:pt x="58385" y="261535"/>
                </a:lnTo>
                <a:lnTo>
                  <a:pt x="92739" y="280251"/>
                </a:lnTo>
                <a:lnTo>
                  <a:pt x="131091" y="289187"/>
                </a:lnTo>
                <a:lnTo>
                  <a:pt x="144394" y="289803"/>
                </a:lnTo>
                <a:lnTo>
                  <a:pt x="148815" y="289737"/>
                </a:lnTo>
                <a:lnTo>
                  <a:pt x="161312" y="288814"/>
                </a:lnTo>
                <a:lnTo>
                  <a:pt x="173649" y="286794"/>
                </a:lnTo>
                <a:lnTo>
                  <a:pt x="185822" y="283660"/>
                </a:lnTo>
                <a:lnTo>
                  <a:pt x="190455" y="282014"/>
                </a:lnTo>
                <a:lnTo>
                  <a:pt x="142591" y="282014"/>
                </a:lnTo>
                <a:lnTo>
                  <a:pt x="129789" y="281234"/>
                </a:lnTo>
                <a:lnTo>
                  <a:pt x="92809" y="271714"/>
                </a:lnTo>
                <a:lnTo>
                  <a:pt x="59221" y="251725"/>
                </a:lnTo>
                <a:lnTo>
                  <a:pt x="30643" y="221658"/>
                </a:lnTo>
                <a:lnTo>
                  <a:pt x="11453" y="178500"/>
                </a:lnTo>
                <a:lnTo>
                  <a:pt x="7702" y="144013"/>
                </a:lnTo>
                <a:lnTo>
                  <a:pt x="8465" y="132426"/>
                </a:lnTo>
                <a:lnTo>
                  <a:pt x="21522" y="87184"/>
                </a:lnTo>
                <a:lnTo>
                  <a:pt x="50463" y="46520"/>
                </a:lnTo>
                <a:lnTo>
                  <a:pt x="82079" y="22644"/>
                </a:lnTo>
                <a:lnTo>
                  <a:pt x="118390" y="10179"/>
                </a:lnTo>
                <a:lnTo>
                  <a:pt x="144155" y="7758"/>
                </a:lnTo>
                <a:lnTo>
                  <a:pt x="189779" y="7758"/>
                </a:lnTo>
                <a:lnTo>
                  <a:pt x="181840" y="5242"/>
                </a:lnTo>
                <a:lnTo>
                  <a:pt x="168819" y="2350"/>
                </a:lnTo>
                <a:lnTo>
                  <a:pt x="155416" y="591"/>
                </a:lnTo>
                <a:lnTo>
                  <a:pt x="141691" y="0"/>
                </a:lnTo>
                <a:close/>
              </a:path>
              <a:path w="288289" h="289803">
                <a:moveTo>
                  <a:pt x="189779" y="7758"/>
                </a:moveTo>
                <a:lnTo>
                  <a:pt x="144155" y="7758"/>
                </a:lnTo>
                <a:lnTo>
                  <a:pt x="147105" y="7790"/>
                </a:lnTo>
                <a:lnTo>
                  <a:pt x="159779" y="8665"/>
                </a:lnTo>
                <a:lnTo>
                  <a:pt x="208003" y="24005"/>
                </a:lnTo>
                <a:lnTo>
                  <a:pt x="240049" y="47715"/>
                </a:lnTo>
                <a:lnTo>
                  <a:pt x="264817" y="79504"/>
                </a:lnTo>
                <a:lnTo>
                  <a:pt x="279458" y="123584"/>
                </a:lnTo>
                <a:lnTo>
                  <a:pt x="280710" y="147038"/>
                </a:lnTo>
                <a:lnTo>
                  <a:pt x="279883" y="158126"/>
                </a:lnTo>
                <a:lnTo>
                  <a:pt x="266438" y="203243"/>
                </a:lnTo>
                <a:lnTo>
                  <a:pt x="237049" y="243960"/>
                </a:lnTo>
                <a:lnTo>
                  <a:pt x="205297" y="267719"/>
                </a:lnTo>
                <a:lnTo>
                  <a:pt x="169021" y="279695"/>
                </a:lnTo>
                <a:lnTo>
                  <a:pt x="142591" y="282014"/>
                </a:lnTo>
                <a:lnTo>
                  <a:pt x="190455" y="282014"/>
                </a:lnTo>
                <a:lnTo>
                  <a:pt x="232750" y="259662"/>
                </a:lnTo>
                <a:lnTo>
                  <a:pt x="265254" y="224552"/>
                </a:lnTo>
                <a:lnTo>
                  <a:pt x="283890" y="181895"/>
                </a:lnTo>
                <a:lnTo>
                  <a:pt x="288289" y="147038"/>
                </a:lnTo>
                <a:lnTo>
                  <a:pt x="287851" y="135052"/>
                </a:lnTo>
                <a:lnTo>
                  <a:pt x="276384" y="87829"/>
                </a:lnTo>
                <a:lnTo>
                  <a:pt x="257154" y="54022"/>
                </a:lnTo>
                <a:lnTo>
                  <a:pt x="228878" y="27374"/>
                </a:lnTo>
                <a:lnTo>
                  <a:pt x="194417" y="9227"/>
                </a:lnTo>
                <a:lnTo>
                  <a:pt x="189779" y="7758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8784136" y="652052"/>
            <a:ext cx="19016" cy="18657"/>
          </a:xfrm>
          <a:custGeom>
            <a:avLst/>
            <a:gdLst/>
            <a:ahLst/>
            <a:cxnLst/>
            <a:rect l="l" t="t" r="r" b="b"/>
            <a:pathLst>
              <a:path w="19016" h="18657">
                <a:moveTo>
                  <a:pt x="7640" y="0"/>
                </a:moveTo>
                <a:lnTo>
                  <a:pt x="1953" y="4154"/>
                </a:lnTo>
                <a:lnTo>
                  <a:pt x="709" y="6200"/>
                </a:lnTo>
                <a:lnTo>
                  <a:pt x="0" y="10843"/>
                </a:lnTo>
                <a:lnTo>
                  <a:pt x="568" y="13168"/>
                </a:lnTo>
                <a:lnTo>
                  <a:pt x="3610" y="17315"/>
                </a:lnTo>
                <a:lnTo>
                  <a:pt x="6263" y="18657"/>
                </a:lnTo>
                <a:lnTo>
                  <a:pt x="10938" y="18657"/>
                </a:lnTo>
                <a:lnTo>
                  <a:pt x="12735" y="18068"/>
                </a:lnTo>
                <a:lnTo>
                  <a:pt x="16417" y="15365"/>
                </a:lnTo>
                <a:lnTo>
                  <a:pt x="9851" y="15365"/>
                </a:lnTo>
                <a:lnTo>
                  <a:pt x="6635" y="14862"/>
                </a:lnTo>
                <a:lnTo>
                  <a:pt x="4317" y="11704"/>
                </a:lnTo>
                <a:lnTo>
                  <a:pt x="4006" y="10405"/>
                </a:lnTo>
                <a:lnTo>
                  <a:pt x="4401" y="7815"/>
                </a:lnTo>
                <a:lnTo>
                  <a:pt x="5093" y="6677"/>
                </a:lnTo>
                <a:lnTo>
                  <a:pt x="6997" y="5280"/>
                </a:lnTo>
                <a:lnTo>
                  <a:pt x="8004" y="4954"/>
                </a:lnTo>
                <a:lnTo>
                  <a:pt x="16364" y="4954"/>
                </a:lnTo>
                <a:lnTo>
                  <a:pt x="13385" y="895"/>
                </a:lnTo>
                <a:lnTo>
                  <a:pt x="7640" y="0"/>
                </a:lnTo>
                <a:close/>
              </a:path>
              <a:path w="19016" h="18657">
                <a:moveTo>
                  <a:pt x="16364" y="4954"/>
                </a:moveTo>
                <a:lnTo>
                  <a:pt x="10633" y="4954"/>
                </a:lnTo>
                <a:lnTo>
                  <a:pt x="12076" y="5684"/>
                </a:lnTo>
                <a:lnTo>
                  <a:pt x="14604" y="9140"/>
                </a:lnTo>
                <a:lnTo>
                  <a:pt x="14137" y="12219"/>
                </a:lnTo>
                <a:lnTo>
                  <a:pt x="9851" y="15365"/>
                </a:lnTo>
                <a:lnTo>
                  <a:pt x="16417" y="15365"/>
                </a:lnTo>
                <a:lnTo>
                  <a:pt x="18158" y="14088"/>
                </a:lnTo>
                <a:lnTo>
                  <a:pt x="19016" y="8568"/>
                </a:lnTo>
                <a:lnTo>
                  <a:pt x="16364" y="4954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8945184" y="692240"/>
            <a:ext cx="19024" cy="18658"/>
          </a:xfrm>
          <a:custGeom>
            <a:avLst/>
            <a:gdLst/>
            <a:ahLst/>
            <a:cxnLst/>
            <a:rect l="l" t="t" r="r" b="b"/>
            <a:pathLst>
              <a:path w="19024" h="18658">
                <a:moveTo>
                  <a:pt x="7647" y="0"/>
                </a:moveTo>
                <a:lnTo>
                  <a:pt x="1960" y="4155"/>
                </a:lnTo>
                <a:lnTo>
                  <a:pt x="716" y="6198"/>
                </a:lnTo>
                <a:lnTo>
                  <a:pt x="0" y="10844"/>
                </a:lnTo>
                <a:lnTo>
                  <a:pt x="576" y="13167"/>
                </a:lnTo>
                <a:lnTo>
                  <a:pt x="3609" y="17313"/>
                </a:lnTo>
                <a:lnTo>
                  <a:pt x="6263" y="18658"/>
                </a:lnTo>
                <a:lnTo>
                  <a:pt x="10947" y="18658"/>
                </a:lnTo>
                <a:lnTo>
                  <a:pt x="12740" y="18069"/>
                </a:lnTo>
                <a:lnTo>
                  <a:pt x="16423" y="15365"/>
                </a:lnTo>
                <a:lnTo>
                  <a:pt x="9856" y="15365"/>
                </a:lnTo>
                <a:lnTo>
                  <a:pt x="6634" y="14861"/>
                </a:lnTo>
                <a:lnTo>
                  <a:pt x="4318" y="11705"/>
                </a:lnTo>
                <a:lnTo>
                  <a:pt x="4004" y="10412"/>
                </a:lnTo>
                <a:lnTo>
                  <a:pt x="4409" y="7819"/>
                </a:lnTo>
                <a:lnTo>
                  <a:pt x="5092" y="6682"/>
                </a:lnTo>
                <a:lnTo>
                  <a:pt x="7005" y="5285"/>
                </a:lnTo>
                <a:lnTo>
                  <a:pt x="8011" y="4954"/>
                </a:lnTo>
                <a:lnTo>
                  <a:pt x="16370" y="4954"/>
                </a:lnTo>
                <a:lnTo>
                  <a:pt x="13393" y="896"/>
                </a:lnTo>
                <a:lnTo>
                  <a:pt x="7647" y="0"/>
                </a:lnTo>
                <a:close/>
              </a:path>
              <a:path w="19024" h="18658">
                <a:moveTo>
                  <a:pt x="16370" y="4954"/>
                </a:moveTo>
                <a:lnTo>
                  <a:pt x="10632" y="4954"/>
                </a:lnTo>
                <a:lnTo>
                  <a:pt x="12081" y="5683"/>
                </a:lnTo>
                <a:lnTo>
                  <a:pt x="14612" y="9146"/>
                </a:lnTo>
                <a:lnTo>
                  <a:pt x="14143" y="12221"/>
                </a:lnTo>
                <a:lnTo>
                  <a:pt x="9856" y="15365"/>
                </a:lnTo>
                <a:lnTo>
                  <a:pt x="16423" y="15365"/>
                </a:lnTo>
                <a:lnTo>
                  <a:pt x="18166" y="14086"/>
                </a:lnTo>
                <a:lnTo>
                  <a:pt x="19024" y="8572"/>
                </a:lnTo>
                <a:lnTo>
                  <a:pt x="16370" y="4954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8904068" y="732473"/>
            <a:ext cx="19006" cy="18667"/>
          </a:xfrm>
          <a:custGeom>
            <a:avLst/>
            <a:gdLst/>
            <a:ahLst/>
            <a:cxnLst/>
            <a:rect l="l" t="t" r="r" b="b"/>
            <a:pathLst>
              <a:path w="19006" h="18667">
                <a:moveTo>
                  <a:pt x="8545" y="0"/>
                </a:moveTo>
                <a:lnTo>
                  <a:pt x="838" y="5647"/>
                </a:lnTo>
                <a:lnTo>
                  <a:pt x="0" y="11162"/>
                </a:lnTo>
                <a:lnTo>
                  <a:pt x="2849" y="15078"/>
                </a:lnTo>
                <a:lnTo>
                  <a:pt x="4517" y="17327"/>
                </a:lnTo>
                <a:lnTo>
                  <a:pt x="7161" y="18667"/>
                </a:lnTo>
                <a:lnTo>
                  <a:pt x="11836" y="18667"/>
                </a:lnTo>
                <a:lnTo>
                  <a:pt x="13633" y="18082"/>
                </a:lnTo>
                <a:lnTo>
                  <a:pt x="17047" y="15576"/>
                </a:lnTo>
                <a:lnTo>
                  <a:pt x="17157" y="15394"/>
                </a:lnTo>
                <a:lnTo>
                  <a:pt x="10722" y="15394"/>
                </a:lnTo>
                <a:lnTo>
                  <a:pt x="7541" y="14888"/>
                </a:lnTo>
                <a:lnTo>
                  <a:pt x="4399" y="10589"/>
                </a:lnTo>
                <a:lnTo>
                  <a:pt x="4870" y="7513"/>
                </a:lnTo>
                <a:lnTo>
                  <a:pt x="7895" y="5292"/>
                </a:lnTo>
                <a:lnTo>
                  <a:pt x="8902" y="4966"/>
                </a:lnTo>
                <a:lnTo>
                  <a:pt x="17265" y="4966"/>
                </a:lnTo>
                <a:lnTo>
                  <a:pt x="14292" y="911"/>
                </a:lnTo>
                <a:lnTo>
                  <a:pt x="8545" y="0"/>
                </a:lnTo>
                <a:close/>
              </a:path>
              <a:path w="19006" h="18667">
                <a:moveTo>
                  <a:pt x="17265" y="4966"/>
                </a:moveTo>
                <a:lnTo>
                  <a:pt x="11506" y="4966"/>
                </a:lnTo>
                <a:lnTo>
                  <a:pt x="12989" y="5712"/>
                </a:lnTo>
                <a:lnTo>
                  <a:pt x="14686" y="8028"/>
                </a:lnTo>
                <a:lnTo>
                  <a:pt x="15001" y="9324"/>
                </a:lnTo>
                <a:lnTo>
                  <a:pt x="14606" y="11911"/>
                </a:lnTo>
                <a:lnTo>
                  <a:pt x="13914" y="13051"/>
                </a:lnTo>
                <a:lnTo>
                  <a:pt x="10722" y="15394"/>
                </a:lnTo>
                <a:lnTo>
                  <a:pt x="17157" y="15394"/>
                </a:lnTo>
                <a:lnTo>
                  <a:pt x="18290" y="13531"/>
                </a:lnTo>
                <a:lnTo>
                  <a:pt x="19006" y="8887"/>
                </a:lnTo>
                <a:lnTo>
                  <a:pt x="18437" y="6565"/>
                </a:lnTo>
                <a:lnTo>
                  <a:pt x="17265" y="4966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8788208" y="696638"/>
            <a:ext cx="90392" cy="91793"/>
          </a:xfrm>
          <a:custGeom>
            <a:avLst/>
            <a:gdLst/>
            <a:ahLst/>
            <a:cxnLst/>
            <a:rect l="l" t="t" r="r" b="b"/>
            <a:pathLst>
              <a:path w="90392" h="91793">
                <a:moveTo>
                  <a:pt x="39571" y="0"/>
                </a:moveTo>
                <a:lnTo>
                  <a:pt x="2491" y="29347"/>
                </a:lnTo>
                <a:lnTo>
                  <a:pt x="0" y="40585"/>
                </a:lnTo>
                <a:lnTo>
                  <a:pt x="422" y="52405"/>
                </a:lnTo>
                <a:lnTo>
                  <a:pt x="32370" y="89897"/>
                </a:lnTo>
                <a:lnTo>
                  <a:pt x="45425" y="91793"/>
                </a:lnTo>
                <a:lnTo>
                  <a:pt x="53618" y="90989"/>
                </a:lnTo>
                <a:lnTo>
                  <a:pt x="64873" y="86924"/>
                </a:lnTo>
                <a:lnTo>
                  <a:pt x="77417" y="78679"/>
                </a:lnTo>
                <a:lnTo>
                  <a:pt x="52265" y="78679"/>
                </a:lnTo>
                <a:lnTo>
                  <a:pt x="35829" y="78650"/>
                </a:lnTo>
                <a:lnTo>
                  <a:pt x="24940" y="72626"/>
                </a:lnTo>
                <a:lnTo>
                  <a:pt x="14647" y="61179"/>
                </a:lnTo>
                <a:lnTo>
                  <a:pt x="11213" y="49625"/>
                </a:lnTo>
                <a:lnTo>
                  <a:pt x="11915" y="37818"/>
                </a:lnTo>
                <a:lnTo>
                  <a:pt x="16581" y="26885"/>
                </a:lnTo>
                <a:lnTo>
                  <a:pt x="25040" y="17956"/>
                </a:lnTo>
                <a:lnTo>
                  <a:pt x="30975" y="13601"/>
                </a:lnTo>
                <a:lnTo>
                  <a:pt x="37998" y="11300"/>
                </a:lnTo>
                <a:lnTo>
                  <a:pt x="75613" y="11300"/>
                </a:lnTo>
                <a:lnTo>
                  <a:pt x="67134" y="5461"/>
                </a:lnTo>
                <a:lnTo>
                  <a:pt x="54700" y="1267"/>
                </a:lnTo>
                <a:lnTo>
                  <a:pt x="39571" y="0"/>
                </a:lnTo>
                <a:close/>
              </a:path>
              <a:path w="90392" h="91793">
                <a:moveTo>
                  <a:pt x="75613" y="11300"/>
                </a:moveTo>
                <a:lnTo>
                  <a:pt x="45344" y="11300"/>
                </a:lnTo>
                <a:lnTo>
                  <a:pt x="45795" y="11303"/>
                </a:lnTo>
                <a:lnTo>
                  <a:pt x="56427" y="13387"/>
                </a:lnTo>
                <a:lnTo>
                  <a:pt x="66881" y="20188"/>
                </a:lnTo>
                <a:lnTo>
                  <a:pt x="77333" y="32958"/>
                </a:lnTo>
                <a:lnTo>
                  <a:pt x="79577" y="44051"/>
                </a:lnTo>
                <a:lnTo>
                  <a:pt x="77861" y="55401"/>
                </a:lnTo>
                <a:lnTo>
                  <a:pt x="72139" y="66194"/>
                </a:lnTo>
                <a:lnTo>
                  <a:pt x="62364" y="75614"/>
                </a:lnTo>
                <a:lnTo>
                  <a:pt x="52265" y="78679"/>
                </a:lnTo>
                <a:lnTo>
                  <a:pt x="77417" y="78679"/>
                </a:lnTo>
                <a:lnTo>
                  <a:pt x="77921" y="78348"/>
                </a:lnTo>
                <a:lnTo>
                  <a:pt x="84640" y="69633"/>
                </a:lnTo>
                <a:lnTo>
                  <a:pt x="88859" y="59554"/>
                </a:lnTo>
                <a:lnTo>
                  <a:pt x="90392" y="48445"/>
                </a:lnTo>
                <a:lnTo>
                  <a:pt x="89054" y="36639"/>
                </a:lnTo>
                <a:lnTo>
                  <a:pt x="84658" y="24469"/>
                </a:lnTo>
                <a:lnTo>
                  <a:pt x="77017" y="12267"/>
                </a:lnTo>
                <a:lnTo>
                  <a:pt x="75613" y="1130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8828574" y="818018"/>
            <a:ext cx="10048" cy="10053"/>
          </a:xfrm>
          <a:custGeom>
            <a:avLst/>
            <a:gdLst/>
            <a:ahLst/>
            <a:cxnLst/>
            <a:rect l="l" t="t" r="r" b="b"/>
            <a:pathLst>
              <a:path w="10048" h="10053">
                <a:moveTo>
                  <a:pt x="4376" y="0"/>
                </a:moveTo>
                <a:lnTo>
                  <a:pt x="429" y="2899"/>
                </a:lnTo>
                <a:lnTo>
                  <a:pt x="0" y="5675"/>
                </a:lnTo>
                <a:lnTo>
                  <a:pt x="2900" y="9625"/>
                </a:lnTo>
                <a:lnTo>
                  <a:pt x="5671" y="10053"/>
                </a:lnTo>
                <a:lnTo>
                  <a:pt x="9620" y="7160"/>
                </a:lnTo>
                <a:lnTo>
                  <a:pt x="10048" y="4382"/>
                </a:lnTo>
                <a:lnTo>
                  <a:pt x="7155" y="430"/>
                </a:lnTo>
                <a:lnTo>
                  <a:pt x="437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8908996" y="656887"/>
            <a:ext cx="10055" cy="10053"/>
          </a:xfrm>
          <a:custGeom>
            <a:avLst/>
            <a:gdLst/>
            <a:ahLst/>
            <a:cxnLst/>
            <a:rect l="l" t="t" r="r" b="b"/>
            <a:pathLst>
              <a:path w="10055" h="10053">
                <a:moveTo>
                  <a:pt x="4385" y="0"/>
                </a:moveTo>
                <a:lnTo>
                  <a:pt x="436" y="2896"/>
                </a:lnTo>
                <a:lnTo>
                  <a:pt x="0" y="5674"/>
                </a:lnTo>
                <a:lnTo>
                  <a:pt x="2901" y="9624"/>
                </a:lnTo>
                <a:lnTo>
                  <a:pt x="5671" y="10053"/>
                </a:lnTo>
                <a:lnTo>
                  <a:pt x="9627" y="7153"/>
                </a:lnTo>
                <a:lnTo>
                  <a:pt x="10055" y="4377"/>
                </a:lnTo>
                <a:lnTo>
                  <a:pt x="7156" y="427"/>
                </a:lnTo>
                <a:lnTo>
                  <a:pt x="438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8794720" y="668216"/>
            <a:ext cx="21974" cy="38040"/>
          </a:xfrm>
          <a:custGeom>
            <a:avLst/>
            <a:gdLst/>
            <a:ahLst/>
            <a:cxnLst/>
            <a:rect l="l" t="t" r="r" b="b"/>
            <a:pathLst>
              <a:path w="21974" h="38040">
                <a:moveTo>
                  <a:pt x="839" y="0"/>
                </a:moveTo>
                <a:lnTo>
                  <a:pt x="0" y="478"/>
                </a:lnTo>
                <a:lnTo>
                  <a:pt x="21117" y="38040"/>
                </a:lnTo>
                <a:lnTo>
                  <a:pt x="21974" y="37566"/>
                </a:lnTo>
                <a:lnTo>
                  <a:pt x="839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8833115" y="782567"/>
            <a:ext cx="971" cy="40476"/>
          </a:xfrm>
          <a:custGeom>
            <a:avLst/>
            <a:gdLst/>
            <a:ahLst/>
            <a:cxnLst/>
            <a:rect l="l" t="t" r="r" b="b"/>
            <a:pathLst>
              <a:path w="971" h="40476">
                <a:moveTo>
                  <a:pt x="0" y="20238"/>
                </a:moveTo>
                <a:lnTo>
                  <a:pt x="971" y="20238"/>
                </a:lnTo>
              </a:path>
            </a:pathLst>
          </a:custGeom>
          <a:ln w="41746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8873816" y="741859"/>
            <a:ext cx="33351" cy="972"/>
          </a:xfrm>
          <a:custGeom>
            <a:avLst/>
            <a:gdLst/>
            <a:ahLst/>
            <a:cxnLst/>
            <a:rect l="l" t="t" r="r" b="b"/>
            <a:pathLst>
              <a:path w="33351" h="972">
                <a:moveTo>
                  <a:pt x="0" y="486"/>
                </a:moveTo>
                <a:lnTo>
                  <a:pt x="33351" y="486"/>
                </a:lnTo>
              </a:path>
            </a:pathLst>
          </a:custGeom>
          <a:ln w="3175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8917586" y="707457"/>
            <a:ext cx="33150" cy="29571"/>
          </a:xfrm>
          <a:custGeom>
            <a:avLst/>
            <a:gdLst/>
            <a:ahLst/>
            <a:cxnLst/>
            <a:rect l="l" t="t" r="r" b="b"/>
            <a:pathLst>
              <a:path w="33150" h="29571">
                <a:moveTo>
                  <a:pt x="32509" y="0"/>
                </a:moveTo>
                <a:lnTo>
                  <a:pt x="0" y="28842"/>
                </a:lnTo>
                <a:lnTo>
                  <a:pt x="642" y="29571"/>
                </a:lnTo>
                <a:lnTo>
                  <a:pt x="33150" y="730"/>
                </a:lnTo>
                <a:lnTo>
                  <a:pt x="32509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8913679" y="661568"/>
            <a:ext cx="36045" cy="36051"/>
          </a:xfrm>
          <a:custGeom>
            <a:avLst/>
            <a:gdLst/>
            <a:ahLst/>
            <a:cxnLst/>
            <a:rect l="l" t="t" r="r" b="b"/>
            <a:pathLst>
              <a:path w="36045" h="36051">
                <a:moveTo>
                  <a:pt x="693" y="0"/>
                </a:moveTo>
                <a:lnTo>
                  <a:pt x="0" y="688"/>
                </a:lnTo>
                <a:lnTo>
                  <a:pt x="35361" y="36051"/>
                </a:lnTo>
                <a:lnTo>
                  <a:pt x="36045" y="35363"/>
                </a:lnTo>
                <a:lnTo>
                  <a:pt x="693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9073274" y="658271"/>
            <a:ext cx="82883" cy="128470"/>
          </a:xfrm>
          <a:custGeom>
            <a:avLst/>
            <a:gdLst/>
            <a:ahLst/>
            <a:cxnLst/>
            <a:rect l="l" t="t" r="r" b="b"/>
            <a:pathLst>
              <a:path w="82883" h="128470">
                <a:moveTo>
                  <a:pt x="44782" y="0"/>
                </a:moveTo>
                <a:lnTo>
                  <a:pt x="0" y="0"/>
                </a:lnTo>
                <a:lnTo>
                  <a:pt x="0" y="128470"/>
                </a:lnTo>
                <a:lnTo>
                  <a:pt x="16155" y="128470"/>
                </a:lnTo>
                <a:lnTo>
                  <a:pt x="16155" y="73412"/>
                </a:lnTo>
                <a:lnTo>
                  <a:pt x="50026" y="73174"/>
                </a:lnTo>
                <a:lnTo>
                  <a:pt x="63961" y="69520"/>
                </a:lnTo>
                <a:lnTo>
                  <a:pt x="74294" y="61624"/>
                </a:lnTo>
                <a:lnTo>
                  <a:pt x="76248" y="57994"/>
                </a:lnTo>
                <a:lnTo>
                  <a:pt x="16155" y="57994"/>
                </a:lnTo>
                <a:lnTo>
                  <a:pt x="16155" y="15419"/>
                </a:lnTo>
                <a:lnTo>
                  <a:pt x="76564" y="15419"/>
                </a:lnTo>
                <a:lnTo>
                  <a:pt x="72071" y="9125"/>
                </a:lnTo>
                <a:lnTo>
                  <a:pt x="60312" y="2359"/>
                </a:lnTo>
                <a:lnTo>
                  <a:pt x="44782" y="0"/>
                </a:lnTo>
                <a:close/>
              </a:path>
              <a:path w="82883" h="128470">
                <a:moveTo>
                  <a:pt x="76564" y="15419"/>
                </a:moveTo>
                <a:lnTo>
                  <a:pt x="16155" y="15419"/>
                </a:lnTo>
                <a:lnTo>
                  <a:pt x="54577" y="16935"/>
                </a:lnTo>
                <a:lnTo>
                  <a:pt x="63153" y="25313"/>
                </a:lnTo>
                <a:lnTo>
                  <a:pt x="65817" y="42180"/>
                </a:lnTo>
                <a:lnTo>
                  <a:pt x="59349" y="53940"/>
                </a:lnTo>
                <a:lnTo>
                  <a:pt x="45695" y="57994"/>
                </a:lnTo>
                <a:lnTo>
                  <a:pt x="76248" y="57994"/>
                </a:lnTo>
                <a:lnTo>
                  <a:pt x="80707" y="49707"/>
                </a:lnTo>
                <a:lnTo>
                  <a:pt x="82883" y="33990"/>
                </a:lnTo>
                <a:lnTo>
                  <a:pt x="79711" y="19826"/>
                </a:lnTo>
                <a:lnTo>
                  <a:pt x="76564" y="1541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9176242" y="658271"/>
            <a:ext cx="89928" cy="129762"/>
          </a:xfrm>
          <a:custGeom>
            <a:avLst/>
            <a:gdLst/>
            <a:ahLst/>
            <a:cxnLst/>
            <a:rect l="l" t="t" r="r" b="b"/>
            <a:pathLst>
              <a:path w="89928" h="129762">
                <a:moveTo>
                  <a:pt x="16149" y="0"/>
                </a:moveTo>
                <a:lnTo>
                  <a:pt x="0" y="0"/>
                </a:lnTo>
                <a:lnTo>
                  <a:pt x="1115" y="96546"/>
                </a:lnTo>
                <a:lnTo>
                  <a:pt x="34255" y="128588"/>
                </a:lnTo>
                <a:lnTo>
                  <a:pt x="49436" y="129762"/>
                </a:lnTo>
                <a:lnTo>
                  <a:pt x="60277" y="127377"/>
                </a:lnTo>
                <a:lnTo>
                  <a:pt x="71272" y="121305"/>
                </a:lnTo>
                <a:lnTo>
                  <a:pt x="78986" y="114388"/>
                </a:lnTo>
                <a:lnTo>
                  <a:pt x="41668" y="114388"/>
                </a:lnTo>
                <a:lnTo>
                  <a:pt x="27870" y="109922"/>
                </a:lnTo>
                <a:lnTo>
                  <a:pt x="19174" y="100019"/>
                </a:lnTo>
                <a:lnTo>
                  <a:pt x="16149" y="85891"/>
                </a:lnTo>
                <a:lnTo>
                  <a:pt x="16149" y="0"/>
                </a:lnTo>
                <a:close/>
              </a:path>
              <a:path w="89928" h="129762">
                <a:moveTo>
                  <a:pt x="89928" y="0"/>
                </a:moveTo>
                <a:lnTo>
                  <a:pt x="73773" y="0"/>
                </a:lnTo>
                <a:lnTo>
                  <a:pt x="73342" y="91555"/>
                </a:lnTo>
                <a:lnTo>
                  <a:pt x="68374" y="103629"/>
                </a:lnTo>
                <a:lnTo>
                  <a:pt x="57825" y="111585"/>
                </a:lnTo>
                <a:lnTo>
                  <a:pt x="41668" y="114388"/>
                </a:lnTo>
                <a:lnTo>
                  <a:pt x="78986" y="114388"/>
                </a:lnTo>
                <a:lnTo>
                  <a:pt x="83421" y="110411"/>
                </a:lnTo>
                <a:lnTo>
                  <a:pt x="88310" y="98771"/>
                </a:lnTo>
                <a:lnTo>
                  <a:pt x="89928" y="84791"/>
                </a:lnTo>
                <a:lnTo>
                  <a:pt x="8992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9294442" y="778509"/>
            <a:ext cx="74505" cy="0"/>
          </a:xfrm>
          <a:custGeom>
            <a:avLst/>
            <a:gdLst/>
            <a:ahLst/>
            <a:cxnLst/>
            <a:rect l="l" t="t" r="r" b="b"/>
            <a:pathLst>
              <a:path w="74505" h="0">
                <a:moveTo>
                  <a:pt x="0" y="0"/>
                </a:moveTo>
                <a:lnTo>
                  <a:pt x="74505" y="0"/>
                </a:lnTo>
              </a:path>
            </a:pathLst>
          </a:custGeom>
          <a:ln w="16510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9302516" y="657859"/>
            <a:ext cx="0" cy="113029"/>
          </a:xfrm>
          <a:custGeom>
            <a:avLst/>
            <a:gdLst/>
            <a:ahLst/>
            <a:cxnLst/>
            <a:rect l="l" t="t" r="r" b="b"/>
            <a:pathLst>
              <a:path w="0" h="113029">
                <a:moveTo>
                  <a:pt x="0" y="0"/>
                </a:moveTo>
                <a:lnTo>
                  <a:pt x="0" y="113029"/>
                </a:lnTo>
              </a:path>
            </a:pathLst>
          </a:custGeom>
          <a:ln w="17416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9380732" y="656897"/>
            <a:ext cx="78328" cy="129891"/>
          </a:xfrm>
          <a:custGeom>
            <a:avLst/>
            <a:gdLst/>
            <a:ahLst/>
            <a:cxnLst/>
            <a:rect l="l" t="t" r="r" b="b"/>
            <a:pathLst>
              <a:path w="78328" h="129891">
                <a:moveTo>
                  <a:pt x="12822" y="88183"/>
                </a:moveTo>
                <a:lnTo>
                  <a:pt x="0" y="100929"/>
                </a:lnTo>
                <a:lnTo>
                  <a:pt x="5350" y="112388"/>
                </a:lnTo>
                <a:lnTo>
                  <a:pt x="14071" y="122176"/>
                </a:lnTo>
                <a:lnTo>
                  <a:pt x="22386" y="127165"/>
                </a:lnTo>
                <a:lnTo>
                  <a:pt x="33998" y="129844"/>
                </a:lnTo>
                <a:lnTo>
                  <a:pt x="51073" y="129891"/>
                </a:lnTo>
                <a:lnTo>
                  <a:pt x="61936" y="124428"/>
                </a:lnTo>
                <a:lnTo>
                  <a:pt x="70812" y="115896"/>
                </a:lnTo>
                <a:lnTo>
                  <a:pt x="47868" y="115896"/>
                </a:lnTo>
                <a:lnTo>
                  <a:pt x="39238" y="115878"/>
                </a:lnTo>
                <a:lnTo>
                  <a:pt x="27023" y="112260"/>
                </a:lnTo>
                <a:lnTo>
                  <a:pt x="18596" y="102814"/>
                </a:lnTo>
                <a:lnTo>
                  <a:pt x="12822" y="88183"/>
                </a:lnTo>
                <a:close/>
              </a:path>
              <a:path w="78328" h="129891">
                <a:moveTo>
                  <a:pt x="36397" y="0"/>
                </a:moveTo>
                <a:lnTo>
                  <a:pt x="25331" y="3273"/>
                </a:lnTo>
                <a:lnTo>
                  <a:pt x="13769" y="12595"/>
                </a:lnTo>
                <a:lnTo>
                  <a:pt x="9016" y="22889"/>
                </a:lnTo>
                <a:lnTo>
                  <a:pt x="7756" y="38240"/>
                </a:lnTo>
                <a:lnTo>
                  <a:pt x="12131" y="48599"/>
                </a:lnTo>
                <a:lnTo>
                  <a:pt x="23457" y="60225"/>
                </a:lnTo>
                <a:lnTo>
                  <a:pt x="33044" y="65847"/>
                </a:lnTo>
                <a:lnTo>
                  <a:pt x="49508" y="74219"/>
                </a:lnTo>
                <a:lnTo>
                  <a:pt x="59325" y="82694"/>
                </a:lnTo>
                <a:lnTo>
                  <a:pt x="62741" y="93324"/>
                </a:lnTo>
                <a:lnTo>
                  <a:pt x="62741" y="99377"/>
                </a:lnTo>
                <a:lnTo>
                  <a:pt x="61082" y="104518"/>
                </a:lnTo>
                <a:lnTo>
                  <a:pt x="57779" y="108557"/>
                </a:lnTo>
                <a:lnTo>
                  <a:pt x="53559" y="113510"/>
                </a:lnTo>
                <a:lnTo>
                  <a:pt x="47868" y="115896"/>
                </a:lnTo>
                <a:lnTo>
                  <a:pt x="70812" y="115896"/>
                </a:lnTo>
                <a:lnTo>
                  <a:pt x="73208" y="113592"/>
                </a:lnTo>
                <a:lnTo>
                  <a:pt x="77334" y="102610"/>
                </a:lnTo>
                <a:lnTo>
                  <a:pt x="78328" y="87288"/>
                </a:lnTo>
                <a:lnTo>
                  <a:pt x="73879" y="75188"/>
                </a:lnTo>
                <a:lnTo>
                  <a:pt x="65121" y="66160"/>
                </a:lnTo>
                <a:lnTo>
                  <a:pt x="59064" y="61572"/>
                </a:lnTo>
                <a:lnTo>
                  <a:pt x="55575" y="59738"/>
                </a:lnTo>
                <a:lnTo>
                  <a:pt x="48231" y="56066"/>
                </a:lnTo>
                <a:lnTo>
                  <a:pt x="38325" y="50928"/>
                </a:lnTo>
                <a:lnTo>
                  <a:pt x="36313" y="49826"/>
                </a:lnTo>
                <a:lnTo>
                  <a:pt x="30987" y="46154"/>
                </a:lnTo>
                <a:lnTo>
                  <a:pt x="25301" y="41752"/>
                </a:lnTo>
                <a:lnTo>
                  <a:pt x="23462" y="37347"/>
                </a:lnTo>
                <a:lnTo>
                  <a:pt x="23462" y="22660"/>
                </a:lnTo>
                <a:lnTo>
                  <a:pt x="30066" y="15325"/>
                </a:lnTo>
                <a:lnTo>
                  <a:pt x="68882" y="15325"/>
                </a:lnTo>
                <a:lnTo>
                  <a:pt x="62758" y="7865"/>
                </a:lnTo>
                <a:lnTo>
                  <a:pt x="51775" y="1969"/>
                </a:lnTo>
                <a:lnTo>
                  <a:pt x="36397" y="0"/>
                </a:lnTo>
                <a:close/>
              </a:path>
              <a:path w="78328" h="129891">
                <a:moveTo>
                  <a:pt x="68882" y="15325"/>
                </a:moveTo>
                <a:lnTo>
                  <a:pt x="47506" y="15325"/>
                </a:lnTo>
                <a:lnTo>
                  <a:pt x="53374" y="18440"/>
                </a:lnTo>
                <a:lnTo>
                  <a:pt x="59244" y="28901"/>
                </a:lnTo>
                <a:lnTo>
                  <a:pt x="70601" y="17418"/>
                </a:lnTo>
                <a:lnTo>
                  <a:pt x="68882" y="15325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" name="object 54"/>
          <p:cNvSpPr/>
          <p:nvPr/>
        </p:nvSpPr>
        <p:spPr>
          <a:xfrm>
            <a:off x="9470087" y="658271"/>
            <a:ext cx="104237" cy="128470"/>
          </a:xfrm>
          <a:custGeom>
            <a:avLst/>
            <a:gdLst/>
            <a:ahLst/>
            <a:cxnLst/>
            <a:rect l="l" t="t" r="r" b="b"/>
            <a:pathLst>
              <a:path w="104237" h="128470">
                <a:moveTo>
                  <a:pt x="59824" y="0"/>
                </a:moveTo>
                <a:lnTo>
                  <a:pt x="44411" y="0"/>
                </a:lnTo>
                <a:lnTo>
                  <a:pt x="0" y="128470"/>
                </a:lnTo>
                <a:lnTo>
                  <a:pt x="16148" y="128470"/>
                </a:lnTo>
                <a:lnTo>
                  <a:pt x="27522" y="94150"/>
                </a:lnTo>
                <a:lnTo>
                  <a:pt x="92372" y="94150"/>
                </a:lnTo>
                <a:lnTo>
                  <a:pt x="87043" y="78733"/>
                </a:lnTo>
                <a:lnTo>
                  <a:pt x="32666" y="78733"/>
                </a:lnTo>
                <a:lnTo>
                  <a:pt x="52118" y="20920"/>
                </a:lnTo>
                <a:lnTo>
                  <a:pt x="67057" y="20920"/>
                </a:lnTo>
                <a:lnTo>
                  <a:pt x="59824" y="0"/>
                </a:lnTo>
                <a:close/>
              </a:path>
              <a:path w="104237" h="128470">
                <a:moveTo>
                  <a:pt x="92372" y="94150"/>
                </a:moveTo>
                <a:lnTo>
                  <a:pt x="76715" y="94150"/>
                </a:lnTo>
                <a:lnTo>
                  <a:pt x="88089" y="128470"/>
                </a:lnTo>
                <a:lnTo>
                  <a:pt x="104237" y="128470"/>
                </a:lnTo>
                <a:lnTo>
                  <a:pt x="92372" y="94150"/>
                </a:lnTo>
                <a:close/>
              </a:path>
              <a:path w="104237" h="128470">
                <a:moveTo>
                  <a:pt x="67057" y="20920"/>
                </a:moveTo>
                <a:lnTo>
                  <a:pt x="52118" y="20920"/>
                </a:lnTo>
                <a:lnTo>
                  <a:pt x="71570" y="78733"/>
                </a:lnTo>
                <a:lnTo>
                  <a:pt x="87043" y="78733"/>
                </a:lnTo>
                <a:lnTo>
                  <a:pt x="67057" y="2092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9592319" y="658271"/>
            <a:ext cx="92138" cy="128470"/>
          </a:xfrm>
          <a:custGeom>
            <a:avLst/>
            <a:gdLst/>
            <a:ahLst/>
            <a:cxnLst/>
            <a:rect l="l" t="t" r="r" b="b"/>
            <a:pathLst>
              <a:path w="92138" h="128470">
                <a:moveTo>
                  <a:pt x="42763" y="0"/>
                </a:moveTo>
                <a:lnTo>
                  <a:pt x="0" y="0"/>
                </a:lnTo>
                <a:lnTo>
                  <a:pt x="0" y="128470"/>
                </a:lnTo>
                <a:lnTo>
                  <a:pt x="16155" y="128470"/>
                </a:lnTo>
                <a:lnTo>
                  <a:pt x="16155" y="67904"/>
                </a:lnTo>
                <a:lnTo>
                  <a:pt x="59988" y="67904"/>
                </a:lnTo>
                <a:lnTo>
                  <a:pt x="58705" y="65487"/>
                </a:lnTo>
                <a:lnTo>
                  <a:pt x="70537" y="58774"/>
                </a:lnTo>
                <a:lnTo>
                  <a:pt x="74933" y="52491"/>
                </a:lnTo>
                <a:lnTo>
                  <a:pt x="16155" y="52491"/>
                </a:lnTo>
                <a:lnTo>
                  <a:pt x="16155" y="15419"/>
                </a:lnTo>
                <a:lnTo>
                  <a:pt x="74860" y="15419"/>
                </a:lnTo>
                <a:lnTo>
                  <a:pt x="70264" y="8987"/>
                </a:lnTo>
                <a:lnTo>
                  <a:pt x="58344" y="2309"/>
                </a:lnTo>
                <a:lnTo>
                  <a:pt x="42763" y="0"/>
                </a:lnTo>
                <a:close/>
              </a:path>
              <a:path w="92138" h="128470">
                <a:moveTo>
                  <a:pt x="59988" y="67904"/>
                </a:moveTo>
                <a:lnTo>
                  <a:pt x="35427" y="67904"/>
                </a:lnTo>
                <a:lnTo>
                  <a:pt x="73049" y="128470"/>
                </a:lnTo>
                <a:lnTo>
                  <a:pt x="92138" y="128470"/>
                </a:lnTo>
                <a:lnTo>
                  <a:pt x="59988" y="67904"/>
                </a:lnTo>
                <a:close/>
              </a:path>
              <a:path w="92138" h="128470">
                <a:moveTo>
                  <a:pt x="74860" y="15419"/>
                </a:moveTo>
                <a:lnTo>
                  <a:pt x="16155" y="15419"/>
                </a:lnTo>
                <a:lnTo>
                  <a:pt x="49028" y="15876"/>
                </a:lnTo>
                <a:lnTo>
                  <a:pt x="60111" y="22209"/>
                </a:lnTo>
                <a:lnTo>
                  <a:pt x="63708" y="37015"/>
                </a:lnTo>
                <a:lnTo>
                  <a:pt x="57719" y="48605"/>
                </a:lnTo>
                <a:lnTo>
                  <a:pt x="43134" y="52491"/>
                </a:lnTo>
                <a:lnTo>
                  <a:pt x="74933" y="52491"/>
                </a:lnTo>
                <a:lnTo>
                  <a:pt x="77985" y="48129"/>
                </a:lnTo>
                <a:lnTo>
                  <a:pt x="80573" y="33930"/>
                </a:lnTo>
                <a:lnTo>
                  <a:pt x="77886" y="19653"/>
                </a:lnTo>
                <a:lnTo>
                  <a:pt x="74860" y="1541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79437" y="349135"/>
            <a:ext cx="5638798" cy="68183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536237" y="2787534"/>
            <a:ext cx="2286000" cy="1570038"/>
          </a:xfrm>
          <a:custGeom>
            <a:avLst/>
            <a:gdLst/>
            <a:ahLst/>
            <a:cxnLst/>
            <a:rect l="l" t="t" r="r" b="b"/>
            <a:pathLst>
              <a:path w="2286000" h="1570038">
                <a:moveTo>
                  <a:pt x="0" y="0"/>
                </a:moveTo>
                <a:lnTo>
                  <a:pt x="2286000" y="0"/>
                </a:lnTo>
                <a:lnTo>
                  <a:pt x="2286000" y="1570038"/>
                </a:lnTo>
                <a:lnTo>
                  <a:pt x="0" y="1570038"/>
                </a:lnTo>
                <a:lnTo>
                  <a:pt x="0" y="0"/>
                </a:lnTo>
                <a:close/>
              </a:path>
            </a:pathLst>
          </a:custGeom>
          <a:solidFill>
            <a:srgbClr val="DDD8C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614977" y="2853574"/>
            <a:ext cx="1675130" cy="14376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ts val="3800"/>
              </a:lnSpc>
            </a:pPr>
            <a:r>
              <a:rPr dirty="0" smtClean="0" sz="3200" spc="-130">
                <a:solidFill>
                  <a:srgbClr val="6D6D6D"/>
                </a:solidFill>
                <a:latin typeface="Arial"/>
                <a:cs typeface="Arial"/>
              </a:rPr>
              <a:t>The</a:t>
            </a:r>
            <a:r>
              <a:rPr dirty="0" smtClean="0" sz="3200" spc="-130">
                <a:solidFill>
                  <a:srgbClr val="6D6D6D"/>
                </a:solidFill>
                <a:latin typeface="Arial"/>
                <a:cs typeface="Arial"/>
              </a:rPr>
              <a:t> code</a:t>
            </a:r>
            <a:r>
              <a:rPr dirty="0" smtClean="0" sz="3200" spc="-130">
                <a:solidFill>
                  <a:srgbClr val="6D6D6D"/>
                </a:solidFill>
                <a:latin typeface="Arial"/>
                <a:cs typeface="Arial"/>
              </a:rPr>
              <a:t> </a:t>
            </a:r>
            <a:r>
              <a:rPr dirty="0" smtClean="0" sz="3200" spc="-50">
                <a:solidFill>
                  <a:srgbClr val="6D6D6D"/>
                </a:solidFill>
                <a:latin typeface="Arial"/>
                <a:cs typeface="Arial"/>
              </a:rPr>
              <a:t>behind</a:t>
            </a:r>
            <a:r>
              <a:rPr dirty="0" smtClean="0" sz="3200" spc="-50">
                <a:solidFill>
                  <a:srgbClr val="6D6D6D"/>
                </a:solidFill>
                <a:latin typeface="Arial"/>
                <a:cs typeface="Arial"/>
              </a:rPr>
              <a:t> </a:t>
            </a:r>
            <a:r>
              <a:rPr dirty="0" smtClean="0" sz="3200" spc="-125">
                <a:solidFill>
                  <a:srgbClr val="6D6D6D"/>
                </a:solidFill>
                <a:latin typeface="Arial"/>
                <a:cs typeface="Arial"/>
              </a:rPr>
              <a:t>a</a:t>
            </a:r>
            <a:r>
              <a:rPr dirty="0" smtClean="0" sz="3200" spc="-65">
                <a:solidFill>
                  <a:srgbClr val="6D6D6D"/>
                </a:solidFill>
                <a:latin typeface="Arial"/>
                <a:cs typeface="Arial"/>
              </a:rPr>
              <a:t> </a:t>
            </a:r>
            <a:r>
              <a:rPr dirty="0" smtClean="0" sz="3200" spc="-20">
                <a:solidFill>
                  <a:srgbClr val="6D6D6D"/>
                </a:solidFill>
                <a:latin typeface="Arial"/>
                <a:cs typeface="Arial"/>
              </a:rPr>
              <a:t>tweet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20111" y="822959"/>
            <a:ext cx="5424054" cy="7730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4203237" y="882535"/>
            <a:ext cx="5257798" cy="609599"/>
          </a:xfrm>
          <a:custGeom>
            <a:avLst/>
            <a:gdLst/>
            <a:ahLst/>
            <a:cxnLst/>
            <a:rect l="l" t="t" r="r" b="b"/>
            <a:pathLst>
              <a:path w="5257798" h="609599">
                <a:moveTo>
                  <a:pt x="0" y="0"/>
                </a:moveTo>
                <a:lnTo>
                  <a:pt x="5257798" y="0"/>
                </a:lnTo>
                <a:lnTo>
                  <a:pt x="5257798" y="609599"/>
                </a:lnTo>
                <a:lnTo>
                  <a:pt x="0" y="609599"/>
                </a:lnTo>
                <a:lnTo>
                  <a:pt x="0" y="0"/>
                </a:lnTo>
                <a:close/>
              </a:path>
            </a:pathLst>
          </a:custGeom>
          <a:ln w="73024">
            <a:solidFill>
              <a:srgbClr val="FF26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238" y="349135"/>
            <a:ext cx="9143998" cy="6857998"/>
          </a:xfrm>
          <a:custGeom>
            <a:avLst/>
            <a:gdLst/>
            <a:ahLst/>
            <a:cxnLst/>
            <a:rect l="l" t="t" r="r" b="b"/>
            <a:pathLst>
              <a:path w="9143998" h="6857998">
                <a:moveTo>
                  <a:pt x="0" y="0"/>
                </a:moveTo>
                <a:lnTo>
                  <a:pt x="9143998" y="0"/>
                </a:lnTo>
                <a:lnTo>
                  <a:pt x="9143998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774238" y="1136535"/>
            <a:ext cx="9143998" cy="55244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995938" y="3911916"/>
            <a:ext cx="2681646" cy="25507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978475" y="3894453"/>
            <a:ext cx="2716608" cy="2585639"/>
          </a:xfrm>
          <a:custGeom>
            <a:avLst/>
            <a:gdLst/>
            <a:ahLst/>
            <a:cxnLst/>
            <a:rect l="l" t="t" r="r" b="b"/>
            <a:pathLst>
              <a:path w="2716608" h="2585639">
                <a:moveTo>
                  <a:pt x="0" y="0"/>
                </a:moveTo>
                <a:lnTo>
                  <a:pt x="2716608" y="0"/>
                </a:lnTo>
                <a:lnTo>
                  <a:pt x="2716608" y="2585639"/>
                </a:lnTo>
                <a:lnTo>
                  <a:pt x="0" y="2585639"/>
                </a:lnTo>
                <a:lnTo>
                  <a:pt x="0" y="0"/>
                </a:lnTo>
                <a:close/>
              </a:path>
            </a:pathLst>
          </a:custGeom>
          <a:ln w="3492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2838" y="2482734"/>
            <a:ext cx="6176961" cy="3859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6115165" y="1978428"/>
            <a:ext cx="1209501" cy="1508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6531681" y="2025534"/>
            <a:ext cx="719555" cy="1007377"/>
          </a:xfrm>
          <a:custGeom>
            <a:avLst/>
            <a:gdLst/>
            <a:ahLst/>
            <a:cxnLst/>
            <a:rect l="l" t="t" r="r" b="b"/>
            <a:pathLst>
              <a:path w="719555" h="1007377">
                <a:moveTo>
                  <a:pt x="0" y="1007377"/>
                </a:moveTo>
                <a:lnTo>
                  <a:pt x="719555" y="0"/>
                </a:lnTo>
              </a:path>
            </a:pathLst>
          </a:custGeom>
          <a:ln w="73024">
            <a:solidFill>
              <a:srgbClr val="AAC46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6489236" y="2850399"/>
            <a:ext cx="216470" cy="241935"/>
          </a:xfrm>
          <a:custGeom>
            <a:avLst/>
            <a:gdLst/>
            <a:ahLst/>
            <a:cxnLst/>
            <a:rect l="l" t="t" r="r" b="b"/>
            <a:pathLst>
              <a:path w="216470" h="241935">
                <a:moveTo>
                  <a:pt x="38200" y="0"/>
                </a:moveTo>
                <a:lnTo>
                  <a:pt x="0" y="241935"/>
                </a:lnTo>
                <a:lnTo>
                  <a:pt x="216470" y="127334"/>
                </a:lnTo>
                <a:lnTo>
                  <a:pt x="38200" y="0"/>
                </a:lnTo>
                <a:close/>
              </a:path>
            </a:pathLst>
          </a:custGeom>
          <a:solidFill>
            <a:srgbClr val="AAC46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7784638" y="2177934"/>
            <a:ext cx="785812" cy="5032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7098838" y="6445134"/>
            <a:ext cx="609600" cy="609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6647180" y="3566159"/>
            <a:ext cx="1350817" cy="9102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087952" y="3625734"/>
            <a:ext cx="849084" cy="424542"/>
          </a:xfrm>
          <a:custGeom>
            <a:avLst/>
            <a:gdLst/>
            <a:ahLst/>
            <a:cxnLst/>
            <a:rect l="l" t="t" r="r" b="b"/>
            <a:pathLst>
              <a:path w="849084" h="424542">
                <a:moveTo>
                  <a:pt x="0" y="424542"/>
                </a:moveTo>
                <a:lnTo>
                  <a:pt x="849084" y="0"/>
                </a:lnTo>
              </a:path>
            </a:pathLst>
          </a:custGeom>
          <a:ln w="73024">
            <a:solidFill>
              <a:srgbClr val="AAC46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7022638" y="3886987"/>
            <a:ext cx="244932" cy="195947"/>
          </a:xfrm>
          <a:custGeom>
            <a:avLst/>
            <a:gdLst/>
            <a:ahLst/>
            <a:cxnLst/>
            <a:rect l="l" t="t" r="r" b="b"/>
            <a:pathLst>
              <a:path w="244932" h="195947">
                <a:moveTo>
                  <a:pt x="146959" y="0"/>
                </a:moveTo>
                <a:lnTo>
                  <a:pt x="0" y="195947"/>
                </a:lnTo>
                <a:lnTo>
                  <a:pt x="244932" y="195947"/>
                </a:lnTo>
                <a:lnTo>
                  <a:pt x="146959" y="0"/>
                </a:lnTo>
                <a:close/>
              </a:path>
            </a:pathLst>
          </a:custGeom>
          <a:solidFill>
            <a:srgbClr val="AAC46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6418579" y="5025044"/>
            <a:ext cx="1886988" cy="12136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6858658" y="5412345"/>
            <a:ext cx="1383178" cy="727988"/>
          </a:xfrm>
          <a:custGeom>
            <a:avLst/>
            <a:gdLst/>
            <a:ahLst/>
            <a:cxnLst/>
            <a:rect l="l" t="t" r="r" b="b"/>
            <a:pathLst>
              <a:path w="1383178" h="727988">
                <a:moveTo>
                  <a:pt x="0" y="0"/>
                </a:moveTo>
                <a:lnTo>
                  <a:pt x="1383178" y="727988"/>
                </a:lnTo>
              </a:path>
            </a:pathLst>
          </a:custGeom>
          <a:ln w="73024">
            <a:solidFill>
              <a:srgbClr val="AAC46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6794038" y="5378334"/>
            <a:ext cx="244878" cy="198965"/>
          </a:xfrm>
          <a:custGeom>
            <a:avLst/>
            <a:gdLst/>
            <a:ahLst/>
            <a:cxnLst/>
            <a:rect l="l" t="t" r="r" b="b"/>
            <a:pathLst>
              <a:path w="244878" h="198965">
                <a:moveTo>
                  <a:pt x="0" y="0"/>
                </a:moveTo>
                <a:lnTo>
                  <a:pt x="142845" y="198965"/>
                </a:lnTo>
                <a:lnTo>
                  <a:pt x="244878" y="5101"/>
                </a:lnTo>
                <a:lnTo>
                  <a:pt x="0" y="0"/>
                </a:lnTo>
                <a:close/>
              </a:path>
            </a:pathLst>
          </a:custGeom>
          <a:solidFill>
            <a:srgbClr val="AAC46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8687926" y="3930534"/>
            <a:ext cx="609598" cy="609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6268949" y="5557057"/>
            <a:ext cx="831272" cy="10474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6680340" y="5973659"/>
            <a:ext cx="342296" cy="547674"/>
          </a:xfrm>
          <a:custGeom>
            <a:avLst/>
            <a:gdLst/>
            <a:ahLst/>
            <a:cxnLst/>
            <a:rect l="l" t="t" r="r" b="b"/>
            <a:pathLst>
              <a:path w="342296" h="547674">
                <a:moveTo>
                  <a:pt x="0" y="0"/>
                </a:moveTo>
                <a:lnTo>
                  <a:pt x="342296" y="547674"/>
                </a:lnTo>
              </a:path>
            </a:pathLst>
          </a:custGeom>
          <a:ln w="73024">
            <a:solidFill>
              <a:srgbClr val="AAC46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6641638" y="5911734"/>
            <a:ext cx="208996" cy="243829"/>
          </a:xfrm>
          <a:custGeom>
            <a:avLst/>
            <a:gdLst/>
            <a:ahLst/>
            <a:cxnLst/>
            <a:rect l="l" t="t" r="r" b="b"/>
            <a:pathLst>
              <a:path w="208996" h="243829">
                <a:moveTo>
                  <a:pt x="0" y="0"/>
                </a:moveTo>
                <a:lnTo>
                  <a:pt x="23221" y="243829"/>
                </a:lnTo>
                <a:lnTo>
                  <a:pt x="208996" y="127721"/>
                </a:lnTo>
                <a:lnTo>
                  <a:pt x="0" y="0"/>
                </a:lnTo>
                <a:close/>
              </a:path>
            </a:pathLst>
          </a:custGeom>
          <a:solidFill>
            <a:srgbClr val="AAC46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8013238" y="6292734"/>
            <a:ext cx="652462" cy="4794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6497551" y="2660072"/>
            <a:ext cx="1209501" cy="12843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6919359" y="2711334"/>
            <a:ext cx="712878" cy="784165"/>
          </a:xfrm>
          <a:custGeom>
            <a:avLst/>
            <a:gdLst/>
            <a:ahLst/>
            <a:cxnLst/>
            <a:rect l="l" t="t" r="r" b="b"/>
            <a:pathLst>
              <a:path w="712878" h="784165">
                <a:moveTo>
                  <a:pt x="0" y="784165"/>
                </a:moveTo>
                <a:lnTo>
                  <a:pt x="712878" y="0"/>
                </a:lnTo>
              </a:path>
            </a:pathLst>
          </a:custGeom>
          <a:ln w="73024">
            <a:solidFill>
              <a:srgbClr val="AAC46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6870238" y="3313750"/>
            <a:ext cx="228417" cy="235784"/>
          </a:xfrm>
          <a:custGeom>
            <a:avLst/>
            <a:gdLst/>
            <a:ahLst/>
            <a:cxnLst/>
            <a:rect l="l" t="t" r="r" b="b"/>
            <a:pathLst>
              <a:path w="228417" h="235784">
                <a:moveTo>
                  <a:pt x="66314" y="0"/>
                </a:moveTo>
                <a:lnTo>
                  <a:pt x="0" y="235784"/>
                </a:lnTo>
                <a:lnTo>
                  <a:pt x="228417" y="147364"/>
                </a:lnTo>
                <a:lnTo>
                  <a:pt x="66314" y="0"/>
                </a:lnTo>
                <a:close/>
              </a:path>
            </a:pathLst>
          </a:custGeom>
          <a:solidFill>
            <a:srgbClr val="AAC46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6572365" y="4251959"/>
            <a:ext cx="1949334" cy="7606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7018044" y="4311534"/>
            <a:ext cx="1452392" cy="290478"/>
          </a:xfrm>
          <a:custGeom>
            <a:avLst/>
            <a:gdLst/>
            <a:ahLst/>
            <a:cxnLst/>
            <a:rect l="l" t="t" r="r" b="b"/>
            <a:pathLst>
              <a:path w="1452392" h="290478">
                <a:moveTo>
                  <a:pt x="0" y="290478"/>
                </a:moveTo>
                <a:lnTo>
                  <a:pt x="1452392" y="0"/>
                </a:lnTo>
              </a:path>
            </a:pathLst>
          </a:custGeom>
          <a:ln w="73024">
            <a:solidFill>
              <a:srgbClr val="AAC46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6946438" y="4465959"/>
            <a:ext cx="236302" cy="214820"/>
          </a:xfrm>
          <a:custGeom>
            <a:avLst/>
            <a:gdLst/>
            <a:ahLst/>
            <a:cxnLst/>
            <a:rect l="l" t="t" r="r" b="b"/>
            <a:pathLst>
              <a:path w="236302" h="214820">
                <a:moveTo>
                  <a:pt x="193338" y="0"/>
                </a:moveTo>
                <a:lnTo>
                  <a:pt x="0" y="150374"/>
                </a:lnTo>
                <a:lnTo>
                  <a:pt x="236302" y="214820"/>
                </a:lnTo>
                <a:lnTo>
                  <a:pt x="193338" y="0"/>
                </a:lnTo>
                <a:close/>
              </a:path>
            </a:pathLst>
          </a:custGeom>
          <a:solidFill>
            <a:srgbClr val="AAC46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6497551" y="4642657"/>
            <a:ext cx="1870363" cy="74814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6942368" y="5008723"/>
            <a:ext cx="1375668" cy="217210"/>
          </a:xfrm>
          <a:custGeom>
            <a:avLst/>
            <a:gdLst/>
            <a:ahLst/>
            <a:cxnLst/>
            <a:rect l="l" t="t" r="r" b="b"/>
            <a:pathLst>
              <a:path w="1375668" h="217210">
                <a:moveTo>
                  <a:pt x="0" y="0"/>
                </a:moveTo>
                <a:lnTo>
                  <a:pt x="1375668" y="217210"/>
                </a:lnTo>
              </a:path>
            </a:pathLst>
          </a:custGeom>
          <a:ln w="73024">
            <a:solidFill>
              <a:srgbClr val="AAC46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6870238" y="4923304"/>
            <a:ext cx="233478" cy="216394"/>
          </a:xfrm>
          <a:custGeom>
            <a:avLst/>
            <a:gdLst/>
            <a:ahLst/>
            <a:cxnLst/>
            <a:rect l="l" t="t" r="r" b="b"/>
            <a:pathLst>
              <a:path w="233478" h="216394">
                <a:moveTo>
                  <a:pt x="233478" y="0"/>
                </a:moveTo>
                <a:lnTo>
                  <a:pt x="0" y="74029"/>
                </a:lnTo>
                <a:lnTo>
                  <a:pt x="199309" y="216394"/>
                </a:lnTo>
                <a:lnTo>
                  <a:pt x="233478" y="0"/>
                </a:lnTo>
                <a:close/>
              </a:path>
            </a:pathLst>
          </a:custGeom>
          <a:solidFill>
            <a:srgbClr val="AAC46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8546638" y="5149734"/>
            <a:ext cx="479425" cy="47942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7327438" y="1263535"/>
            <a:ext cx="609600" cy="60959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8165638" y="3095509"/>
            <a:ext cx="609600" cy="6223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637078" y="0"/>
            <a:ext cx="6614159" cy="31242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>
              <a:lnSpc>
                <a:spcPct val="100000"/>
              </a:lnSpc>
            </a:pPr>
            <a:r>
              <a:rPr dirty="0" smtClean="0" sz="20000" b="1">
                <a:solidFill>
                  <a:srgbClr val="007DC6"/>
                </a:solidFill>
                <a:latin typeface="Arial"/>
                <a:cs typeface="Arial"/>
              </a:rPr>
              <a:t>6</a:t>
            </a:r>
            <a:endParaRPr sz="200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383837" y="1034935"/>
            <a:ext cx="5867400" cy="1077912"/>
          </a:xfrm>
          <a:custGeom>
            <a:avLst/>
            <a:gdLst/>
            <a:ahLst/>
            <a:cxnLst/>
            <a:rect l="l" t="t" r="r" b="b"/>
            <a:pathLst>
              <a:path w="5867400" h="1077912">
                <a:moveTo>
                  <a:pt x="0" y="0"/>
                </a:moveTo>
                <a:lnTo>
                  <a:pt x="5867400" y="0"/>
                </a:lnTo>
                <a:lnTo>
                  <a:pt x="5867400" y="1077912"/>
                </a:lnTo>
                <a:lnTo>
                  <a:pt x="0" y="10779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462577" y="1100975"/>
            <a:ext cx="5679440" cy="9550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ts val="3800"/>
              </a:lnSpc>
            </a:pPr>
            <a:r>
              <a:rPr dirty="0" smtClean="0" sz="3200" spc="-50">
                <a:solidFill>
                  <a:srgbClr val="007DC6"/>
                </a:solidFill>
                <a:latin typeface="Arial"/>
                <a:cs typeface="Arial"/>
              </a:rPr>
              <a:t>Augmentation</a:t>
            </a:r>
            <a:r>
              <a:rPr dirty="0" smtClean="0" sz="3200" spc="-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35">
                <a:solidFill>
                  <a:srgbClr val="7F7F7F"/>
                </a:solidFill>
                <a:latin typeface="Arial"/>
                <a:cs typeface="Arial"/>
              </a:rPr>
              <a:t>&gt;</a:t>
            </a:r>
            <a:r>
              <a:rPr dirty="0" smtClean="0" sz="3200" spc="3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100">
                <a:solidFill>
                  <a:srgbClr val="7F7F7F"/>
                </a:solidFill>
                <a:latin typeface="Arial"/>
                <a:cs typeface="Arial"/>
              </a:rPr>
              <a:t>layering</a:t>
            </a:r>
            <a:r>
              <a:rPr dirty="0" smtClean="0" sz="3200" spc="-10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70">
                <a:solidFill>
                  <a:srgbClr val="7F7F7F"/>
                </a:solidFill>
                <a:latin typeface="Arial"/>
                <a:cs typeface="Arial"/>
              </a:rPr>
              <a:t>social</a:t>
            </a:r>
            <a:r>
              <a:rPr dirty="0" smtClean="0" sz="3200" spc="-4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35">
                <a:solidFill>
                  <a:srgbClr val="7F7F7F"/>
                </a:solidFill>
                <a:latin typeface="Arial"/>
                <a:cs typeface="Arial"/>
              </a:rPr>
              <a:t>data</a:t>
            </a:r>
            <a:r>
              <a:rPr dirty="0" smtClean="0" sz="3200" spc="-3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40">
                <a:solidFill>
                  <a:srgbClr val="7F7F7F"/>
                </a:solidFill>
                <a:latin typeface="Arial"/>
                <a:cs typeface="Arial"/>
              </a:rPr>
              <a:t>on</a:t>
            </a:r>
            <a:r>
              <a:rPr dirty="0" smtClean="0" sz="3200" spc="-4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125">
                <a:solidFill>
                  <a:srgbClr val="7F7F7F"/>
                </a:solidFill>
                <a:latin typeface="Arial"/>
                <a:cs typeface="Arial"/>
              </a:rPr>
              <a:t>a</a:t>
            </a:r>
            <a:r>
              <a:rPr dirty="0" smtClean="0" sz="3200" spc="-12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114">
                <a:solidFill>
                  <a:srgbClr val="7F7F7F"/>
                </a:solidFill>
                <a:latin typeface="Arial"/>
                <a:cs typeface="Arial"/>
              </a:rPr>
              <a:t>Panel</a:t>
            </a:r>
            <a:r>
              <a:rPr dirty="0" smtClean="0" sz="3200" spc="-114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45">
                <a:solidFill>
                  <a:srgbClr val="7F7F7F"/>
                </a:solidFill>
                <a:latin typeface="Arial"/>
                <a:cs typeface="Arial"/>
              </a:rPr>
              <a:t>or</a:t>
            </a:r>
            <a:r>
              <a:rPr dirty="0" smtClean="0" sz="3200" spc="-4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125">
                <a:solidFill>
                  <a:srgbClr val="7F7F7F"/>
                </a:solidFill>
                <a:latin typeface="Arial"/>
                <a:cs typeface="Arial"/>
              </a:rPr>
              <a:t>a</a:t>
            </a:r>
            <a:r>
              <a:rPr dirty="0" smtClean="0" sz="3200" spc="-125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3200" spc="-55">
                <a:solidFill>
                  <a:srgbClr val="7F7F7F"/>
                </a:solidFill>
                <a:latin typeface="Arial"/>
                <a:cs typeface="Arial"/>
              </a:rPr>
              <a:t>Community</a:t>
            </a:r>
            <a:endParaRPr sz="32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169146" y="6718874"/>
            <a:ext cx="405840" cy="407227"/>
          </a:xfrm>
          <a:custGeom>
            <a:avLst/>
            <a:gdLst/>
            <a:ahLst/>
            <a:cxnLst/>
            <a:rect l="l" t="t" r="r" b="b"/>
            <a:pathLst>
              <a:path w="405840" h="407227">
                <a:moveTo>
                  <a:pt x="190024" y="0"/>
                </a:moveTo>
                <a:lnTo>
                  <a:pt x="151875" y="6003"/>
                </a:lnTo>
                <a:lnTo>
                  <a:pt x="115736" y="19097"/>
                </a:lnTo>
                <a:lnTo>
                  <a:pt x="82344" y="39041"/>
                </a:lnTo>
                <a:lnTo>
                  <a:pt x="46409" y="72762"/>
                </a:lnTo>
                <a:lnTo>
                  <a:pt x="20445" y="112884"/>
                </a:lnTo>
                <a:lnTo>
                  <a:pt x="4844" y="157526"/>
                </a:lnTo>
                <a:lnTo>
                  <a:pt x="0" y="204806"/>
                </a:lnTo>
                <a:lnTo>
                  <a:pt x="843" y="220826"/>
                </a:lnTo>
                <a:lnTo>
                  <a:pt x="10951" y="268694"/>
                </a:lnTo>
                <a:lnTo>
                  <a:pt x="32731" y="314807"/>
                </a:lnTo>
                <a:lnTo>
                  <a:pt x="60367" y="349142"/>
                </a:lnTo>
                <a:lnTo>
                  <a:pt x="91064" y="373751"/>
                </a:lnTo>
                <a:lnTo>
                  <a:pt x="125771" y="391992"/>
                </a:lnTo>
                <a:lnTo>
                  <a:pt x="163429" y="403329"/>
                </a:lnTo>
                <a:lnTo>
                  <a:pt x="202983" y="407227"/>
                </a:lnTo>
                <a:lnTo>
                  <a:pt x="215617" y="406841"/>
                </a:lnTo>
                <a:lnTo>
                  <a:pt x="253764" y="400836"/>
                </a:lnTo>
                <a:lnTo>
                  <a:pt x="269432" y="396029"/>
                </a:lnTo>
                <a:lnTo>
                  <a:pt x="193048" y="396029"/>
                </a:lnTo>
                <a:lnTo>
                  <a:pt x="179823" y="394882"/>
                </a:lnTo>
                <a:lnTo>
                  <a:pt x="141371" y="386143"/>
                </a:lnTo>
                <a:lnTo>
                  <a:pt x="105671" y="369924"/>
                </a:lnTo>
                <a:lnTo>
                  <a:pt x="73905" y="346821"/>
                </a:lnTo>
                <a:lnTo>
                  <a:pt x="47253" y="317433"/>
                </a:lnTo>
                <a:lnTo>
                  <a:pt x="24435" y="276764"/>
                </a:lnTo>
                <a:lnTo>
                  <a:pt x="12422" y="233171"/>
                </a:lnTo>
                <a:lnTo>
                  <a:pt x="10363" y="204806"/>
                </a:lnTo>
                <a:lnTo>
                  <a:pt x="10369" y="202312"/>
                </a:lnTo>
                <a:lnTo>
                  <a:pt x="15894" y="158899"/>
                </a:lnTo>
                <a:lnTo>
                  <a:pt x="31711" y="116476"/>
                </a:lnTo>
                <a:lnTo>
                  <a:pt x="57628" y="77741"/>
                </a:lnTo>
                <a:lnTo>
                  <a:pt x="93429" y="44579"/>
                </a:lnTo>
                <a:lnTo>
                  <a:pt x="127373" y="25856"/>
                </a:lnTo>
                <a:lnTo>
                  <a:pt x="164052" y="14425"/>
                </a:lnTo>
                <a:lnTo>
                  <a:pt x="202645" y="10555"/>
                </a:lnTo>
                <a:lnTo>
                  <a:pt x="264261" y="10555"/>
                </a:lnTo>
                <a:lnTo>
                  <a:pt x="260019" y="9203"/>
                </a:lnTo>
                <a:lnTo>
                  <a:pt x="246893" y="5876"/>
                </a:lnTo>
                <a:lnTo>
                  <a:pt x="233318" y="3274"/>
                </a:lnTo>
                <a:lnTo>
                  <a:pt x="219307" y="1417"/>
                </a:lnTo>
                <a:lnTo>
                  <a:pt x="204872" y="319"/>
                </a:lnTo>
                <a:lnTo>
                  <a:pt x="190024" y="0"/>
                </a:lnTo>
                <a:close/>
              </a:path>
              <a:path w="405840" h="407227">
                <a:moveTo>
                  <a:pt x="264261" y="10555"/>
                </a:moveTo>
                <a:lnTo>
                  <a:pt x="202645" y="10555"/>
                </a:lnTo>
                <a:lnTo>
                  <a:pt x="212574" y="10812"/>
                </a:lnTo>
                <a:lnTo>
                  <a:pt x="225799" y="11959"/>
                </a:lnTo>
                <a:lnTo>
                  <a:pt x="264252" y="20697"/>
                </a:lnTo>
                <a:lnTo>
                  <a:pt x="299951" y="36916"/>
                </a:lnTo>
                <a:lnTo>
                  <a:pt x="331717" y="60020"/>
                </a:lnTo>
                <a:lnTo>
                  <a:pt x="358368" y="89409"/>
                </a:lnTo>
                <a:lnTo>
                  <a:pt x="381199" y="130073"/>
                </a:lnTo>
                <a:lnTo>
                  <a:pt x="393284" y="173646"/>
                </a:lnTo>
                <a:lnTo>
                  <a:pt x="395453" y="202312"/>
                </a:lnTo>
                <a:lnTo>
                  <a:pt x="395428" y="204806"/>
                </a:lnTo>
                <a:lnTo>
                  <a:pt x="390221" y="247555"/>
                </a:lnTo>
                <a:lnTo>
                  <a:pt x="374882" y="289696"/>
                </a:lnTo>
                <a:lnTo>
                  <a:pt x="349725" y="327898"/>
                </a:lnTo>
                <a:lnTo>
                  <a:pt x="315004" y="360301"/>
                </a:lnTo>
                <a:lnTo>
                  <a:pt x="272302" y="383124"/>
                </a:lnTo>
                <a:lnTo>
                  <a:pt x="235256" y="392880"/>
                </a:lnTo>
                <a:lnTo>
                  <a:pt x="193048" y="396029"/>
                </a:lnTo>
                <a:lnTo>
                  <a:pt x="269432" y="396029"/>
                </a:lnTo>
                <a:lnTo>
                  <a:pt x="312517" y="375193"/>
                </a:lnTo>
                <a:lnTo>
                  <a:pt x="348342" y="346126"/>
                </a:lnTo>
                <a:lnTo>
                  <a:pt x="377683" y="307949"/>
                </a:lnTo>
                <a:lnTo>
                  <a:pt x="396826" y="264666"/>
                </a:lnTo>
                <a:lnTo>
                  <a:pt x="405397" y="218186"/>
                </a:lnTo>
                <a:lnTo>
                  <a:pt x="405840" y="202312"/>
                </a:lnTo>
                <a:lnTo>
                  <a:pt x="405054" y="186365"/>
                </a:lnTo>
                <a:lnTo>
                  <a:pt x="395176" y="138795"/>
                </a:lnTo>
                <a:lnTo>
                  <a:pt x="373732" y="93113"/>
                </a:lnTo>
                <a:lnTo>
                  <a:pt x="347428" y="59901"/>
                </a:lnTo>
                <a:lnTo>
                  <a:pt x="307795" y="29430"/>
                </a:lnTo>
                <a:lnTo>
                  <a:pt x="272684" y="13239"/>
                </a:lnTo>
                <a:lnTo>
                  <a:pt x="264261" y="10555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1274118" y="6823206"/>
            <a:ext cx="26741" cy="26240"/>
          </a:xfrm>
          <a:custGeom>
            <a:avLst/>
            <a:gdLst/>
            <a:ahLst/>
            <a:cxnLst/>
            <a:rect l="l" t="t" r="r" b="b"/>
            <a:pathLst>
              <a:path w="26741" h="26240">
                <a:moveTo>
                  <a:pt x="10748" y="0"/>
                </a:moveTo>
                <a:lnTo>
                  <a:pt x="2750" y="5840"/>
                </a:lnTo>
                <a:lnTo>
                  <a:pt x="1004" y="8717"/>
                </a:lnTo>
                <a:lnTo>
                  <a:pt x="0" y="15251"/>
                </a:lnTo>
                <a:lnTo>
                  <a:pt x="801" y="18520"/>
                </a:lnTo>
                <a:lnTo>
                  <a:pt x="5074" y="24351"/>
                </a:lnTo>
                <a:lnTo>
                  <a:pt x="8808" y="26240"/>
                </a:lnTo>
                <a:lnTo>
                  <a:pt x="15384" y="26240"/>
                </a:lnTo>
                <a:lnTo>
                  <a:pt x="17912" y="25411"/>
                </a:lnTo>
                <a:lnTo>
                  <a:pt x="23097" y="21607"/>
                </a:lnTo>
                <a:lnTo>
                  <a:pt x="13851" y="21607"/>
                </a:lnTo>
                <a:lnTo>
                  <a:pt x="9333" y="20903"/>
                </a:lnTo>
                <a:lnTo>
                  <a:pt x="6074" y="16460"/>
                </a:lnTo>
                <a:lnTo>
                  <a:pt x="5629" y="14639"/>
                </a:lnTo>
                <a:lnTo>
                  <a:pt x="6192" y="10992"/>
                </a:lnTo>
                <a:lnTo>
                  <a:pt x="7164" y="9392"/>
                </a:lnTo>
                <a:lnTo>
                  <a:pt x="9846" y="7427"/>
                </a:lnTo>
                <a:lnTo>
                  <a:pt x="11256" y="6965"/>
                </a:lnTo>
                <a:lnTo>
                  <a:pt x="23012" y="6965"/>
                </a:lnTo>
                <a:lnTo>
                  <a:pt x="18831" y="1258"/>
                </a:lnTo>
                <a:lnTo>
                  <a:pt x="10748" y="0"/>
                </a:lnTo>
                <a:close/>
              </a:path>
              <a:path w="26741" h="26240">
                <a:moveTo>
                  <a:pt x="23012" y="6965"/>
                </a:moveTo>
                <a:lnTo>
                  <a:pt x="14952" y="6965"/>
                </a:lnTo>
                <a:lnTo>
                  <a:pt x="16987" y="7994"/>
                </a:lnTo>
                <a:lnTo>
                  <a:pt x="20546" y="12857"/>
                </a:lnTo>
                <a:lnTo>
                  <a:pt x="19883" y="17185"/>
                </a:lnTo>
                <a:lnTo>
                  <a:pt x="13851" y="21607"/>
                </a:lnTo>
                <a:lnTo>
                  <a:pt x="23097" y="21607"/>
                </a:lnTo>
                <a:lnTo>
                  <a:pt x="25546" y="19810"/>
                </a:lnTo>
                <a:lnTo>
                  <a:pt x="26741" y="12053"/>
                </a:lnTo>
                <a:lnTo>
                  <a:pt x="23012" y="6965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1500630" y="6879727"/>
            <a:ext cx="26741" cy="26243"/>
          </a:xfrm>
          <a:custGeom>
            <a:avLst/>
            <a:gdLst/>
            <a:ahLst/>
            <a:cxnLst/>
            <a:rect l="l" t="t" r="r" b="b"/>
            <a:pathLst>
              <a:path w="26741" h="26243">
                <a:moveTo>
                  <a:pt x="10748" y="0"/>
                </a:moveTo>
                <a:lnTo>
                  <a:pt x="2750" y="5844"/>
                </a:lnTo>
                <a:lnTo>
                  <a:pt x="1003" y="8720"/>
                </a:lnTo>
                <a:lnTo>
                  <a:pt x="0" y="15255"/>
                </a:lnTo>
                <a:lnTo>
                  <a:pt x="801" y="18523"/>
                </a:lnTo>
                <a:lnTo>
                  <a:pt x="5073" y="24354"/>
                </a:lnTo>
                <a:lnTo>
                  <a:pt x="8808" y="26243"/>
                </a:lnTo>
                <a:lnTo>
                  <a:pt x="15384" y="26243"/>
                </a:lnTo>
                <a:lnTo>
                  <a:pt x="17910" y="25413"/>
                </a:lnTo>
                <a:lnTo>
                  <a:pt x="23091" y="21614"/>
                </a:lnTo>
                <a:lnTo>
                  <a:pt x="13851" y="21614"/>
                </a:lnTo>
                <a:lnTo>
                  <a:pt x="9326" y="20906"/>
                </a:lnTo>
                <a:lnTo>
                  <a:pt x="6073" y="16464"/>
                </a:lnTo>
                <a:lnTo>
                  <a:pt x="5629" y="14643"/>
                </a:lnTo>
                <a:lnTo>
                  <a:pt x="6191" y="10997"/>
                </a:lnTo>
                <a:lnTo>
                  <a:pt x="7162" y="9393"/>
                </a:lnTo>
                <a:lnTo>
                  <a:pt x="9845" y="7431"/>
                </a:lnTo>
                <a:lnTo>
                  <a:pt x="11254" y="6969"/>
                </a:lnTo>
                <a:lnTo>
                  <a:pt x="23013" y="6969"/>
                </a:lnTo>
                <a:lnTo>
                  <a:pt x="18830" y="1258"/>
                </a:lnTo>
                <a:lnTo>
                  <a:pt x="10748" y="0"/>
                </a:lnTo>
                <a:close/>
              </a:path>
              <a:path w="26741" h="26243">
                <a:moveTo>
                  <a:pt x="23013" y="6969"/>
                </a:moveTo>
                <a:lnTo>
                  <a:pt x="14951" y="6969"/>
                </a:lnTo>
                <a:lnTo>
                  <a:pt x="16986" y="7996"/>
                </a:lnTo>
                <a:lnTo>
                  <a:pt x="20544" y="12861"/>
                </a:lnTo>
                <a:lnTo>
                  <a:pt x="19881" y="17187"/>
                </a:lnTo>
                <a:lnTo>
                  <a:pt x="13851" y="21614"/>
                </a:lnTo>
                <a:lnTo>
                  <a:pt x="23091" y="21614"/>
                </a:lnTo>
                <a:lnTo>
                  <a:pt x="25544" y="19814"/>
                </a:lnTo>
                <a:lnTo>
                  <a:pt x="26741" y="12057"/>
                </a:lnTo>
                <a:lnTo>
                  <a:pt x="23013" y="696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1442792" y="6936315"/>
            <a:ext cx="26736" cy="26253"/>
          </a:xfrm>
          <a:custGeom>
            <a:avLst/>
            <a:gdLst/>
            <a:ahLst/>
            <a:cxnLst/>
            <a:rect l="l" t="t" r="r" b="b"/>
            <a:pathLst>
              <a:path w="26736" h="26253">
                <a:moveTo>
                  <a:pt x="12024" y="0"/>
                </a:moveTo>
                <a:lnTo>
                  <a:pt x="1191" y="7938"/>
                </a:lnTo>
                <a:lnTo>
                  <a:pt x="0" y="15695"/>
                </a:lnTo>
                <a:lnTo>
                  <a:pt x="6352" y="24364"/>
                </a:lnTo>
                <a:lnTo>
                  <a:pt x="10079" y="26253"/>
                </a:lnTo>
                <a:lnTo>
                  <a:pt x="16650" y="26253"/>
                </a:lnTo>
                <a:lnTo>
                  <a:pt x="19178" y="25425"/>
                </a:lnTo>
                <a:lnTo>
                  <a:pt x="23986" y="21904"/>
                </a:lnTo>
                <a:lnTo>
                  <a:pt x="24143" y="21646"/>
                </a:lnTo>
                <a:lnTo>
                  <a:pt x="15086" y="21646"/>
                </a:lnTo>
                <a:lnTo>
                  <a:pt x="10614" y="20935"/>
                </a:lnTo>
                <a:lnTo>
                  <a:pt x="6192" y="14894"/>
                </a:lnTo>
                <a:lnTo>
                  <a:pt x="6852" y="10563"/>
                </a:lnTo>
                <a:lnTo>
                  <a:pt x="11111" y="7441"/>
                </a:lnTo>
                <a:lnTo>
                  <a:pt x="12522" y="6979"/>
                </a:lnTo>
                <a:lnTo>
                  <a:pt x="24286" y="6979"/>
                </a:lnTo>
                <a:lnTo>
                  <a:pt x="20111" y="1279"/>
                </a:lnTo>
                <a:lnTo>
                  <a:pt x="12024" y="0"/>
                </a:lnTo>
                <a:close/>
              </a:path>
              <a:path w="26736" h="26253">
                <a:moveTo>
                  <a:pt x="24286" y="6979"/>
                </a:moveTo>
                <a:lnTo>
                  <a:pt x="16191" y="6979"/>
                </a:lnTo>
                <a:lnTo>
                  <a:pt x="18274" y="8035"/>
                </a:lnTo>
                <a:lnTo>
                  <a:pt x="20662" y="11291"/>
                </a:lnTo>
                <a:lnTo>
                  <a:pt x="21106" y="13109"/>
                </a:lnTo>
                <a:lnTo>
                  <a:pt x="20544" y="16753"/>
                </a:lnTo>
                <a:lnTo>
                  <a:pt x="19573" y="18357"/>
                </a:lnTo>
                <a:lnTo>
                  <a:pt x="15086" y="21646"/>
                </a:lnTo>
                <a:lnTo>
                  <a:pt x="24143" y="21646"/>
                </a:lnTo>
                <a:lnTo>
                  <a:pt x="25732" y="19028"/>
                </a:lnTo>
                <a:lnTo>
                  <a:pt x="26736" y="12495"/>
                </a:lnTo>
                <a:lnTo>
                  <a:pt x="25934" y="9230"/>
                </a:lnTo>
                <a:lnTo>
                  <a:pt x="24286" y="697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1279956" y="6885443"/>
            <a:ext cx="127208" cy="129568"/>
          </a:xfrm>
          <a:custGeom>
            <a:avLst/>
            <a:gdLst/>
            <a:ahLst/>
            <a:cxnLst/>
            <a:rect l="l" t="t" r="r" b="b"/>
            <a:pathLst>
              <a:path w="127208" h="129568">
                <a:moveTo>
                  <a:pt x="61081" y="0"/>
                </a:moveTo>
                <a:lnTo>
                  <a:pt x="25087" y="12718"/>
                </a:lnTo>
                <a:lnTo>
                  <a:pt x="1203" y="50226"/>
                </a:lnTo>
                <a:lnTo>
                  <a:pt x="0" y="61645"/>
                </a:lnTo>
                <a:lnTo>
                  <a:pt x="867" y="73472"/>
                </a:lnTo>
                <a:lnTo>
                  <a:pt x="16716" y="109370"/>
                </a:lnTo>
                <a:lnTo>
                  <a:pt x="50604" y="128206"/>
                </a:lnTo>
                <a:lnTo>
                  <a:pt x="63779" y="129568"/>
                </a:lnTo>
                <a:lnTo>
                  <a:pt x="67942" y="129435"/>
                </a:lnTo>
                <a:lnTo>
                  <a:pt x="80138" y="127426"/>
                </a:lnTo>
                <a:lnTo>
                  <a:pt x="92077" y="122893"/>
                </a:lnTo>
                <a:lnTo>
                  <a:pt x="103810" y="115697"/>
                </a:lnTo>
                <a:lnTo>
                  <a:pt x="107920" y="111819"/>
                </a:lnTo>
                <a:lnTo>
                  <a:pt x="52815" y="111819"/>
                </a:lnTo>
                <a:lnTo>
                  <a:pt x="41660" y="107293"/>
                </a:lnTo>
                <a:lnTo>
                  <a:pt x="30971" y="99208"/>
                </a:lnTo>
                <a:lnTo>
                  <a:pt x="20838" y="87195"/>
                </a:lnTo>
                <a:lnTo>
                  <a:pt x="16810" y="76364"/>
                </a:lnTo>
                <a:lnTo>
                  <a:pt x="15600" y="65017"/>
                </a:lnTo>
                <a:lnTo>
                  <a:pt x="17215" y="53585"/>
                </a:lnTo>
                <a:lnTo>
                  <a:pt x="50899" y="18067"/>
                </a:lnTo>
                <a:lnTo>
                  <a:pt x="63666" y="16360"/>
                </a:lnTo>
                <a:lnTo>
                  <a:pt x="106349" y="16360"/>
                </a:lnTo>
                <a:lnTo>
                  <a:pt x="99369" y="10769"/>
                </a:lnTo>
                <a:lnTo>
                  <a:pt x="87891" y="4883"/>
                </a:lnTo>
                <a:lnTo>
                  <a:pt x="75061" y="1234"/>
                </a:lnTo>
                <a:lnTo>
                  <a:pt x="61081" y="0"/>
                </a:lnTo>
                <a:close/>
              </a:path>
              <a:path w="127208" h="129568">
                <a:moveTo>
                  <a:pt x="106349" y="16360"/>
                </a:moveTo>
                <a:lnTo>
                  <a:pt x="63666" y="16360"/>
                </a:lnTo>
                <a:lnTo>
                  <a:pt x="73372" y="17385"/>
                </a:lnTo>
                <a:lnTo>
                  <a:pt x="84880" y="21585"/>
                </a:lnTo>
                <a:lnTo>
                  <a:pt x="95692" y="29227"/>
                </a:lnTo>
                <a:lnTo>
                  <a:pt x="105606" y="40525"/>
                </a:lnTo>
                <a:lnTo>
                  <a:pt x="110249" y="51517"/>
                </a:lnTo>
                <a:lnTo>
                  <a:pt x="111978" y="63081"/>
                </a:lnTo>
                <a:lnTo>
                  <a:pt x="110835" y="74716"/>
                </a:lnTo>
                <a:lnTo>
                  <a:pt x="81620" y="109430"/>
                </a:lnTo>
                <a:lnTo>
                  <a:pt x="52815" y="111819"/>
                </a:lnTo>
                <a:lnTo>
                  <a:pt x="107920" y="111819"/>
                </a:lnTo>
                <a:lnTo>
                  <a:pt x="126302" y="78193"/>
                </a:lnTo>
                <a:lnTo>
                  <a:pt x="127208" y="66810"/>
                </a:lnTo>
                <a:lnTo>
                  <a:pt x="126049" y="54988"/>
                </a:lnTo>
                <a:lnTo>
                  <a:pt x="122735" y="42910"/>
                </a:lnTo>
                <a:lnTo>
                  <a:pt x="117178" y="30758"/>
                </a:lnTo>
                <a:lnTo>
                  <a:pt x="109289" y="18715"/>
                </a:lnTo>
                <a:lnTo>
                  <a:pt x="106349" y="1636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1336615" y="7056625"/>
            <a:ext cx="14133" cy="14135"/>
          </a:xfrm>
          <a:custGeom>
            <a:avLst/>
            <a:gdLst/>
            <a:ahLst/>
            <a:cxnLst/>
            <a:rect l="l" t="t" r="r" b="b"/>
            <a:pathLst>
              <a:path w="14133" h="14135">
                <a:moveTo>
                  <a:pt x="6164" y="0"/>
                </a:moveTo>
                <a:lnTo>
                  <a:pt x="609" y="4077"/>
                </a:lnTo>
                <a:lnTo>
                  <a:pt x="0" y="7982"/>
                </a:lnTo>
                <a:lnTo>
                  <a:pt x="4080" y="13537"/>
                </a:lnTo>
                <a:lnTo>
                  <a:pt x="7980" y="14135"/>
                </a:lnTo>
                <a:lnTo>
                  <a:pt x="13535" y="10065"/>
                </a:lnTo>
                <a:lnTo>
                  <a:pt x="14133" y="6160"/>
                </a:lnTo>
                <a:lnTo>
                  <a:pt x="10063" y="603"/>
                </a:lnTo>
                <a:lnTo>
                  <a:pt x="616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1449732" y="6830007"/>
            <a:ext cx="14133" cy="14134"/>
          </a:xfrm>
          <a:custGeom>
            <a:avLst/>
            <a:gdLst/>
            <a:ahLst/>
            <a:cxnLst/>
            <a:rect l="l" t="t" r="r" b="b"/>
            <a:pathLst>
              <a:path w="14133" h="14134">
                <a:moveTo>
                  <a:pt x="6163" y="0"/>
                </a:moveTo>
                <a:lnTo>
                  <a:pt x="607" y="4077"/>
                </a:lnTo>
                <a:lnTo>
                  <a:pt x="0" y="7982"/>
                </a:lnTo>
                <a:lnTo>
                  <a:pt x="4080" y="13536"/>
                </a:lnTo>
                <a:lnTo>
                  <a:pt x="7979" y="14134"/>
                </a:lnTo>
                <a:lnTo>
                  <a:pt x="13535" y="10065"/>
                </a:lnTo>
                <a:lnTo>
                  <a:pt x="14133" y="6158"/>
                </a:lnTo>
                <a:lnTo>
                  <a:pt x="10062" y="603"/>
                </a:lnTo>
                <a:lnTo>
                  <a:pt x="6163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1288995" y="6845944"/>
            <a:ext cx="30914" cy="53500"/>
          </a:xfrm>
          <a:custGeom>
            <a:avLst/>
            <a:gdLst/>
            <a:ahLst/>
            <a:cxnLst/>
            <a:rect l="l" t="t" r="r" b="b"/>
            <a:pathLst>
              <a:path w="30914" h="53500">
                <a:moveTo>
                  <a:pt x="1197" y="0"/>
                </a:moveTo>
                <a:lnTo>
                  <a:pt x="0" y="671"/>
                </a:lnTo>
                <a:lnTo>
                  <a:pt x="29719" y="53500"/>
                </a:lnTo>
                <a:lnTo>
                  <a:pt x="30914" y="52829"/>
                </a:lnTo>
                <a:lnTo>
                  <a:pt x="119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1343003" y="7006763"/>
            <a:ext cx="1367" cy="56929"/>
          </a:xfrm>
          <a:custGeom>
            <a:avLst/>
            <a:gdLst/>
            <a:ahLst/>
            <a:cxnLst/>
            <a:rect l="l" t="t" r="r" b="b"/>
            <a:pathLst>
              <a:path w="1367" h="56929">
                <a:moveTo>
                  <a:pt x="683" y="0"/>
                </a:moveTo>
                <a:lnTo>
                  <a:pt x="683" y="56929"/>
                </a:lnTo>
              </a:path>
            </a:pathLst>
          </a:custGeom>
          <a:ln w="3175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1400244" y="6949513"/>
            <a:ext cx="46916" cy="1367"/>
          </a:xfrm>
          <a:custGeom>
            <a:avLst/>
            <a:gdLst/>
            <a:ahLst/>
            <a:cxnLst/>
            <a:rect l="l" t="t" r="r" b="b"/>
            <a:pathLst>
              <a:path w="46916" h="1367">
                <a:moveTo>
                  <a:pt x="0" y="683"/>
                </a:moveTo>
                <a:lnTo>
                  <a:pt x="46916" y="683"/>
                </a:lnTo>
              </a:path>
            </a:pathLst>
          </a:custGeom>
          <a:ln w="3175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1461804" y="6901130"/>
            <a:ext cx="46636" cy="41587"/>
          </a:xfrm>
          <a:custGeom>
            <a:avLst/>
            <a:gdLst/>
            <a:ahLst/>
            <a:cxnLst/>
            <a:rect l="l" t="t" r="r" b="b"/>
            <a:pathLst>
              <a:path w="46636" h="41587">
                <a:moveTo>
                  <a:pt x="45727" y="0"/>
                </a:moveTo>
                <a:lnTo>
                  <a:pt x="0" y="40561"/>
                </a:lnTo>
                <a:lnTo>
                  <a:pt x="908" y="41587"/>
                </a:lnTo>
                <a:lnTo>
                  <a:pt x="46636" y="1024"/>
                </a:lnTo>
                <a:lnTo>
                  <a:pt x="4572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1456317" y="6836591"/>
            <a:ext cx="50695" cy="50701"/>
          </a:xfrm>
          <a:custGeom>
            <a:avLst/>
            <a:gdLst/>
            <a:ahLst/>
            <a:cxnLst/>
            <a:rect l="l" t="t" r="r" b="b"/>
            <a:pathLst>
              <a:path w="50695" h="50701">
                <a:moveTo>
                  <a:pt x="972" y="0"/>
                </a:moveTo>
                <a:lnTo>
                  <a:pt x="0" y="966"/>
                </a:lnTo>
                <a:lnTo>
                  <a:pt x="49724" y="50701"/>
                </a:lnTo>
                <a:lnTo>
                  <a:pt x="50695" y="49734"/>
                </a:lnTo>
                <a:lnTo>
                  <a:pt x="97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238" y="3219334"/>
            <a:ext cx="1904999" cy="1241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2755437" y="3066934"/>
            <a:ext cx="304800" cy="626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3060237" y="3066934"/>
            <a:ext cx="304799" cy="6262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2755437" y="3677096"/>
            <a:ext cx="304800" cy="6262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3060237" y="3677096"/>
            <a:ext cx="304799" cy="6262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3365037" y="3066934"/>
            <a:ext cx="304800" cy="6262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3669837" y="3066934"/>
            <a:ext cx="304800" cy="6262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3365037" y="3677096"/>
            <a:ext cx="304800" cy="6262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3669837" y="3677096"/>
            <a:ext cx="304800" cy="6262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2755437" y="4287260"/>
            <a:ext cx="1219199" cy="32113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5727237" y="1390535"/>
            <a:ext cx="304800" cy="62582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6032037" y="1390535"/>
            <a:ext cx="304800" cy="62582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5727237" y="2000312"/>
            <a:ext cx="304800" cy="62582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6032037" y="2000312"/>
            <a:ext cx="304800" cy="6258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6336839" y="1390535"/>
            <a:ext cx="304798" cy="62582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6641638" y="1390535"/>
            <a:ext cx="304800" cy="62582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6336839" y="2000312"/>
            <a:ext cx="304798" cy="62582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6641638" y="2000312"/>
            <a:ext cx="304800" cy="62582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5727237" y="2610088"/>
            <a:ext cx="1219200" cy="32093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6946438" y="1390535"/>
            <a:ext cx="304800" cy="62582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7251238" y="1390535"/>
            <a:ext cx="304800" cy="62582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6946438" y="2000312"/>
            <a:ext cx="304800" cy="62582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7251238" y="2000312"/>
            <a:ext cx="304800" cy="62582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7556038" y="1390535"/>
            <a:ext cx="304800" cy="62582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7860838" y="1390535"/>
            <a:ext cx="304800" cy="62582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7556038" y="2000312"/>
            <a:ext cx="304800" cy="62582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7860838" y="2000312"/>
            <a:ext cx="304800" cy="62582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6946438" y="2610088"/>
            <a:ext cx="1219200" cy="32093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8165638" y="1390535"/>
            <a:ext cx="304800" cy="62582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8470438" y="1390535"/>
            <a:ext cx="304800" cy="62582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8165638" y="2000312"/>
            <a:ext cx="304800" cy="62582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8470438" y="2000312"/>
            <a:ext cx="304800" cy="62582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8775238" y="1390535"/>
            <a:ext cx="304800" cy="62582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9080038" y="1390535"/>
            <a:ext cx="304800" cy="62582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8775238" y="2000312"/>
            <a:ext cx="304800" cy="62582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9080038" y="2000312"/>
            <a:ext cx="304800" cy="62582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8165638" y="2610088"/>
            <a:ext cx="1219200" cy="32093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5727237" y="2914978"/>
            <a:ext cx="304800" cy="62582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6032037" y="2914978"/>
            <a:ext cx="304800" cy="62582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5727237" y="3524755"/>
            <a:ext cx="304800" cy="62582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6032037" y="3524755"/>
            <a:ext cx="304800" cy="62582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6336839" y="2914978"/>
            <a:ext cx="304798" cy="62582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6641638" y="2914978"/>
            <a:ext cx="304800" cy="62582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6336839" y="3524755"/>
            <a:ext cx="304798" cy="62582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6641638" y="3524755"/>
            <a:ext cx="304800" cy="62582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5727237" y="4134532"/>
            <a:ext cx="1219200" cy="32093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6946438" y="2914978"/>
            <a:ext cx="304800" cy="62582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7251238" y="2914978"/>
            <a:ext cx="304800" cy="62582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6946438" y="3524755"/>
            <a:ext cx="304800" cy="62582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7251238" y="3524755"/>
            <a:ext cx="304800" cy="62582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7556038" y="2914978"/>
            <a:ext cx="304800" cy="62582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7860838" y="2914978"/>
            <a:ext cx="304800" cy="62582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" name="object 54"/>
          <p:cNvSpPr/>
          <p:nvPr/>
        </p:nvSpPr>
        <p:spPr>
          <a:xfrm>
            <a:off x="7556038" y="3524755"/>
            <a:ext cx="304800" cy="625821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7860838" y="3524755"/>
            <a:ext cx="304800" cy="625821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6946438" y="4134532"/>
            <a:ext cx="1219200" cy="320934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8165638" y="2914978"/>
            <a:ext cx="304800" cy="62582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" name="object 58"/>
          <p:cNvSpPr/>
          <p:nvPr/>
        </p:nvSpPr>
        <p:spPr>
          <a:xfrm>
            <a:off x="8470438" y="2914978"/>
            <a:ext cx="304800" cy="62582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" name="object 59"/>
          <p:cNvSpPr/>
          <p:nvPr/>
        </p:nvSpPr>
        <p:spPr>
          <a:xfrm>
            <a:off x="8165638" y="3524755"/>
            <a:ext cx="304800" cy="625821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" name="object 60"/>
          <p:cNvSpPr/>
          <p:nvPr/>
        </p:nvSpPr>
        <p:spPr>
          <a:xfrm>
            <a:off x="8470438" y="3524755"/>
            <a:ext cx="304800" cy="625821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" name="object 61"/>
          <p:cNvSpPr/>
          <p:nvPr/>
        </p:nvSpPr>
        <p:spPr>
          <a:xfrm>
            <a:off x="8775238" y="2914978"/>
            <a:ext cx="304800" cy="625822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" name="object 62"/>
          <p:cNvSpPr/>
          <p:nvPr/>
        </p:nvSpPr>
        <p:spPr>
          <a:xfrm>
            <a:off x="9080038" y="2914978"/>
            <a:ext cx="304800" cy="625822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" name="object 63"/>
          <p:cNvSpPr/>
          <p:nvPr/>
        </p:nvSpPr>
        <p:spPr>
          <a:xfrm>
            <a:off x="8775238" y="3524755"/>
            <a:ext cx="304800" cy="625821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" name="object 64"/>
          <p:cNvSpPr/>
          <p:nvPr/>
        </p:nvSpPr>
        <p:spPr>
          <a:xfrm>
            <a:off x="9080038" y="3524755"/>
            <a:ext cx="304800" cy="625821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" name="object 65"/>
          <p:cNvSpPr/>
          <p:nvPr/>
        </p:nvSpPr>
        <p:spPr>
          <a:xfrm>
            <a:off x="8165638" y="4134532"/>
            <a:ext cx="1219200" cy="320934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" name="object 66"/>
          <p:cNvSpPr/>
          <p:nvPr/>
        </p:nvSpPr>
        <p:spPr>
          <a:xfrm>
            <a:off x="5727237" y="3219865"/>
            <a:ext cx="304800" cy="625822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" name="object 67"/>
          <p:cNvSpPr/>
          <p:nvPr/>
        </p:nvSpPr>
        <p:spPr>
          <a:xfrm>
            <a:off x="6032037" y="3219865"/>
            <a:ext cx="304800" cy="62582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" name="object 68"/>
          <p:cNvSpPr/>
          <p:nvPr/>
        </p:nvSpPr>
        <p:spPr>
          <a:xfrm>
            <a:off x="5727237" y="3829642"/>
            <a:ext cx="304800" cy="625821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" name="object 69"/>
          <p:cNvSpPr/>
          <p:nvPr/>
        </p:nvSpPr>
        <p:spPr>
          <a:xfrm>
            <a:off x="6032037" y="3829642"/>
            <a:ext cx="304800" cy="625821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" name="object 70"/>
          <p:cNvSpPr/>
          <p:nvPr/>
        </p:nvSpPr>
        <p:spPr>
          <a:xfrm>
            <a:off x="6336839" y="3219865"/>
            <a:ext cx="304798" cy="62582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" name="object 71"/>
          <p:cNvSpPr/>
          <p:nvPr/>
        </p:nvSpPr>
        <p:spPr>
          <a:xfrm>
            <a:off x="6641638" y="3219865"/>
            <a:ext cx="304800" cy="625822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" name="object 72"/>
          <p:cNvSpPr/>
          <p:nvPr/>
        </p:nvSpPr>
        <p:spPr>
          <a:xfrm>
            <a:off x="6336839" y="3829642"/>
            <a:ext cx="304798" cy="625821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" name="object 73"/>
          <p:cNvSpPr/>
          <p:nvPr/>
        </p:nvSpPr>
        <p:spPr>
          <a:xfrm>
            <a:off x="6641638" y="3829642"/>
            <a:ext cx="304800" cy="625821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" name="object 74"/>
          <p:cNvSpPr/>
          <p:nvPr/>
        </p:nvSpPr>
        <p:spPr>
          <a:xfrm>
            <a:off x="5727237" y="4439420"/>
            <a:ext cx="1219200" cy="320934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" name="object 75"/>
          <p:cNvSpPr/>
          <p:nvPr/>
        </p:nvSpPr>
        <p:spPr>
          <a:xfrm>
            <a:off x="6946438" y="3219865"/>
            <a:ext cx="304800" cy="625822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" name="object 76"/>
          <p:cNvSpPr/>
          <p:nvPr/>
        </p:nvSpPr>
        <p:spPr>
          <a:xfrm>
            <a:off x="7251238" y="3219865"/>
            <a:ext cx="304800" cy="625822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" name="object 77"/>
          <p:cNvSpPr/>
          <p:nvPr/>
        </p:nvSpPr>
        <p:spPr>
          <a:xfrm>
            <a:off x="6946438" y="3829642"/>
            <a:ext cx="304800" cy="625821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" name="object 78"/>
          <p:cNvSpPr/>
          <p:nvPr/>
        </p:nvSpPr>
        <p:spPr>
          <a:xfrm>
            <a:off x="7251238" y="3829642"/>
            <a:ext cx="304800" cy="625821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" name="object 79"/>
          <p:cNvSpPr/>
          <p:nvPr/>
        </p:nvSpPr>
        <p:spPr>
          <a:xfrm>
            <a:off x="7556038" y="3219865"/>
            <a:ext cx="304800" cy="625822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" name="object 80"/>
          <p:cNvSpPr/>
          <p:nvPr/>
        </p:nvSpPr>
        <p:spPr>
          <a:xfrm>
            <a:off x="7860838" y="3219865"/>
            <a:ext cx="304800" cy="625822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" name="object 81"/>
          <p:cNvSpPr/>
          <p:nvPr/>
        </p:nvSpPr>
        <p:spPr>
          <a:xfrm>
            <a:off x="7556038" y="3829642"/>
            <a:ext cx="304800" cy="625821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" name="object 82"/>
          <p:cNvSpPr/>
          <p:nvPr/>
        </p:nvSpPr>
        <p:spPr>
          <a:xfrm>
            <a:off x="7860838" y="3829642"/>
            <a:ext cx="304800" cy="625821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" name="object 83"/>
          <p:cNvSpPr/>
          <p:nvPr/>
        </p:nvSpPr>
        <p:spPr>
          <a:xfrm>
            <a:off x="6946438" y="4439420"/>
            <a:ext cx="1219200" cy="320934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" name="object 84"/>
          <p:cNvSpPr/>
          <p:nvPr/>
        </p:nvSpPr>
        <p:spPr>
          <a:xfrm>
            <a:off x="8165638" y="3219865"/>
            <a:ext cx="304800" cy="625822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" name="object 85"/>
          <p:cNvSpPr/>
          <p:nvPr/>
        </p:nvSpPr>
        <p:spPr>
          <a:xfrm>
            <a:off x="8470438" y="3219865"/>
            <a:ext cx="304800" cy="625822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" name="object 86"/>
          <p:cNvSpPr/>
          <p:nvPr/>
        </p:nvSpPr>
        <p:spPr>
          <a:xfrm>
            <a:off x="8165638" y="3829642"/>
            <a:ext cx="304800" cy="625821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" name="object 87"/>
          <p:cNvSpPr/>
          <p:nvPr/>
        </p:nvSpPr>
        <p:spPr>
          <a:xfrm>
            <a:off x="8470438" y="3829642"/>
            <a:ext cx="304800" cy="625821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" name="object 88"/>
          <p:cNvSpPr/>
          <p:nvPr/>
        </p:nvSpPr>
        <p:spPr>
          <a:xfrm>
            <a:off x="8775238" y="3219865"/>
            <a:ext cx="304800" cy="625822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" name="object 89"/>
          <p:cNvSpPr/>
          <p:nvPr/>
        </p:nvSpPr>
        <p:spPr>
          <a:xfrm>
            <a:off x="9080038" y="3219865"/>
            <a:ext cx="304800" cy="625822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" name="object 90"/>
          <p:cNvSpPr/>
          <p:nvPr/>
        </p:nvSpPr>
        <p:spPr>
          <a:xfrm>
            <a:off x="8775238" y="3829642"/>
            <a:ext cx="304800" cy="625821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" name="object 91"/>
          <p:cNvSpPr/>
          <p:nvPr/>
        </p:nvSpPr>
        <p:spPr>
          <a:xfrm>
            <a:off x="9080038" y="3829642"/>
            <a:ext cx="304800" cy="625821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" name="object 92"/>
          <p:cNvSpPr/>
          <p:nvPr/>
        </p:nvSpPr>
        <p:spPr>
          <a:xfrm>
            <a:off x="8165638" y="4439420"/>
            <a:ext cx="1219200" cy="320934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" name="object 93"/>
          <p:cNvSpPr/>
          <p:nvPr/>
        </p:nvSpPr>
        <p:spPr>
          <a:xfrm>
            <a:off x="5727237" y="4744308"/>
            <a:ext cx="304800" cy="625822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" name="object 94"/>
          <p:cNvSpPr/>
          <p:nvPr/>
        </p:nvSpPr>
        <p:spPr>
          <a:xfrm>
            <a:off x="6032037" y="4744308"/>
            <a:ext cx="304800" cy="625822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" name="object 95"/>
          <p:cNvSpPr/>
          <p:nvPr/>
        </p:nvSpPr>
        <p:spPr>
          <a:xfrm>
            <a:off x="5727237" y="5354085"/>
            <a:ext cx="304800" cy="625822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" name="object 96"/>
          <p:cNvSpPr/>
          <p:nvPr/>
        </p:nvSpPr>
        <p:spPr>
          <a:xfrm>
            <a:off x="6032037" y="5354085"/>
            <a:ext cx="304800" cy="625822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" name="object 97"/>
          <p:cNvSpPr/>
          <p:nvPr/>
        </p:nvSpPr>
        <p:spPr>
          <a:xfrm>
            <a:off x="6336839" y="4744308"/>
            <a:ext cx="304798" cy="625822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" name="object 98"/>
          <p:cNvSpPr/>
          <p:nvPr/>
        </p:nvSpPr>
        <p:spPr>
          <a:xfrm>
            <a:off x="6641638" y="4744308"/>
            <a:ext cx="304800" cy="625822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" name="object 99"/>
          <p:cNvSpPr/>
          <p:nvPr/>
        </p:nvSpPr>
        <p:spPr>
          <a:xfrm>
            <a:off x="6336839" y="5354085"/>
            <a:ext cx="304798" cy="625822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" name="object 100"/>
          <p:cNvSpPr/>
          <p:nvPr/>
        </p:nvSpPr>
        <p:spPr>
          <a:xfrm>
            <a:off x="6641638" y="5354085"/>
            <a:ext cx="304800" cy="625822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" name="object 101"/>
          <p:cNvSpPr/>
          <p:nvPr/>
        </p:nvSpPr>
        <p:spPr>
          <a:xfrm>
            <a:off x="5727237" y="5963862"/>
            <a:ext cx="1219200" cy="320934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" name="object 102"/>
          <p:cNvSpPr/>
          <p:nvPr/>
        </p:nvSpPr>
        <p:spPr>
          <a:xfrm>
            <a:off x="6946438" y="4744308"/>
            <a:ext cx="304800" cy="625822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" name="object 103"/>
          <p:cNvSpPr/>
          <p:nvPr/>
        </p:nvSpPr>
        <p:spPr>
          <a:xfrm>
            <a:off x="7251238" y="4744308"/>
            <a:ext cx="304800" cy="625822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" name="object 104"/>
          <p:cNvSpPr/>
          <p:nvPr/>
        </p:nvSpPr>
        <p:spPr>
          <a:xfrm>
            <a:off x="6946438" y="5354085"/>
            <a:ext cx="304800" cy="625822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" name="object 105"/>
          <p:cNvSpPr/>
          <p:nvPr/>
        </p:nvSpPr>
        <p:spPr>
          <a:xfrm>
            <a:off x="7251238" y="5354085"/>
            <a:ext cx="304800" cy="625822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" name="object 106"/>
          <p:cNvSpPr/>
          <p:nvPr/>
        </p:nvSpPr>
        <p:spPr>
          <a:xfrm>
            <a:off x="7556038" y="4744308"/>
            <a:ext cx="304800" cy="625822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" name="object 107"/>
          <p:cNvSpPr/>
          <p:nvPr/>
        </p:nvSpPr>
        <p:spPr>
          <a:xfrm>
            <a:off x="7860838" y="4744308"/>
            <a:ext cx="304800" cy="625822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" name="object 108"/>
          <p:cNvSpPr/>
          <p:nvPr/>
        </p:nvSpPr>
        <p:spPr>
          <a:xfrm>
            <a:off x="7556038" y="5354085"/>
            <a:ext cx="304800" cy="625822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" name="object 109"/>
          <p:cNvSpPr/>
          <p:nvPr/>
        </p:nvSpPr>
        <p:spPr>
          <a:xfrm>
            <a:off x="7860838" y="5354085"/>
            <a:ext cx="304800" cy="625822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" name="object 110"/>
          <p:cNvSpPr/>
          <p:nvPr/>
        </p:nvSpPr>
        <p:spPr>
          <a:xfrm>
            <a:off x="6946438" y="5963862"/>
            <a:ext cx="1219200" cy="320934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" name="object 111"/>
          <p:cNvSpPr/>
          <p:nvPr/>
        </p:nvSpPr>
        <p:spPr>
          <a:xfrm>
            <a:off x="8165638" y="4744308"/>
            <a:ext cx="304800" cy="625822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" name="object 112"/>
          <p:cNvSpPr/>
          <p:nvPr/>
        </p:nvSpPr>
        <p:spPr>
          <a:xfrm>
            <a:off x="8470438" y="4744308"/>
            <a:ext cx="304800" cy="625822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" name="object 113"/>
          <p:cNvSpPr/>
          <p:nvPr/>
        </p:nvSpPr>
        <p:spPr>
          <a:xfrm>
            <a:off x="8165638" y="5354085"/>
            <a:ext cx="304800" cy="625822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" name="object 114"/>
          <p:cNvSpPr/>
          <p:nvPr/>
        </p:nvSpPr>
        <p:spPr>
          <a:xfrm>
            <a:off x="8470438" y="5354085"/>
            <a:ext cx="304800" cy="625822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" name="object 115"/>
          <p:cNvSpPr/>
          <p:nvPr/>
        </p:nvSpPr>
        <p:spPr>
          <a:xfrm>
            <a:off x="8775238" y="4744308"/>
            <a:ext cx="304800" cy="625822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" name="object 116"/>
          <p:cNvSpPr/>
          <p:nvPr/>
        </p:nvSpPr>
        <p:spPr>
          <a:xfrm>
            <a:off x="9080038" y="4744308"/>
            <a:ext cx="304800" cy="625822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" name="object 117"/>
          <p:cNvSpPr/>
          <p:nvPr/>
        </p:nvSpPr>
        <p:spPr>
          <a:xfrm>
            <a:off x="8775238" y="5354085"/>
            <a:ext cx="304800" cy="625822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" name="object 118"/>
          <p:cNvSpPr/>
          <p:nvPr/>
        </p:nvSpPr>
        <p:spPr>
          <a:xfrm>
            <a:off x="9080038" y="5354085"/>
            <a:ext cx="304800" cy="625822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" name="object 119"/>
          <p:cNvSpPr/>
          <p:nvPr/>
        </p:nvSpPr>
        <p:spPr>
          <a:xfrm>
            <a:off x="8165638" y="5963862"/>
            <a:ext cx="1219200" cy="320934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" name="object 120"/>
          <p:cNvSpPr/>
          <p:nvPr/>
        </p:nvSpPr>
        <p:spPr>
          <a:xfrm>
            <a:off x="4508037" y="2228734"/>
            <a:ext cx="304800" cy="1251849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" name="object 121"/>
          <p:cNvSpPr/>
          <p:nvPr/>
        </p:nvSpPr>
        <p:spPr>
          <a:xfrm>
            <a:off x="4508037" y="3508672"/>
            <a:ext cx="304800" cy="1845675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" name="object 122"/>
          <p:cNvSpPr/>
          <p:nvPr/>
        </p:nvSpPr>
        <p:spPr>
          <a:xfrm>
            <a:off x="4812837" y="2244783"/>
            <a:ext cx="304800" cy="1251849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" name="object 123"/>
          <p:cNvSpPr/>
          <p:nvPr/>
        </p:nvSpPr>
        <p:spPr>
          <a:xfrm>
            <a:off x="4812837" y="3524721"/>
            <a:ext cx="304800" cy="1845675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" name="object 124"/>
          <p:cNvSpPr/>
          <p:nvPr/>
        </p:nvSpPr>
        <p:spPr>
          <a:xfrm>
            <a:off x="1079038" y="4667134"/>
            <a:ext cx="1101724" cy="261938"/>
          </a:xfrm>
          <a:custGeom>
            <a:avLst/>
            <a:gdLst/>
            <a:ahLst/>
            <a:cxnLst/>
            <a:rect l="l" t="t" r="r" b="b"/>
            <a:pathLst>
              <a:path w="1101724" h="261938">
                <a:moveTo>
                  <a:pt x="0" y="0"/>
                </a:moveTo>
                <a:lnTo>
                  <a:pt x="1101724" y="0"/>
                </a:lnTo>
                <a:lnTo>
                  <a:pt x="1101724" y="261938"/>
                </a:lnTo>
                <a:lnTo>
                  <a:pt x="0" y="2619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" name="object 125"/>
          <p:cNvSpPr/>
          <p:nvPr/>
        </p:nvSpPr>
        <p:spPr>
          <a:xfrm>
            <a:off x="2679237" y="4819534"/>
            <a:ext cx="1295399" cy="430213"/>
          </a:xfrm>
          <a:custGeom>
            <a:avLst/>
            <a:gdLst/>
            <a:ahLst/>
            <a:cxnLst/>
            <a:rect l="l" t="t" r="r" b="b"/>
            <a:pathLst>
              <a:path w="1295400" h="430213">
                <a:moveTo>
                  <a:pt x="0" y="0"/>
                </a:moveTo>
                <a:lnTo>
                  <a:pt x="1295399" y="0"/>
                </a:lnTo>
                <a:lnTo>
                  <a:pt x="1295399" y="430213"/>
                </a:lnTo>
                <a:lnTo>
                  <a:pt x="0" y="43021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" name="object 126"/>
          <p:cNvSpPr/>
          <p:nvPr/>
        </p:nvSpPr>
        <p:spPr>
          <a:xfrm>
            <a:off x="4203237" y="5541848"/>
            <a:ext cx="1219200" cy="600074"/>
          </a:xfrm>
          <a:custGeom>
            <a:avLst/>
            <a:gdLst/>
            <a:ahLst/>
            <a:cxnLst/>
            <a:rect l="l" t="t" r="r" b="b"/>
            <a:pathLst>
              <a:path w="1219200" h="600075">
                <a:moveTo>
                  <a:pt x="0" y="0"/>
                </a:moveTo>
                <a:lnTo>
                  <a:pt x="1219200" y="0"/>
                </a:lnTo>
                <a:lnTo>
                  <a:pt x="1219200" y="600075"/>
                </a:lnTo>
                <a:lnTo>
                  <a:pt x="0" y="60007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" name="object 127"/>
          <p:cNvSpPr/>
          <p:nvPr/>
        </p:nvSpPr>
        <p:spPr>
          <a:xfrm>
            <a:off x="5727237" y="6419734"/>
            <a:ext cx="3809998" cy="430212"/>
          </a:xfrm>
          <a:custGeom>
            <a:avLst/>
            <a:gdLst/>
            <a:ahLst/>
            <a:cxnLst/>
            <a:rect l="l" t="t" r="r" b="b"/>
            <a:pathLst>
              <a:path w="3809998" h="430212">
                <a:moveTo>
                  <a:pt x="0" y="0"/>
                </a:moveTo>
                <a:lnTo>
                  <a:pt x="3809998" y="0"/>
                </a:lnTo>
                <a:lnTo>
                  <a:pt x="3809998" y="430212"/>
                </a:lnTo>
                <a:lnTo>
                  <a:pt x="0" y="43021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" name="object 128"/>
          <p:cNvSpPr txBox="1"/>
          <p:nvPr/>
        </p:nvSpPr>
        <p:spPr>
          <a:xfrm>
            <a:off x="1157778" y="4712854"/>
            <a:ext cx="8299450" cy="20967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1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pa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rt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icipan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100">
              <a:latin typeface="Arial"/>
              <a:cs typeface="Arial"/>
            </a:endParaRPr>
          </a:p>
          <a:p>
            <a:pPr algn="ctr" marL="0" marR="3955415">
              <a:lnSpc>
                <a:spcPts val="1200"/>
              </a:lnSpc>
            </a:pPr>
            <a:r>
              <a:rPr dirty="0" smtClean="0" sz="11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alpha-bo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100">
              <a:latin typeface="Arial"/>
              <a:cs typeface="Arial"/>
            </a:endParaRPr>
          </a:p>
          <a:p>
            <a:pPr algn="ctr" marR="3955415">
              <a:lnSpc>
                <a:spcPts val="1300"/>
              </a:lnSpc>
            </a:pPr>
            <a:r>
              <a:rPr dirty="0" smtClean="0" sz="1100">
                <a:solidFill>
                  <a:srgbClr val="FFFFFF"/>
                </a:solidFill>
                <a:latin typeface="Arial"/>
                <a:cs typeface="Arial"/>
              </a:rPr>
              <a:t>designed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hem</a:t>
            </a:r>
            <a:endParaRPr sz="1100">
              <a:latin typeface="Arial"/>
              <a:cs typeface="Arial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100"/>
              </a:lnSpc>
              <a:spcBef>
                <a:spcPts val="27"/>
              </a:spcBef>
            </a:pPr>
            <a:endParaRPr sz="1100"/>
          </a:p>
          <a:p>
            <a:pPr algn="ctr" marL="3175635" marR="4159885" indent="0">
              <a:lnSpc>
                <a:spcPts val="1300"/>
              </a:lnSpc>
            </a:pPr>
            <a:r>
              <a:rPr dirty="0" smtClean="0" sz="11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a-bo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ine-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uned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endParaRPr sz="1100">
              <a:latin typeface="Arial"/>
              <a:cs typeface="Arial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  <a:spcBef>
                <a:spcPts val="12"/>
              </a:spcBef>
            </a:pPr>
            <a:endParaRPr sz="1000"/>
          </a:p>
          <a:p>
            <a:pPr marL="5770245" marR="12700" indent="-1102995">
              <a:lnSpc>
                <a:spcPts val="1300"/>
              </a:lnSpc>
            </a:pPr>
            <a:r>
              <a:rPr dirty="0" smtClean="0" sz="11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a-bo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cloned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imes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(400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a-clones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ct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ive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over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weeks</a:t>
            </a:r>
            <a:r>
              <a:rPr dirty="0" smtClean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100" spc="0">
                <a:solidFill>
                  <a:srgbClr val="FFFFFF"/>
                </a:solidFill>
                <a:latin typeface="Arial"/>
                <a:cs typeface="Arial"/>
              </a:rPr>
              <a:t>period)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637078" y="0"/>
            <a:ext cx="5077460" cy="31242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>
              <a:lnSpc>
                <a:spcPct val="100000"/>
              </a:lnSpc>
            </a:pPr>
            <a:r>
              <a:rPr dirty="0" smtClean="0" sz="20000" b="1">
                <a:solidFill>
                  <a:srgbClr val="007DC6"/>
                </a:solidFill>
                <a:latin typeface="Arial"/>
                <a:cs typeface="Arial"/>
              </a:rPr>
              <a:t>7</a:t>
            </a:r>
            <a:endParaRPr sz="20000">
              <a:latin typeface="Arial"/>
              <a:cs typeface="Arial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1383837" y="1034935"/>
            <a:ext cx="4330700" cy="584200"/>
          </a:xfrm>
          <a:custGeom>
            <a:avLst/>
            <a:gdLst/>
            <a:ahLst/>
            <a:cxnLst/>
            <a:rect l="l" t="t" r="r" b="b"/>
            <a:pathLst>
              <a:path w="4330700" h="584200">
                <a:moveTo>
                  <a:pt x="0" y="0"/>
                </a:moveTo>
                <a:lnTo>
                  <a:pt x="4330700" y="0"/>
                </a:lnTo>
                <a:lnTo>
                  <a:pt x="4330700" y="584200"/>
                </a:lnTo>
                <a:lnTo>
                  <a:pt x="0" y="5842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" name="object 13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3200" spc="-120">
                <a:solidFill>
                  <a:srgbClr val="007DC6"/>
                </a:solidFill>
                <a:latin typeface="Arial"/>
                <a:cs typeface="Arial"/>
              </a:rPr>
              <a:t>SOCIAL</a:t>
            </a:r>
            <a:r>
              <a:rPr dirty="0" smtClean="0" sz="3200" spc="-120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120">
                <a:solidFill>
                  <a:srgbClr val="007DC6"/>
                </a:solidFill>
                <a:latin typeface="Arial"/>
                <a:cs typeface="Arial"/>
              </a:rPr>
              <a:t>SIMUL</a:t>
            </a:r>
            <a:r>
              <a:rPr dirty="0" smtClean="0" sz="3200" spc="-350">
                <a:solidFill>
                  <a:srgbClr val="007DC6"/>
                </a:solidFill>
                <a:latin typeface="Arial"/>
                <a:cs typeface="Arial"/>
              </a:rPr>
              <a:t>A</a:t>
            </a:r>
            <a:r>
              <a:rPr dirty="0" smtClean="0" sz="3200" spc="-140">
                <a:solidFill>
                  <a:srgbClr val="007DC6"/>
                </a:solidFill>
                <a:latin typeface="Arial"/>
                <a:cs typeface="Arial"/>
              </a:rPr>
              <a:t>TIONS</a:t>
            </a:r>
            <a:endParaRPr sz="3200">
              <a:latin typeface="Arial"/>
              <a:cs typeface="Arial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1169146" y="6718874"/>
            <a:ext cx="405840" cy="407227"/>
          </a:xfrm>
          <a:custGeom>
            <a:avLst/>
            <a:gdLst/>
            <a:ahLst/>
            <a:cxnLst/>
            <a:rect l="l" t="t" r="r" b="b"/>
            <a:pathLst>
              <a:path w="405840" h="407227">
                <a:moveTo>
                  <a:pt x="190024" y="0"/>
                </a:moveTo>
                <a:lnTo>
                  <a:pt x="151875" y="6003"/>
                </a:lnTo>
                <a:lnTo>
                  <a:pt x="115736" y="19097"/>
                </a:lnTo>
                <a:lnTo>
                  <a:pt x="82344" y="39041"/>
                </a:lnTo>
                <a:lnTo>
                  <a:pt x="46409" y="72762"/>
                </a:lnTo>
                <a:lnTo>
                  <a:pt x="20445" y="112884"/>
                </a:lnTo>
                <a:lnTo>
                  <a:pt x="4844" y="157526"/>
                </a:lnTo>
                <a:lnTo>
                  <a:pt x="0" y="204806"/>
                </a:lnTo>
                <a:lnTo>
                  <a:pt x="843" y="220826"/>
                </a:lnTo>
                <a:lnTo>
                  <a:pt x="10951" y="268694"/>
                </a:lnTo>
                <a:lnTo>
                  <a:pt x="32731" y="314807"/>
                </a:lnTo>
                <a:lnTo>
                  <a:pt x="60367" y="349142"/>
                </a:lnTo>
                <a:lnTo>
                  <a:pt x="91064" y="373751"/>
                </a:lnTo>
                <a:lnTo>
                  <a:pt x="125771" y="391992"/>
                </a:lnTo>
                <a:lnTo>
                  <a:pt x="163429" y="403329"/>
                </a:lnTo>
                <a:lnTo>
                  <a:pt x="202983" y="407227"/>
                </a:lnTo>
                <a:lnTo>
                  <a:pt x="215617" y="406841"/>
                </a:lnTo>
                <a:lnTo>
                  <a:pt x="253764" y="400836"/>
                </a:lnTo>
                <a:lnTo>
                  <a:pt x="269432" y="396029"/>
                </a:lnTo>
                <a:lnTo>
                  <a:pt x="193048" y="396029"/>
                </a:lnTo>
                <a:lnTo>
                  <a:pt x="179823" y="394882"/>
                </a:lnTo>
                <a:lnTo>
                  <a:pt x="141371" y="386143"/>
                </a:lnTo>
                <a:lnTo>
                  <a:pt x="105671" y="369924"/>
                </a:lnTo>
                <a:lnTo>
                  <a:pt x="73905" y="346821"/>
                </a:lnTo>
                <a:lnTo>
                  <a:pt x="47253" y="317433"/>
                </a:lnTo>
                <a:lnTo>
                  <a:pt x="24435" y="276764"/>
                </a:lnTo>
                <a:lnTo>
                  <a:pt x="12422" y="233171"/>
                </a:lnTo>
                <a:lnTo>
                  <a:pt x="10363" y="204806"/>
                </a:lnTo>
                <a:lnTo>
                  <a:pt x="10369" y="202312"/>
                </a:lnTo>
                <a:lnTo>
                  <a:pt x="15894" y="158899"/>
                </a:lnTo>
                <a:lnTo>
                  <a:pt x="31711" y="116476"/>
                </a:lnTo>
                <a:lnTo>
                  <a:pt x="57628" y="77741"/>
                </a:lnTo>
                <a:lnTo>
                  <a:pt x="93429" y="44579"/>
                </a:lnTo>
                <a:lnTo>
                  <a:pt x="127373" y="25856"/>
                </a:lnTo>
                <a:lnTo>
                  <a:pt x="164052" y="14425"/>
                </a:lnTo>
                <a:lnTo>
                  <a:pt x="202645" y="10555"/>
                </a:lnTo>
                <a:lnTo>
                  <a:pt x="264261" y="10555"/>
                </a:lnTo>
                <a:lnTo>
                  <a:pt x="260019" y="9203"/>
                </a:lnTo>
                <a:lnTo>
                  <a:pt x="246893" y="5876"/>
                </a:lnTo>
                <a:lnTo>
                  <a:pt x="233318" y="3274"/>
                </a:lnTo>
                <a:lnTo>
                  <a:pt x="219307" y="1417"/>
                </a:lnTo>
                <a:lnTo>
                  <a:pt x="204872" y="319"/>
                </a:lnTo>
                <a:lnTo>
                  <a:pt x="190024" y="0"/>
                </a:lnTo>
                <a:close/>
              </a:path>
              <a:path w="405840" h="407227">
                <a:moveTo>
                  <a:pt x="264261" y="10555"/>
                </a:moveTo>
                <a:lnTo>
                  <a:pt x="202645" y="10555"/>
                </a:lnTo>
                <a:lnTo>
                  <a:pt x="212574" y="10812"/>
                </a:lnTo>
                <a:lnTo>
                  <a:pt x="225799" y="11959"/>
                </a:lnTo>
                <a:lnTo>
                  <a:pt x="264252" y="20697"/>
                </a:lnTo>
                <a:lnTo>
                  <a:pt x="299951" y="36916"/>
                </a:lnTo>
                <a:lnTo>
                  <a:pt x="331717" y="60020"/>
                </a:lnTo>
                <a:lnTo>
                  <a:pt x="358368" y="89409"/>
                </a:lnTo>
                <a:lnTo>
                  <a:pt x="381199" y="130073"/>
                </a:lnTo>
                <a:lnTo>
                  <a:pt x="393284" y="173646"/>
                </a:lnTo>
                <a:lnTo>
                  <a:pt x="395453" y="202312"/>
                </a:lnTo>
                <a:lnTo>
                  <a:pt x="395428" y="204806"/>
                </a:lnTo>
                <a:lnTo>
                  <a:pt x="390221" y="247555"/>
                </a:lnTo>
                <a:lnTo>
                  <a:pt x="374882" y="289696"/>
                </a:lnTo>
                <a:lnTo>
                  <a:pt x="349725" y="327898"/>
                </a:lnTo>
                <a:lnTo>
                  <a:pt x="315004" y="360301"/>
                </a:lnTo>
                <a:lnTo>
                  <a:pt x="272302" y="383124"/>
                </a:lnTo>
                <a:lnTo>
                  <a:pt x="235256" y="392880"/>
                </a:lnTo>
                <a:lnTo>
                  <a:pt x="193048" y="396029"/>
                </a:lnTo>
                <a:lnTo>
                  <a:pt x="269432" y="396029"/>
                </a:lnTo>
                <a:lnTo>
                  <a:pt x="312517" y="375193"/>
                </a:lnTo>
                <a:lnTo>
                  <a:pt x="348342" y="346126"/>
                </a:lnTo>
                <a:lnTo>
                  <a:pt x="377683" y="307949"/>
                </a:lnTo>
                <a:lnTo>
                  <a:pt x="396826" y="264666"/>
                </a:lnTo>
                <a:lnTo>
                  <a:pt x="405397" y="218186"/>
                </a:lnTo>
                <a:lnTo>
                  <a:pt x="405840" y="202312"/>
                </a:lnTo>
                <a:lnTo>
                  <a:pt x="405054" y="186365"/>
                </a:lnTo>
                <a:lnTo>
                  <a:pt x="395176" y="138795"/>
                </a:lnTo>
                <a:lnTo>
                  <a:pt x="373732" y="93113"/>
                </a:lnTo>
                <a:lnTo>
                  <a:pt x="347428" y="59901"/>
                </a:lnTo>
                <a:lnTo>
                  <a:pt x="307795" y="29430"/>
                </a:lnTo>
                <a:lnTo>
                  <a:pt x="272684" y="13239"/>
                </a:lnTo>
                <a:lnTo>
                  <a:pt x="264261" y="10555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" name="object 133"/>
          <p:cNvSpPr/>
          <p:nvPr/>
        </p:nvSpPr>
        <p:spPr>
          <a:xfrm>
            <a:off x="1274118" y="6823206"/>
            <a:ext cx="26741" cy="26240"/>
          </a:xfrm>
          <a:custGeom>
            <a:avLst/>
            <a:gdLst/>
            <a:ahLst/>
            <a:cxnLst/>
            <a:rect l="l" t="t" r="r" b="b"/>
            <a:pathLst>
              <a:path w="26741" h="26240">
                <a:moveTo>
                  <a:pt x="10748" y="0"/>
                </a:moveTo>
                <a:lnTo>
                  <a:pt x="2750" y="5840"/>
                </a:lnTo>
                <a:lnTo>
                  <a:pt x="1004" y="8717"/>
                </a:lnTo>
                <a:lnTo>
                  <a:pt x="0" y="15251"/>
                </a:lnTo>
                <a:lnTo>
                  <a:pt x="801" y="18520"/>
                </a:lnTo>
                <a:lnTo>
                  <a:pt x="5074" y="24351"/>
                </a:lnTo>
                <a:lnTo>
                  <a:pt x="8808" y="26240"/>
                </a:lnTo>
                <a:lnTo>
                  <a:pt x="15384" y="26240"/>
                </a:lnTo>
                <a:lnTo>
                  <a:pt x="17912" y="25411"/>
                </a:lnTo>
                <a:lnTo>
                  <a:pt x="23097" y="21607"/>
                </a:lnTo>
                <a:lnTo>
                  <a:pt x="13851" y="21607"/>
                </a:lnTo>
                <a:lnTo>
                  <a:pt x="9333" y="20903"/>
                </a:lnTo>
                <a:lnTo>
                  <a:pt x="6074" y="16460"/>
                </a:lnTo>
                <a:lnTo>
                  <a:pt x="5629" y="14639"/>
                </a:lnTo>
                <a:lnTo>
                  <a:pt x="6192" y="10992"/>
                </a:lnTo>
                <a:lnTo>
                  <a:pt x="7164" y="9392"/>
                </a:lnTo>
                <a:lnTo>
                  <a:pt x="9846" y="7427"/>
                </a:lnTo>
                <a:lnTo>
                  <a:pt x="11256" y="6965"/>
                </a:lnTo>
                <a:lnTo>
                  <a:pt x="23012" y="6965"/>
                </a:lnTo>
                <a:lnTo>
                  <a:pt x="18831" y="1258"/>
                </a:lnTo>
                <a:lnTo>
                  <a:pt x="10748" y="0"/>
                </a:lnTo>
                <a:close/>
              </a:path>
              <a:path w="26741" h="26240">
                <a:moveTo>
                  <a:pt x="23012" y="6965"/>
                </a:moveTo>
                <a:lnTo>
                  <a:pt x="14952" y="6965"/>
                </a:lnTo>
                <a:lnTo>
                  <a:pt x="16987" y="7994"/>
                </a:lnTo>
                <a:lnTo>
                  <a:pt x="20546" y="12857"/>
                </a:lnTo>
                <a:lnTo>
                  <a:pt x="19883" y="17185"/>
                </a:lnTo>
                <a:lnTo>
                  <a:pt x="13851" y="21607"/>
                </a:lnTo>
                <a:lnTo>
                  <a:pt x="23097" y="21607"/>
                </a:lnTo>
                <a:lnTo>
                  <a:pt x="25546" y="19810"/>
                </a:lnTo>
                <a:lnTo>
                  <a:pt x="26741" y="12053"/>
                </a:lnTo>
                <a:lnTo>
                  <a:pt x="23012" y="6965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" name="object 134"/>
          <p:cNvSpPr/>
          <p:nvPr/>
        </p:nvSpPr>
        <p:spPr>
          <a:xfrm>
            <a:off x="1500630" y="6879727"/>
            <a:ext cx="26741" cy="26243"/>
          </a:xfrm>
          <a:custGeom>
            <a:avLst/>
            <a:gdLst/>
            <a:ahLst/>
            <a:cxnLst/>
            <a:rect l="l" t="t" r="r" b="b"/>
            <a:pathLst>
              <a:path w="26741" h="26243">
                <a:moveTo>
                  <a:pt x="10748" y="0"/>
                </a:moveTo>
                <a:lnTo>
                  <a:pt x="2750" y="5844"/>
                </a:lnTo>
                <a:lnTo>
                  <a:pt x="1003" y="8720"/>
                </a:lnTo>
                <a:lnTo>
                  <a:pt x="0" y="15255"/>
                </a:lnTo>
                <a:lnTo>
                  <a:pt x="801" y="18523"/>
                </a:lnTo>
                <a:lnTo>
                  <a:pt x="5073" y="24354"/>
                </a:lnTo>
                <a:lnTo>
                  <a:pt x="8808" y="26243"/>
                </a:lnTo>
                <a:lnTo>
                  <a:pt x="15384" y="26243"/>
                </a:lnTo>
                <a:lnTo>
                  <a:pt x="17910" y="25413"/>
                </a:lnTo>
                <a:lnTo>
                  <a:pt x="23091" y="21614"/>
                </a:lnTo>
                <a:lnTo>
                  <a:pt x="13851" y="21614"/>
                </a:lnTo>
                <a:lnTo>
                  <a:pt x="9326" y="20906"/>
                </a:lnTo>
                <a:lnTo>
                  <a:pt x="6073" y="16464"/>
                </a:lnTo>
                <a:lnTo>
                  <a:pt x="5629" y="14643"/>
                </a:lnTo>
                <a:lnTo>
                  <a:pt x="6191" y="10997"/>
                </a:lnTo>
                <a:lnTo>
                  <a:pt x="7162" y="9393"/>
                </a:lnTo>
                <a:lnTo>
                  <a:pt x="9845" y="7431"/>
                </a:lnTo>
                <a:lnTo>
                  <a:pt x="11254" y="6969"/>
                </a:lnTo>
                <a:lnTo>
                  <a:pt x="23013" y="6969"/>
                </a:lnTo>
                <a:lnTo>
                  <a:pt x="18830" y="1258"/>
                </a:lnTo>
                <a:lnTo>
                  <a:pt x="10748" y="0"/>
                </a:lnTo>
                <a:close/>
              </a:path>
              <a:path w="26741" h="26243">
                <a:moveTo>
                  <a:pt x="23013" y="6969"/>
                </a:moveTo>
                <a:lnTo>
                  <a:pt x="14951" y="6969"/>
                </a:lnTo>
                <a:lnTo>
                  <a:pt x="16986" y="7996"/>
                </a:lnTo>
                <a:lnTo>
                  <a:pt x="20544" y="12861"/>
                </a:lnTo>
                <a:lnTo>
                  <a:pt x="19881" y="17187"/>
                </a:lnTo>
                <a:lnTo>
                  <a:pt x="13851" y="21614"/>
                </a:lnTo>
                <a:lnTo>
                  <a:pt x="23091" y="21614"/>
                </a:lnTo>
                <a:lnTo>
                  <a:pt x="25544" y="19814"/>
                </a:lnTo>
                <a:lnTo>
                  <a:pt x="26741" y="12057"/>
                </a:lnTo>
                <a:lnTo>
                  <a:pt x="23013" y="696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" name="object 135"/>
          <p:cNvSpPr/>
          <p:nvPr/>
        </p:nvSpPr>
        <p:spPr>
          <a:xfrm>
            <a:off x="1442792" y="6936315"/>
            <a:ext cx="26736" cy="26253"/>
          </a:xfrm>
          <a:custGeom>
            <a:avLst/>
            <a:gdLst/>
            <a:ahLst/>
            <a:cxnLst/>
            <a:rect l="l" t="t" r="r" b="b"/>
            <a:pathLst>
              <a:path w="26736" h="26253">
                <a:moveTo>
                  <a:pt x="12024" y="0"/>
                </a:moveTo>
                <a:lnTo>
                  <a:pt x="1191" y="7938"/>
                </a:lnTo>
                <a:lnTo>
                  <a:pt x="0" y="15695"/>
                </a:lnTo>
                <a:lnTo>
                  <a:pt x="6352" y="24364"/>
                </a:lnTo>
                <a:lnTo>
                  <a:pt x="10079" y="26253"/>
                </a:lnTo>
                <a:lnTo>
                  <a:pt x="16650" y="26253"/>
                </a:lnTo>
                <a:lnTo>
                  <a:pt x="19178" y="25425"/>
                </a:lnTo>
                <a:lnTo>
                  <a:pt x="23986" y="21904"/>
                </a:lnTo>
                <a:lnTo>
                  <a:pt x="24143" y="21646"/>
                </a:lnTo>
                <a:lnTo>
                  <a:pt x="15086" y="21646"/>
                </a:lnTo>
                <a:lnTo>
                  <a:pt x="10614" y="20935"/>
                </a:lnTo>
                <a:lnTo>
                  <a:pt x="6192" y="14894"/>
                </a:lnTo>
                <a:lnTo>
                  <a:pt x="6852" y="10563"/>
                </a:lnTo>
                <a:lnTo>
                  <a:pt x="11111" y="7441"/>
                </a:lnTo>
                <a:lnTo>
                  <a:pt x="12522" y="6979"/>
                </a:lnTo>
                <a:lnTo>
                  <a:pt x="24286" y="6979"/>
                </a:lnTo>
                <a:lnTo>
                  <a:pt x="20111" y="1279"/>
                </a:lnTo>
                <a:lnTo>
                  <a:pt x="12024" y="0"/>
                </a:lnTo>
                <a:close/>
              </a:path>
              <a:path w="26736" h="26253">
                <a:moveTo>
                  <a:pt x="24286" y="6979"/>
                </a:moveTo>
                <a:lnTo>
                  <a:pt x="16191" y="6979"/>
                </a:lnTo>
                <a:lnTo>
                  <a:pt x="18274" y="8035"/>
                </a:lnTo>
                <a:lnTo>
                  <a:pt x="20662" y="11291"/>
                </a:lnTo>
                <a:lnTo>
                  <a:pt x="21106" y="13109"/>
                </a:lnTo>
                <a:lnTo>
                  <a:pt x="20544" y="16753"/>
                </a:lnTo>
                <a:lnTo>
                  <a:pt x="19573" y="18357"/>
                </a:lnTo>
                <a:lnTo>
                  <a:pt x="15086" y="21646"/>
                </a:lnTo>
                <a:lnTo>
                  <a:pt x="24143" y="21646"/>
                </a:lnTo>
                <a:lnTo>
                  <a:pt x="25732" y="19028"/>
                </a:lnTo>
                <a:lnTo>
                  <a:pt x="26736" y="12495"/>
                </a:lnTo>
                <a:lnTo>
                  <a:pt x="25934" y="9230"/>
                </a:lnTo>
                <a:lnTo>
                  <a:pt x="24286" y="6979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" name="object 136"/>
          <p:cNvSpPr/>
          <p:nvPr/>
        </p:nvSpPr>
        <p:spPr>
          <a:xfrm>
            <a:off x="1279956" y="6885443"/>
            <a:ext cx="127208" cy="129568"/>
          </a:xfrm>
          <a:custGeom>
            <a:avLst/>
            <a:gdLst/>
            <a:ahLst/>
            <a:cxnLst/>
            <a:rect l="l" t="t" r="r" b="b"/>
            <a:pathLst>
              <a:path w="127208" h="129568">
                <a:moveTo>
                  <a:pt x="61081" y="0"/>
                </a:moveTo>
                <a:lnTo>
                  <a:pt x="25087" y="12718"/>
                </a:lnTo>
                <a:lnTo>
                  <a:pt x="1203" y="50226"/>
                </a:lnTo>
                <a:lnTo>
                  <a:pt x="0" y="61645"/>
                </a:lnTo>
                <a:lnTo>
                  <a:pt x="867" y="73472"/>
                </a:lnTo>
                <a:lnTo>
                  <a:pt x="16716" y="109370"/>
                </a:lnTo>
                <a:lnTo>
                  <a:pt x="50604" y="128206"/>
                </a:lnTo>
                <a:lnTo>
                  <a:pt x="63779" y="129568"/>
                </a:lnTo>
                <a:lnTo>
                  <a:pt x="67942" y="129435"/>
                </a:lnTo>
                <a:lnTo>
                  <a:pt x="80138" y="127426"/>
                </a:lnTo>
                <a:lnTo>
                  <a:pt x="92077" y="122893"/>
                </a:lnTo>
                <a:lnTo>
                  <a:pt x="103810" y="115697"/>
                </a:lnTo>
                <a:lnTo>
                  <a:pt x="107920" y="111819"/>
                </a:lnTo>
                <a:lnTo>
                  <a:pt x="52815" y="111819"/>
                </a:lnTo>
                <a:lnTo>
                  <a:pt x="41660" y="107293"/>
                </a:lnTo>
                <a:lnTo>
                  <a:pt x="30971" y="99208"/>
                </a:lnTo>
                <a:lnTo>
                  <a:pt x="20838" y="87195"/>
                </a:lnTo>
                <a:lnTo>
                  <a:pt x="16810" y="76364"/>
                </a:lnTo>
                <a:lnTo>
                  <a:pt x="15600" y="65017"/>
                </a:lnTo>
                <a:lnTo>
                  <a:pt x="17215" y="53585"/>
                </a:lnTo>
                <a:lnTo>
                  <a:pt x="50899" y="18067"/>
                </a:lnTo>
                <a:lnTo>
                  <a:pt x="63666" y="16360"/>
                </a:lnTo>
                <a:lnTo>
                  <a:pt x="106349" y="16360"/>
                </a:lnTo>
                <a:lnTo>
                  <a:pt x="99369" y="10769"/>
                </a:lnTo>
                <a:lnTo>
                  <a:pt x="87891" y="4883"/>
                </a:lnTo>
                <a:lnTo>
                  <a:pt x="75061" y="1234"/>
                </a:lnTo>
                <a:lnTo>
                  <a:pt x="61081" y="0"/>
                </a:lnTo>
                <a:close/>
              </a:path>
              <a:path w="127208" h="129568">
                <a:moveTo>
                  <a:pt x="106349" y="16360"/>
                </a:moveTo>
                <a:lnTo>
                  <a:pt x="63666" y="16360"/>
                </a:lnTo>
                <a:lnTo>
                  <a:pt x="73372" y="17385"/>
                </a:lnTo>
                <a:lnTo>
                  <a:pt x="84880" y="21585"/>
                </a:lnTo>
                <a:lnTo>
                  <a:pt x="95692" y="29227"/>
                </a:lnTo>
                <a:lnTo>
                  <a:pt x="105606" y="40525"/>
                </a:lnTo>
                <a:lnTo>
                  <a:pt x="110249" y="51517"/>
                </a:lnTo>
                <a:lnTo>
                  <a:pt x="111978" y="63081"/>
                </a:lnTo>
                <a:lnTo>
                  <a:pt x="110835" y="74716"/>
                </a:lnTo>
                <a:lnTo>
                  <a:pt x="81620" y="109430"/>
                </a:lnTo>
                <a:lnTo>
                  <a:pt x="52815" y="111819"/>
                </a:lnTo>
                <a:lnTo>
                  <a:pt x="107920" y="111819"/>
                </a:lnTo>
                <a:lnTo>
                  <a:pt x="126302" y="78193"/>
                </a:lnTo>
                <a:lnTo>
                  <a:pt x="127208" y="66810"/>
                </a:lnTo>
                <a:lnTo>
                  <a:pt x="126049" y="54988"/>
                </a:lnTo>
                <a:lnTo>
                  <a:pt x="122735" y="42910"/>
                </a:lnTo>
                <a:lnTo>
                  <a:pt x="117178" y="30758"/>
                </a:lnTo>
                <a:lnTo>
                  <a:pt x="109289" y="18715"/>
                </a:lnTo>
                <a:lnTo>
                  <a:pt x="106349" y="1636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" name="object 137"/>
          <p:cNvSpPr/>
          <p:nvPr/>
        </p:nvSpPr>
        <p:spPr>
          <a:xfrm>
            <a:off x="1336615" y="7056625"/>
            <a:ext cx="14133" cy="14135"/>
          </a:xfrm>
          <a:custGeom>
            <a:avLst/>
            <a:gdLst/>
            <a:ahLst/>
            <a:cxnLst/>
            <a:rect l="l" t="t" r="r" b="b"/>
            <a:pathLst>
              <a:path w="14133" h="14135">
                <a:moveTo>
                  <a:pt x="6164" y="0"/>
                </a:moveTo>
                <a:lnTo>
                  <a:pt x="609" y="4077"/>
                </a:lnTo>
                <a:lnTo>
                  <a:pt x="0" y="7982"/>
                </a:lnTo>
                <a:lnTo>
                  <a:pt x="4080" y="13537"/>
                </a:lnTo>
                <a:lnTo>
                  <a:pt x="7980" y="14135"/>
                </a:lnTo>
                <a:lnTo>
                  <a:pt x="13535" y="10065"/>
                </a:lnTo>
                <a:lnTo>
                  <a:pt x="14133" y="6160"/>
                </a:lnTo>
                <a:lnTo>
                  <a:pt x="10063" y="603"/>
                </a:lnTo>
                <a:lnTo>
                  <a:pt x="616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" name="object 138"/>
          <p:cNvSpPr/>
          <p:nvPr/>
        </p:nvSpPr>
        <p:spPr>
          <a:xfrm>
            <a:off x="1449732" y="6830007"/>
            <a:ext cx="14133" cy="14134"/>
          </a:xfrm>
          <a:custGeom>
            <a:avLst/>
            <a:gdLst/>
            <a:ahLst/>
            <a:cxnLst/>
            <a:rect l="l" t="t" r="r" b="b"/>
            <a:pathLst>
              <a:path w="14133" h="14134">
                <a:moveTo>
                  <a:pt x="6163" y="0"/>
                </a:moveTo>
                <a:lnTo>
                  <a:pt x="607" y="4077"/>
                </a:lnTo>
                <a:lnTo>
                  <a:pt x="0" y="7982"/>
                </a:lnTo>
                <a:lnTo>
                  <a:pt x="4080" y="13536"/>
                </a:lnTo>
                <a:lnTo>
                  <a:pt x="7979" y="14134"/>
                </a:lnTo>
                <a:lnTo>
                  <a:pt x="13535" y="10065"/>
                </a:lnTo>
                <a:lnTo>
                  <a:pt x="14133" y="6158"/>
                </a:lnTo>
                <a:lnTo>
                  <a:pt x="10062" y="603"/>
                </a:lnTo>
                <a:lnTo>
                  <a:pt x="6163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" name="object 139"/>
          <p:cNvSpPr/>
          <p:nvPr/>
        </p:nvSpPr>
        <p:spPr>
          <a:xfrm>
            <a:off x="1288995" y="6845944"/>
            <a:ext cx="30914" cy="53500"/>
          </a:xfrm>
          <a:custGeom>
            <a:avLst/>
            <a:gdLst/>
            <a:ahLst/>
            <a:cxnLst/>
            <a:rect l="l" t="t" r="r" b="b"/>
            <a:pathLst>
              <a:path w="30914" h="53500">
                <a:moveTo>
                  <a:pt x="1197" y="0"/>
                </a:moveTo>
                <a:lnTo>
                  <a:pt x="0" y="671"/>
                </a:lnTo>
                <a:lnTo>
                  <a:pt x="29719" y="53500"/>
                </a:lnTo>
                <a:lnTo>
                  <a:pt x="30914" y="52829"/>
                </a:lnTo>
                <a:lnTo>
                  <a:pt x="119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" name="object 140"/>
          <p:cNvSpPr/>
          <p:nvPr/>
        </p:nvSpPr>
        <p:spPr>
          <a:xfrm>
            <a:off x="1343003" y="7006763"/>
            <a:ext cx="1367" cy="56929"/>
          </a:xfrm>
          <a:custGeom>
            <a:avLst/>
            <a:gdLst/>
            <a:ahLst/>
            <a:cxnLst/>
            <a:rect l="l" t="t" r="r" b="b"/>
            <a:pathLst>
              <a:path w="1367" h="56929">
                <a:moveTo>
                  <a:pt x="683" y="0"/>
                </a:moveTo>
                <a:lnTo>
                  <a:pt x="683" y="56929"/>
                </a:lnTo>
              </a:path>
            </a:pathLst>
          </a:custGeom>
          <a:ln w="3175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" name="object 141"/>
          <p:cNvSpPr/>
          <p:nvPr/>
        </p:nvSpPr>
        <p:spPr>
          <a:xfrm>
            <a:off x="1400244" y="6949513"/>
            <a:ext cx="46916" cy="1367"/>
          </a:xfrm>
          <a:custGeom>
            <a:avLst/>
            <a:gdLst/>
            <a:ahLst/>
            <a:cxnLst/>
            <a:rect l="l" t="t" r="r" b="b"/>
            <a:pathLst>
              <a:path w="46916" h="1367">
                <a:moveTo>
                  <a:pt x="0" y="683"/>
                </a:moveTo>
                <a:lnTo>
                  <a:pt x="46916" y="683"/>
                </a:lnTo>
              </a:path>
            </a:pathLst>
          </a:custGeom>
          <a:ln w="3175">
            <a:solidFill>
              <a:srgbClr val="01020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" name="object 142"/>
          <p:cNvSpPr/>
          <p:nvPr/>
        </p:nvSpPr>
        <p:spPr>
          <a:xfrm>
            <a:off x="1461804" y="6901130"/>
            <a:ext cx="46636" cy="41587"/>
          </a:xfrm>
          <a:custGeom>
            <a:avLst/>
            <a:gdLst/>
            <a:ahLst/>
            <a:cxnLst/>
            <a:rect l="l" t="t" r="r" b="b"/>
            <a:pathLst>
              <a:path w="46636" h="41587">
                <a:moveTo>
                  <a:pt x="45727" y="0"/>
                </a:moveTo>
                <a:lnTo>
                  <a:pt x="0" y="40561"/>
                </a:lnTo>
                <a:lnTo>
                  <a:pt x="908" y="41587"/>
                </a:lnTo>
                <a:lnTo>
                  <a:pt x="46636" y="1024"/>
                </a:lnTo>
                <a:lnTo>
                  <a:pt x="4572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" name="object 143"/>
          <p:cNvSpPr/>
          <p:nvPr/>
        </p:nvSpPr>
        <p:spPr>
          <a:xfrm>
            <a:off x="1456317" y="6836591"/>
            <a:ext cx="50695" cy="50701"/>
          </a:xfrm>
          <a:custGeom>
            <a:avLst/>
            <a:gdLst/>
            <a:ahLst/>
            <a:cxnLst/>
            <a:rect l="l" t="t" r="r" b="b"/>
            <a:pathLst>
              <a:path w="50695" h="50701">
                <a:moveTo>
                  <a:pt x="972" y="0"/>
                </a:moveTo>
                <a:lnTo>
                  <a:pt x="0" y="966"/>
                </a:lnTo>
                <a:lnTo>
                  <a:pt x="49724" y="50701"/>
                </a:lnTo>
                <a:lnTo>
                  <a:pt x="50695" y="49734"/>
                </a:lnTo>
                <a:lnTo>
                  <a:pt x="97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238" y="2357001"/>
            <a:ext cx="9143998" cy="48501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774238" y="349135"/>
            <a:ext cx="9143998" cy="41430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774238" y="1450025"/>
            <a:ext cx="9143998" cy="41430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4208877" y="3633673"/>
            <a:ext cx="4329370" cy="15665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273186" y="3628828"/>
            <a:ext cx="3375660" cy="4470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mtClean="0" sz="2800" spc="-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mtClean="0" sz="2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mtClean="0" sz="2800" spc="-15">
                <a:solidFill>
                  <a:srgbClr val="FFFFFF"/>
                </a:solidFill>
                <a:latin typeface="Calibri"/>
                <a:cs typeface="Calibri"/>
              </a:rPr>
              <a:t>ial D</a:t>
            </a:r>
            <a:r>
              <a:rPr dirty="0" smtClean="0" sz="2800" spc="-15">
                <a:solidFill>
                  <a:srgbClr val="FFFFFF"/>
                </a:solidFill>
                <a:latin typeface="Calibri"/>
                <a:cs typeface="Calibri"/>
              </a:rPr>
              <a:t>ata</a:t>
            </a:r>
            <a:r>
              <a:rPr dirty="0" smtClean="0" sz="2800" spc="-15">
                <a:solidFill>
                  <a:srgbClr val="FFFFFF"/>
                </a:solidFill>
                <a:latin typeface="Calibri"/>
                <a:cs typeface="Calibri"/>
              </a:rPr>
              <a:t> In</a:t>
            </a:r>
            <a:r>
              <a:rPr dirty="0" smtClean="0" sz="2800" spc="-15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dirty="0" smtClean="0" sz="2800" spc="-15">
                <a:solidFill>
                  <a:srgbClr val="FFFFFF"/>
                </a:solidFill>
                <a:latin typeface="Calibri"/>
                <a:cs typeface="Calibri"/>
              </a:rPr>
              <a:t>lli</a:t>
            </a:r>
            <a:r>
              <a:rPr dirty="0" smtClean="0" sz="2800" spc="-15">
                <a:solidFill>
                  <a:srgbClr val="FFFFFF"/>
                </a:solidFill>
                <a:latin typeface="Calibri"/>
                <a:cs typeface="Calibri"/>
              </a:rPr>
              <a:t>ge</a:t>
            </a:r>
            <a:r>
              <a:rPr dirty="0" smtClean="0" sz="2800" spc="-1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mtClean="0" sz="2800" spc="-15">
                <a:solidFill>
                  <a:srgbClr val="FFFFFF"/>
                </a:solidFill>
                <a:latin typeface="Calibri"/>
                <a:cs typeface="Calibri"/>
              </a:rPr>
              <a:t>ce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66897" y="6797097"/>
            <a:ext cx="3141980" cy="3225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000">
                <a:solidFill>
                  <a:srgbClr val="FFFFFF"/>
                </a:solidFill>
                <a:latin typeface="Calibri"/>
                <a:cs typeface="Calibri"/>
              </a:rPr>
              <a:t>@ab</a:t>
            </a:r>
            <a:r>
              <a:rPr dirty="0" smtClean="0" sz="2000" spc="-10">
                <a:solidFill>
                  <a:srgbClr val="FFFFFF"/>
                </a:solidFill>
                <a:latin typeface="Calibri"/>
                <a:cs typeface="Calibri"/>
              </a:rPr>
              <a:t>c3</a:t>
            </a:r>
            <a:r>
              <a:rPr dirty="0" smtClean="0" sz="2000" spc="-10">
                <a:solidFill>
                  <a:srgbClr val="FFFFFF"/>
                </a:solidFill>
                <a:latin typeface="Calibri"/>
                <a:cs typeface="Calibri"/>
              </a:rPr>
              <a:t>d | </a:t>
            </a:r>
            <a:r>
              <a:rPr dirty="0" smtClean="0" sz="2000" spc="-1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mtClean="0" sz="2000" spc="-15">
                <a:solidFill>
                  <a:srgbClr val="FFFFFF"/>
                </a:solidFill>
                <a:latin typeface="Calibri"/>
                <a:cs typeface="Calibri"/>
              </a:rPr>
              <a:t>uls</a:t>
            </a:r>
            <a:r>
              <a:rPr dirty="0" smtClean="0" sz="2000" spc="-10">
                <a:solidFill>
                  <a:srgbClr val="FFFFFF"/>
                </a:solidFill>
                <a:latin typeface="Calibri"/>
                <a:cs typeface="Calibri"/>
              </a:rPr>
              <a:t>arP</a:t>
            </a:r>
            <a:r>
              <a:rPr dirty="0" smtClean="0" sz="20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mtClean="0" sz="2000" spc="95">
                <a:solidFill>
                  <a:srgbClr val="FFFFFF"/>
                </a:solidFill>
                <a:latin typeface="Calibri"/>
                <a:cs typeface="Calibri"/>
              </a:rPr>
              <a:t>a8</a:t>
            </a:r>
            <a:r>
              <a:rPr dirty="0" smtClean="0" sz="2000" spc="9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mtClean="0" sz="2000" spc="-15">
                <a:solidFill>
                  <a:srgbClr val="FFFFFF"/>
                </a:solidFill>
                <a:latin typeface="Calibri"/>
                <a:cs typeface="Calibri"/>
              </a:rPr>
              <a:t>rm</a:t>
            </a:r>
            <a:r>
              <a:rPr dirty="0" smtClean="0" sz="2000" spc="-1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mtClean="0" sz="2000" spc="-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mtClean="0" sz="2000" spc="-1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mtClean="0" sz="2000" spc="-2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07987" y="5221797"/>
            <a:ext cx="1822268" cy="1777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112851" y="4671753"/>
            <a:ext cx="1437640" cy="31305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000" spc="-50">
                <a:solidFill>
                  <a:srgbClr val="7F7F7F"/>
                </a:solidFill>
                <a:latin typeface="Arial"/>
                <a:cs typeface="Arial"/>
              </a:rPr>
              <a:t>Social</a:t>
            </a:r>
            <a:r>
              <a:rPr dirty="0" smtClean="0" sz="2000" spc="-5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000" spc="-45">
                <a:solidFill>
                  <a:srgbClr val="7F7F7F"/>
                </a:solidFill>
                <a:latin typeface="Arial"/>
                <a:cs typeface="Arial"/>
              </a:rPr>
              <a:t>Graph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81761" y="4588625"/>
            <a:ext cx="2157152" cy="2539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2831637" y="4616334"/>
            <a:ext cx="2057399" cy="2438399"/>
          </a:xfrm>
          <a:custGeom>
            <a:avLst/>
            <a:gdLst/>
            <a:ahLst/>
            <a:cxnLst/>
            <a:rect l="l" t="t" r="r" b="b"/>
            <a:pathLst>
              <a:path w="2057399" h="2438399">
                <a:moveTo>
                  <a:pt x="0" y="342906"/>
                </a:moveTo>
                <a:lnTo>
                  <a:pt x="4488" y="287285"/>
                </a:lnTo>
                <a:lnTo>
                  <a:pt x="17481" y="234521"/>
                </a:lnTo>
                <a:lnTo>
                  <a:pt x="38274" y="185321"/>
                </a:lnTo>
                <a:lnTo>
                  <a:pt x="66161" y="140390"/>
                </a:lnTo>
                <a:lnTo>
                  <a:pt x="100435" y="100435"/>
                </a:lnTo>
                <a:lnTo>
                  <a:pt x="140390" y="66161"/>
                </a:lnTo>
                <a:lnTo>
                  <a:pt x="185321" y="38274"/>
                </a:lnTo>
                <a:lnTo>
                  <a:pt x="234521" y="17481"/>
                </a:lnTo>
                <a:lnTo>
                  <a:pt x="287285" y="4488"/>
                </a:lnTo>
                <a:lnTo>
                  <a:pt x="342906" y="0"/>
                </a:lnTo>
                <a:lnTo>
                  <a:pt x="1714492" y="0"/>
                </a:lnTo>
                <a:lnTo>
                  <a:pt x="1770113" y="4488"/>
                </a:lnTo>
                <a:lnTo>
                  <a:pt x="1822877" y="17481"/>
                </a:lnTo>
                <a:lnTo>
                  <a:pt x="1872077" y="38274"/>
                </a:lnTo>
                <a:lnTo>
                  <a:pt x="1917008" y="66161"/>
                </a:lnTo>
                <a:lnTo>
                  <a:pt x="1956964" y="100435"/>
                </a:lnTo>
                <a:lnTo>
                  <a:pt x="1991238" y="140390"/>
                </a:lnTo>
                <a:lnTo>
                  <a:pt x="2019124" y="185321"/>
                </a:lnTo>
                <a:lnTo>
                  <a:pt x="2039917" y="234521"/>
                </a:lnTo>
                <a:lnTo>
                  <a:pt x="2052911" y="287285"/>
                </a:lnTo>
                <a:lnTo>
                  <a:pt x="2057399" y="342906"/>
                </a:lnTo>
                <a:lnTo>
                  <a:pt x="2057399" y="2095492"/>
                </a:lnTo>
                <a:lnTo>
                  <a:pt x="2052911" y="2151113"/>
                </a:lnTo>
                <a:lnTo>
                  <a:pt x="2039917" y="2203877"/>
                </a:lnTo>
                <a:lnTo>
                  <a:pt x="2019124" y="2253077"/>
                </a:lnTo>
                <a:lnTo>
                  <a:pt x="1991238" y="2298008"/>
                </a:lnTo>
                <a:lnTo>
                  <a:pt x="1956964" y="2337964"/>
                </a:lnTo>
                <a:lnTo>
                  <a:pt x="1917008" y="2372238"/>
                </a:lnTo>
                <a:lnTo>
                  <a:pt x="1872077" y="2400124"/>
                </a:lnTo>
                <a:lnTo>
                  <a:pt x="1822877" y="2420917"/>
                </a:lnTo>
                <a:lnTo>
                  <a:pt x="1770113" y="2433911"/>
                </a:lnTo>
                <a:lnTo>
                  <a:pt x="1714492" y="2438399"/>
                </a:lnTo>
                <a:lnTo>
                  <a:pt x="342906" y="2438399"/>
                </a:lnTo>
                <a:lnTo>
                  <a:pt x="287285" y="2433911"/>
                </a:lnTo>
                <a:lnTo>
                  <a:pt x="234521" y="2420917"/>
                </a:lnTo>
                <a:lnTo>
                  <a:pt x="185321" y="2400124"/>
                </a:lnTo>
                <a:lnTo>
                  <a:pt x="140390" y="2372238"/>
                </a:lnTo>
                <a:lnTo>
                  <a:pt x="100435" y="2337964"/>
                </a:lnTo>
                <a:lnTo>
                  <a:pt x="66161" y="2298008"/>
                </a:lnTo>
                <a:lnTo>
                  <a:pt x="38274" y="2253077"/>
                </a:lnTo>
                <a:lnTo>
                  <a:pt x="17481" y="2203877"/>
                </a:lnTo>
                <a:lnTo>
                  <a:pt x="4488" y="2151113"/>
                </a:lnTo>
                <a:lnTo>
                  <a:pt x="0" y="2095492"/>
                </a:lnTo>
                <a:lnTo>
                  <a:pt x="0" y="342906"/>
                </a:lnTo>
                <a:close/>
              </a:path>
            </a:pathLst>
          </a:custGeom>
          <a:ln w="9524">
            <a:solidFill>
              <a:srgbClr val="0091D1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913815" y="4692534"/>
            <a:ext cx="1583055" cy="31305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000" spc="-50">
                <a:solidFill>
                  <a:srgbClr val="7F7F7F"/>
                </a:solidFill>
                <a:latin typeface="Arial"/>
                <a:cs typeface="Arial"/>
              </a:rPr>
              <a:t>Inte</a:t>
            </a:r>
            <a:r>
              <a:rPr dirty="0" smtClean="0" sz="2000" spc="-80">
                <a:solidFill>
                  <a:srgbClr val="7F7F7F"/>
                </a:solidFill>
                <a:latin typeface="Arial"/>
                <a:cs typeface="Arial"/>
              </a:rPr>
              <a:t>r</a:t>
            </a:r>
            <a:r>
              <a:rPr dirty="0" smtClean="0" sz="2000" spc="-30">
                <a:solidFill>
                  <a:srgbClr val="7F7F7F"/>
                </a:solidFill>
                <a:latin typeface="Arial"/>
                <a:cs typeface="Arial"/>
              </a:rPr>
              <a:t>est</a:t>
            </a:r>
            <a:r>
              <a:rPr dirty="0" smtClean="0" sz="2000" spc="-3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mtClean="0" sz="2000" spc="-45">
                <a:solidFill>
                  <a:srgbClr val="7F7F7F"/>
                </a:solidFill>
                <a:latin typeface="Arial"/>
                <a:cs typeface="Arial"/>
              </a:rPr>
              <a:t>Graph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99775" y="4588625"/>
            <a:ext cx="2157152" cy="24647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5651037" y="4616334"/>
            <a:ext cx="2057399" cy="2362199"/>
          </a:xfrm>
          <a:custGeom>
            <a:avLst/>
            <a:gdLst/>
            <a:ahLst/>
            <a:cxnLst/>
            <a:rect l="l" t="t" r="r" b="b"/>
            <a:pathLst>
              <a:path w="2057399" h="2362199">
                <a:moveTo>
                  <a:pt x="0" y="342906"/>
                </a:moveTo>
                <a:lnTo>
                  <a:pt x="4488" y="287285"/>
                </a:lnTo>
                <a:lnTo>
                  <a:pt x="17481" y="234521"/>
                </a:lnTo>
                <a:lnTo>
                  <a:pt x="38274" y="185321"/>
                </a:lnTo>
                <a:lnTo>
                  <a:pt x="66161" y="140390"/>
                </a:lnTo>
                <a:lnTo>
                  <a:pt x="100435" y="100435"/>
                </a:lnTo>
                <a:lnTo>
                  <a:pt x="140390" y="66161"/>
                </a:lnTo>
                <a:lnTo>
                  <a:pt x="185321" y="38274"/>
                </a:lnTo>
                <a:lnTo>
                  <a:pt x="234521" y="17481"/>
                </a:lnTo>
                <a:lnTo>
                  <a:pt x="287285" y="4488"/>
                </a:lnTo>
                <a:lnTo>
                  <a:pt x="342906" y="0"/>
                </a:lnTo>
                <a:lnTo>
                  <a:pt x="1714492" y="0"/>
                </a:lnTo>
                <a:lnTo>
                  <a:pt x="1770113" y="4488"/>
                </a:lnTo>
                <a:lnTo>
                  <a:pt x="1822877" y="17481"/>
                </a:lnTo>
                <a:lnTo>
                  <a:pt x="1872077" y="38274"/>
                </a:lnTo>
                <a:lnTo>
                  <a:pt x="1917008" y="66161"/>
                </a:lnTo>
                <a:lnTo>
                  <a:pt x="1956964" y="100435"/>
                </a:lnTo>
                <a:lnTo>
                  <a:pt x="1991238" y="140390"/>
                </a:lnTo>
                <a:lnTo>
                  <a:pt x="2019124" y="185321"/>
                </a:lnTo>
                <a:lnTo>
                  <a:pt x="2039917" y="234521"/>
                </a:lnTo>
                <a:lnTo>
                  <a:pt x="2052911" y="287285"/>
                </a:lnTo>
                <a:lnTo>
                  <a:pt x="2057399" y="342906"/>
                </a:lnTo>
                <a:lnTo>
                  <a:pt x="2057399" y="2019292"/>
                </a:lnTo>
                <a:lnTo>
                  <a:pt x="2052911" y="2074913"/>
                </a:lnTo>
                <a:lnTo>
                  <a:pt x="2039917" y="2127677"/>
                </a:lnTo>
                <a:lnTo>
                  <a:pt x="2019124" y="2176877"/>
                </a:lnTo>
                <a:lnTo>
                  <a:pt x="1991238" y="2221808"/>
                </a:lnTo>
                <a:lnTo>
                  <a:pt x="1956964" y="2261764"/>
                </a:lnTo>
                <a:lnTo>
                  <a:pt x="1917008" y="2296038"/>
                </a:lnTo>
                <a:lnTo>
                  <a:pt x="1872077" y="2323924"/>
                </a:lnTo>
                <a:lnTo>
                  <a:pt x="1822877" y="2344717"/>
                </a:lnTo>
                <a:lnTo>
                  <a:pt x="1770113" y="2357711"/>
                </a:lnTo>
                <a:lnTo>
                  <a:pt x="1714492" y="2362199"/>
                </a:lnTo>
                <a:lnTo>
                  <a:pt x="342906" y="2362199"/>
                </a:lnTo>
                <a:lnTo>
                  <a:pt x="287285" y="2357711"/>
                </a:lnTo>
                <a:lnTo>
                  <a:pt x="234521" y="2344717"/>
                </a:lnTo>
                <a:lnTo>
                  <a:pt x="185321" y="2323924"/>
                </a:lnTo>
                <a:lnTo>
                  <a:pt x="140390" y="2296038"/>
                </a:lnTo>
                <a:lnTo>
                  <a:pt x="100435" y="2261764"/>
                </a:lnTo>
                <a:lnTo>
                  <a:pt x="66161" y="2221808"/>
                </a:lnTo>
                <a:lnTo>
                  <a:pt x="38274" y="2176877"/>
                </a:lnTo>
                <a:lnTo>
                  <a:pt x="17481" y="2127677"/>
                </a:lnTo>
                <a:lnTo>
                  <a:pt x="4488" y="2074913"/>
                </a:lnTo>
                <a:lnTo>
                  <a:pt x="0" y="2019292"/>
                </a:lnTo>
                <a:lnTo>
                  <a:pt x="0" y="342906"/>
                </a:lnTo>
                <a:close/>
              </a:path>
            </a:pathLst>
          </a:custGeom>
          <a:ln w="9524">
            <a:solidFill>
              <a:srgbClr val="0091D1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5827387" y="5153199"/>
            <a:ext cx="1704701" cy="15782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958967" y="2004753"/>
            <a:ext cx="900430" cy="31305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000" spc="-20">
                <a:solidFill>
                  <a:srgbClr val="7F7F7F"/>
                </a:solidFill>
                <a:latin typeface="Arial"/>
                <a:cs typeface="Arial"/>
              </a:rPr>
              <a:t>Content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35346" y="1920239"/>
            <a:ext cx="2157152" cy="25395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1383837" y="1949334"/>
            <a:ext cx="2057399" cy="2438399"/>
          </a:xfrm>
          <a:custGeom>
            <a:avLst/>
            <a:gdLst/>
            <a:ahLst/>
            <a:cxnLst/>
            <a:rect l="l" t="t" r="r" b="b"/>
            <a:pathLst>
              <a:path w="2057399" h="2438399">
                <a:moveTo>
                  <a:pt x="0" y="342906"/>
                </a:moveTo>
                <a:lnTo>
                  <a:pt x="4488" y="287285"/>
                </a:lnTo>
                <a:lnTo>
                  <a:pt x="17481" y="234521"/>
                </a:lnTo>
                <a:lnTo>
                  <a:pt x="38274" y="185321"/>
                </a:lnTo>
                <a:lnTo>
                  <a:pt x="66161" y="140390"/>
                </a:lnTo>
                <a:lnTo>
                  <a:pt x="100435" y="100435"/>
                </a:lnTo>
                <a:lnTo>
                  <a:pt x="140390" y="66161"/>
                </a:lnTo>
                <a:lnTo>
                  <a:pt x="185321" y="38274"/>
                </a:lnTo>
                <a:lnTo>
                  <a:pt x="234521" y="17481"/>
                </a:lnTo>
                <a:lnTo>
                  <a:pt x="287285" y="4488"/>
                </a:lnTo>
                <a:lnTo>
                  <a:pt x="342906" y="0"/>
                </a:lnTo>
                <a:lnTo>
                  <a:pt x="1714492" y="0"/>
                </a:lnTo>
                <a:lnTo>
                  <a:pt x="1770113" y="4488"/>
                </a:lnTo>
                <a:lnTo>
                  <a:pt x="1822877" y="17481"/>
                </a:lnTo>
                <a:lnTo>
                  <a:pt x="1872077" y="38274"/>
                </a:lnTo>
                <a:lnTo>
                  <a:pt x="1917008" y="66161"/>
                </a:lnTo>
                <a:lnTo>
                  <a:pt x="1956964" y="100435"/>
                </a:lnTo>
                <a:lnTo>
                  <a:pt x="1991238" y="140390"/>
                </a:lnTo>
                <a:lnTo>
                  <a:pt x="2019124" y="185321"/>
                </a:lnTo>
                <a:lnTo>
                  <a:pt x="2039917" y="234521"/>
                </a:lnTo>
                <a:lnTo>
                  <a:pt x="2052911" y="287285"/>
                </a:lnTo>
                <a:lnTo>
                  <a:pt x="2057399" y="342906"/>
                </a:lnTo>
                <a:lnTo>
                  <a:pt x="2057399" y="2095492"/>
                </a:lnTo>
                <a:lnTo>
                  <a:pt x="2052911" y="2151113"/>
                </a:lnTo>
                <a:lnTo>
                  <a:pt x="2039917" y="2203877"/>
                </a:lnTo>
                <a:lnTo>
                  <a:pt x="2019124" y="2253077"/>
                </a:lnTo>
                <a:lnTo>
                  <a:pt x="1991238" y="2298008"/>
                </a:lnTo>
                <a:lnTo>
                  <a:pt x="1956964" y="2337964"/>
                </a:lnTo>
                <a:lnTo>
                  <a:pt x="1917008" y="2372238"/>
                </a:lnTo>
                <a:lnTo>
                  <a:pt x="1872077" y="2400124"/>
                </a:lnTo>
                <a:lnTo>
                  <a:pt x="1822877" y="2420917"/>
                </a:lnTo>
                <a:lnTo>
                  <a:pt x="1770113" y="2433911"/>
                </a:lnTo>
                <a:lnTo>
                  <a:pt x="1714492" y="2438399"/>
                </a:lnTo>
                <a:lnTo>
                  <a:pt x="342906" y="2438399"/>
                </a:lnTo>
                <a:lnTo>
                  <a:pt x="287285" y="2433911"/>
                </a:lnTo>
                <a:lnTo>
                  <a:pt x="234521" y="2420917"/>
                </a:lnTo>
                <a:lnTo>
                  <a:pt x="185321" y="2400124"/>
                </a:lnTo>
                <a:lnTo>
                  <a:pt x="140390" y="2372238"/>
                </a:lnTo>
                <a:lnTo>
                  <a:pt x="100435" y="2337964"/>
                </a:lnTo>
                <a:lnTo>
                  <a:pt x="66161" y="2298008"/>
                </a:lnTo>
                <a:lnTo>
                  <a:pt x="38274" y="2253077"/>
                </a:lnTo>
                <a:lnTo>
                  <a:pt x="17481" y="2203877"/>
                </a:lnTo>
                <a:lnTo>
                  <a:pt x="4488" y="2151113"/>
                </a:lnTo>
                <a:lnTo>
                  <a:pt x="0" y="2095492"/>
                </a:lnTo>
                <a:lnTo>
                  <a:pt x="0" y="342906"/>
                </a:lnTo>
                <a:close/>
              </a:path>
            </a:pathLst>
          </a:custGeom>
          <a:ln w="9524">
            <a:solidFill>
              <a:srgbClr val="0091D1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460072" y="2330334"/>
            <a:ext cx="1904964" cy="1942092"/>
          </a:xfrm>
          <a:custGeom>
            <a:avLst/>
            <a:gdLst/>
            <a:ahLst/>
            <a:cxnLst/>
            <a:rect l="l" t="t" r="r" b="b"/>
            <a:pathLst>
              <a:path w="1904964" h="1942092">
                <a:moveTo>
                  <a:pt x="1741249" y="0"/>
                </a:moveTo>
                <a:lnTo>
                  <a:pt x="160256" y="35"/>
                </a:lnTo>
                <a:lnTo>
                  <a:pt x="117536" y="6593"/>
                </a:lnTo>
                <a:lnTo>
                  <a:pt x="79216" y="23442"/>
                </a:lnTo>
                <a:lnTo>
                  <a:pt x="46796" y="49082"/>
                </a:lnTo>
                <a:lnTo>
                  <a:pt x="21780" y="82008"/>
                </a:lnTo>
                <a:lnTo>
                  <a:pt x="5669" y="120721"/>
                </a:lnTo>
                <a:lnTo>
                  <a:pt x="116" y="160292"/>
                </a:lnTo>
                <a:lnTo>
                  <a:pt x="0" y="1781800"/>
                </a:lnTo>
                <a:lnTo>
                  <a:pt x="949" y="1796436"/>
                </a:lnTo>
                <a:lnTo>
                  <a:pt x="11104" y="1837856"/>
                </a:lnTo>
                <a:lnTo>
                  <a:pt x="31050" y="1874377"/>
                </a:lnTo>
                <a:lnTo>
                  <a:pt x="59285" y="1904496"/>
                </a:lnTo>
                <a:lnTo>
                  <a:pt x="94307" y="1926711"/>
                </a:lnTo>
                <a:lnTo>
                  <a:pt x="134614" y="1939520"/>
                </a:lnTo>
                <a:lnTo>
                  <a:pt x="163680" y="1942092"/>
                </a:lnTo>
                <a:lnTo>
                  <a:pt x="1744672" y="1942057"/>
                </a:lnTo>
                <a:lnTo>
                  <a:pt x="1787392" y="1935500"/>
                </a:lnTo>
                <a:lnTo>
                  <a:pt x="1825712" y="1918650"/>
                </a:lnTo>
                <a:lnTo>
                  <a:pt x="1858132" y="1893011"/>
                </a:lnTo>
                <a:lnTo>
                  <a:pt x="1883149" y="1860085"/>
                </a:lnTo>
                <a:lnTo>
                  <a:pt x="1899260" y="1821372"/>
                </a:lnTo>
                <a:lnTo>
                  <a:pt x="1904964" y="1778377"/>
                </a:lnTo>
                <a:lnTo>
                  <a:pt x="1904929" y="160292"/>
                </a:lnTo>
                <a:lnTo>
                  <a:pt x="1898371" y="117573"/>
                </a:lnTo>
                <a:lnTo>
                  <a:pt x="1881522" y="79252"/>
                </a:lnTo>
                <a:lnTo>
                  <a:pt x="1855883" y="46832"/>
                </a:lnTo>
                <a:lnTo>
                  <a:pt x="1822956" y="21815"/>
                </a:lnTo>
                <a:lnTo>
                  <a:pt x="1784244" y="5704"/>
                </a:lnTo>
                <a:lnTo>
                  <a:pt x="174124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460072" y="2330335"/>
            <a:ext cx="1904964" cy="19420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4419137" y="2004753"/>
            <a:ext cx="1620520" cy="31305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000" spc="-35">
                <a:solidFill>
                  <a:srgbClr val="7F7F7F"/>
                </a:solidFill>
                <a:latin typeface="Arial"/>
                <a:cs typeface="Arial"/>
              </a:rPr>
              <a:t>Demographics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153360" y="1920239"/>
            <a:ext cx="2157152" cy="25395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4203237" y="1949334"/>
            <a:ext cx="2057399" cy="2438399"/>
          </a:xfrm>
          <a:custGeom>
            <a:avLst/>
            <a:gdLst/>
            <a:ahLst/>
            <a:cxnLst/>
            <a:rect l="l" t="t" r="r" b="b"/>
            <a:pathLst>
              <a:path w="2057399" h="2438399">
                <a:moveTo>
                  <a:pt x="0" y="342906"/>
                </a:moveTo>
                <a:lnTo>
                  <a:pt x="4488" y="287285"/>
                </a:lnTo>
                <a:lnTo>
                  <a:pt x="17481" y="234521"/>
                </a:lnTo>
                <a:lnTo>
                  <a:pt x="38274" y="185321"/>
                </a:lnTo>
                <a:lnTo>
                  <a:pt x="66161" y="140390"/>
                </a:lnTo>
                <a:lnTo>
                  <a:pt x="100435" y="100435"/>
                </a:lnTo>
                <a:lnTo>
                  <a:pt x="140390" y="66161"/>
                </a:lnTo>
                <a:lnTo>
                  <a:pt x="185321" y="38274"/>
                </a:lnTo>
                <a:lnTo>
                  <a:pt x="234521" y="17481"/>
                </a:lnTo>
                <a:lnTo>
                  <a:pt x="287285" y="4488"/>
                </a:lnTo>
                <a:lnTo>
                  <a:pt x="342906" y="0"/>
                </a:lnTo>
                <a:lnTo>
                  <a:pt x="1714492" y="0"/>
                </a:lnTo>
                <a:lnTo>
                  <a:pt x="1770113" y="4488"/>
                </a:lnTo>
                <a:lnTo>
                  <a:pt x="1822877" y="17481"/>
                </a:lnTo>
                <a:lnTo>
                  <a:pt x="1872078" y="38274"/>
                </a:lnTo>
                <a:lnTo>
                  <a:pt x="1917009" y="66161"/>
                </a:lnTo>
                <a:lnTo>
                  <a:pt x="1956964" y="100435"/>
                </a:lnTo>
                <a:lnTo>
                  <a:pt x="1991238" y="140390"/>
                </a:lnTo>
                <a:lnTo>
                  <a:pt x="2019124" y="185321"/>
                </a:lnTo>
                <a:lnTo>
                  <a:pt x="2039918" y="234521"/>
                </a:lnTo>
                <a:lnTo>
                  <a:pt x="2052911" y="287285"/>
                </a:lnTo>
                <a:lnTo>
                  <a:pt x="2057399" y="342906"/>
                </a:lnTo>
                <a:lnTo>
                  <a:pt x="2057399" y="2095492"/>
                </a:lnTo>
                <a:lnTo>
                  <a:pt x="2052911" y="2151113"/>
                </a:lnTo>
                <a:lnTo>
                  <a:pt x="2039918" y="2203877"/>
                </a:lnTo>
                <a:lnTo>
                  <a:pt x="2019124" y="2253077"/>
                </a:lnTo>
                <a:lnTo>
                  <a:pt x="1991238" y="2298008"/>
                </a:lnTo>
                <a:lnTo>
                  <a:pt x="1956964" y="2337964"/>
                </a:lnTo>
                <a:lnTo>
                  <a:pt x="1917009" y="2372238"/>
                </a:lnTo>
                <a:lnTo>
                  <a:pt x="1872078" y="2400124"/>
                </a:lnTo>
                <a:lnTo>
                  <a:pt x="1822877" y="2420917"/>
                </a:lnTo>
                <a:lnTo>
                  <a:pt x="1770113" y="2433911"/>
                </a:lnTo>
                <a:lnTo>
                  <a:pt x="1714492" y="2438399"/>
                </a:lnTo>
                <a:lnTo>
                  <a:pt x="342906" y="2438399"/>
                </a:lnTo>
                <a:lnTo>
                  <a:pt x="287285" y="2433911"/>
                </a:lnTo>
                <a:lnTo>
                  <a:pt x="234521" y="2420917"/>
                </a:lnTo>
                <a:lnTo>
                  <a:pt x="185321" y="2400124"/>
                </a:lnTo>
                <a:lnTo>
                  <a:pt x="140390" y="2372238"/>
                </a:lnTo>
                <a:lnTo>
                  <a:pt x="100435" y="2337964"/>
                </a:lnTo>
                <a:lnTo>
                  <a:pt x="66161" y="2298008"/>
                </a:lnTo>
                <a:lnTo>
                  <a:pt x="38274" y="2253077"/>
                </a:lnTo>
                <a:lnTo>
                  <a:pt x="17481" y="2203877"/>
                </a:lnTo>
                <a:lnTo>
                  <a:pt x="4488" y="2151113"/>
                </a:lnTo>
                <a:lnTo>
                  <a:pt x="0" y="2095492"/>
                </a:lnTo>
                <a:lnTo>
                  <a:pt x="0" y="342906"/>
                </a:lnTo>
                <a:close/>
              </a:path>
            </a:pathLst>
          </a:custGeom>
          <a:ln w="9524">
            <a:solidFill>
              <a:srgbClr val="0091D1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4546137" y="3320934"/>
            <a:ext cx="1638300" cy="9143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4279437" y="2511309"/>
            <a:ext cx="1219200" cy="8096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7549188" y="2004753"/>
            <a:ext cx="1239520" cy="31305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000" spc="-50">
                <a:solidFill>
                  <a:srgbClr val="7F7F7F"/>
                </a:solidFill>
                <a:latin typeface="Arial"/>
                <a:cs typeface="Arial"/>
              </a:rPr>
              <a:t>Behaviours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050346" y="1920239"/>
            <a:ext cx="2157152" cy="253953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7098837" y="1949334"/>
            <a:ext cx="2057399" cy="2438399"/>
          </a:xfrm>
          <a:custGeom>
            <a:avLst/>
            <a:gdLst/>
            <a:ahLst/>
            <a:cxnLst/>
            <a:rect l="l" t="t" r="r" b="b"/>
            <a:pathLst>
              <a:path w="2057399" h="2438399">
                <a:moveTo>
                  <a:pt x="0" y="342906"/>
                </a:moveTo>
                <a:lnTo>
                  <a:pt x="4488" y="287285"/>
                </a:lnTo>
                <a:lnTo>
                  <a:pt x="17481" y="234521"/>
                </a:lnTo>
                <a:lnTo>
                  <a:pt x="38274" y="185321"/>
                </a:lnTo>
                <a:lnTo>
                  <a:pt x="66161" y="140390"/>
                </a:lnTo>
                <a:lnTo>
                  <a:pt x="100435" y="100435"/>
                </a:lnTo>
                <a:lnTo>
                  <a:pt x="140390" y="66161"/>
                </a:lnTo>
                <a:lnTo>
                  <a:pt x="185321" y="38274"/>
                </a:lnTo>
                <a:lnTo>
                  <a:pt x="234521" y="17481"/>
                </a:lnTo>
                <a:lnTo>
                  <a:pt x="287285" y="4488"/>
                </a:lnTo>
                <a:lnTo>
                  <a:pt x="342906" y="0"/>
                </a:lnTo>
                <a:lnTo>
                  <a:pt x="1714492" y="0"/>
                </a:lnTo>
                <a:lnTo>
                  <a:pt x="1770113" y="4488"/>
                </a:lnTo>
                <a:lnTo>
                  <a:pt x="1822877" y="17481"/>
                </a:lnTo>
                <a:lnTo>
                  <a:pt x="1872078" y="38274"/>
                </a:lnTo>
                <a:lnTo>
                  <a:pt x="1917008" y="66161"/>
                </a:lnTo>
                <a:lnTo>
                  <a:pt x="1956964" y="100435"/>
                </a:lnTo>
                <a:lnTo>
                  <a:pt x="1991238" y="140390"/>
                </a:lnTo>
                <a:lnTo>
                  <a:pt x="2019124" y="185321"/>
                </a:lnTo>
                <a:lnTo>
                  <a:pt x="2039917" y="234521"/>
                </a:lnTo>
                <a:lnTo>
                  <a:pt x="2052911" y="287285"/>
                </a:lnTo>
                <a:lnTo>
                  <a:pt x="2057399" y="342906"/>
                </a:lnTo>
                <a:lnTo>
                  <a:pt x="2057399" y="2095492"/>
                </a:lnTo>
                <a:lnTo>
                  <a:pt x="2052911" y="2151113"/>
                </a:lnTo>
                <a:lnTo>
                  <a:pt x="2039917" y="2203877"/>
                </a:lnTo>
                <a:lnTo>
                  <a:pt x="2019124" y="2253077"/>
                </a:lnTo>
                <a:lnTo>
                  <a:pt x="1991238" y="2298008"/>
                </a:lnTo>
                <a:lnTo>
                  <a:pt x="1956964" y="2337964"/>
                </a:lnTo>
                <a:lnTo>
                  <a:pt x="1917008" y="2372238"/>
                </a:lnTo>
                <a:lnTo>
                  <a:pt x="1872078" y="2400124"/>
                </a:lnTo>
                <a:lnTo>
                  <a:pt x="1822877" y="2420917"/>
                </a:lnTo>
                <a:lnTo>
                  <a:pt x="1770113" y="2433911"/>
                </a:lnTo>
                <a:lnTo>
                  <a:pt x="1714492" y="2438399"/>
                </a:lnTo>
                <a:lnTo>
                  <a:pt x="342906" y="2438399"/>
                </a:lnTo>
                <a:lnTo>
                  <a:pt x="287285" y="2433911"/>
                </a:lnTo>
                <a:lnTo>
                  <a:pt x="234521" y="2420917"/>
                </a:lnTo>
                <a:lnTo>
                  <a:pt x="185321" y="2400124"/>
                </a:lnTo>
                <a:lnTo>
                  <a:pt x="140390" y="2372238"/>
                </a:lnTo>
                <a:lnTo>
                  <a:pt x="100435" y="2337964"/>
                </a:lnTo>
                <a:lnTo>
                  <a:pt x="66161" y="2298008"/>
                </a:lnTo>
                <a:lnTo>
                  <a:pt x="38274" y="2253077"/>
                </a:lnTo>
                <a:lnTo>
                  <a:pt x="17481" y="2203877"/>
                </a:lnTo>
                <a:lnTo>
                  <a:pt x="4488" y="2151113"/>
                </a:lnTo>
                <a:lnTo>
                  <a:pt x="0" y="2095492"/>
                </a:lnTo>
                <a:lnTo>
                  <a:pt x="0" y="342906"/>
                </a:lnTo>
                <a:close/>
              </a:path>
            </a:pathLst>
          </a:custGeom>
          <a:ln w="9524">
            <a:solidFill>
              <a:srgbClr val="0091D1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7175038" y="2711334"/>
            <a:ext cx="1851948" cy="1524000"/>
          </a:xfrm>
          <a:custGeom>
            <a:avLst/>
            <a:gdLst/>
            <a:ahLst/>
            <a:cxnLst/>
            <a:rect l="l" t="t" r="r" b="b"/>
            <a:pathLst>
              <a:path w="1851948" h="1524000">
                <a:moveTo>
                  <a:pt x="1720974" y="0"/>
                </a:moveTo>
                <a:lnTo>
                  <a:pt x="122343" y="279"/>
                </a:lnTo>
                <a:lnTo>
                  <a:pt x="80786" y="9959"/>
                </a:lnTo>
                <a:lnTo>
                  <a:pt x="45511" y="31721"/>
                </a:lnTo>
                <a:lnTo>
                  <a:pt x="18864" y="63218"/>
                </a:lnTo>
                <a:lnTo>
                  <a:pt x="3192" y="102104"/>
                </a:lnTo>
                <a:lnTo>
                  <a:pt x="0" y="130973"/>
                </a:lnTo>
                <a:lnTo>
                  <a:pt x="279" y="1401655"/>
                </a:lnTo>
                <a:lnTo>
                  <a:pt x="9958" y="1443212"/>
                </a:lnTo>
                <a:lnTo>
                  <a:pt x="31720" y="1478487"/>
                </a:lnTo>
                <a:lnTo>
                  <a:pt x="63217" y="1505135"/>
                </a:lnTo>
                <a:lnTo>
                  <a:pt x="102102" y="1520807"/>
                </a:lnTo>
                <a:lnTo>
                  <a:pt x="130972" y="1524000"/>
                </a:lnTo>
                <a:lnTo>
                  <a:pt x="1729603" y="1523720"/>
                </a:lnTo>
                <a:lnTo>
                  <a:pt x="1771160" y="1514040"/>
                </a:lnTo>
                <a:lnTo>
                  <a:pt x="1806436" y="1492279"/>
                </a:lnTo>
                <a:lnTo>
                  <a:pt x="1833083" y="1460782"/>
                </a:lnTo>
                <a:lnTo>
                  <a:pt x="1848756" y="1421896"/>
                </a:lnTo>
                <a:lnTo>
                  <a:pt x="1851948" y="1393027"/>
                </a:lnTo>
                <a:lnTo>
                  <a:pt x="1851668" y="122343"/>
                </a:lnTo>
                <a:lnTo>
                  <a:pt x="1841988" y="80787"/>
                </a:lnTo>
                <a:lnTo>
                  <a:pt x="1820226" y="45512"/>
                </a:lnTo>
                <a:lnTo>
                  <a:pt x="1788729" y="18864"/>
                </a:lnTo>
                <a:lnTo>
                  <a:pt x="1749844" y="3192"/>
                </a:lnTo>
                <a:lnTo>
                  <a:pt x="172097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7175038" y="2711334"/>
            <a:ext cx="1851948" cy="15240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3200" spc="-85">
                <a:solidFill>
                  <a:srgbClr val="007DC6"/>
                </a:solidFill>
                <a:latin typeface="Arial"/>
                <a:cs typeface="Arial"/>
              </a:rPr>
              <a:t>Dimensions</a:t>
            </a:r>
            <a:r>
              <a:rPr dirty="0" smtClean="0" sz="3200" spc="-8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40">
                <a:solidFill>
                  <a:srgbClr val="007DC6"/>
                </a:solidFill>
                <a:latin typeface="Arial"/>
                <a:cs typeface="Arial"/>
              </a:rPr>
              <a:t>of</a:t>
            </a:r>
            <a:r>
              <a:rPr dirty="0" smtClean="0" sz="3200" spc="-40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75">
                <a:solidFill>
                  <a:srgbClr val="007DC6"/>
                </a:solidFill>
                <a:latin typeface="Arial"/>
                <a:cs typeface="Arial"/>
              </a:rPr>
              <a:t>Social</a:t>
            </a:r>
            <a:r>
              <a:rPr dirty="0" smtClean="0" sz="3200" spc="-75">
                <a:solidFill>
                  <a:srgbClr val="007DC6"/>
                </a:solidFill>
                <a:latin typeface="Arial"/>
                <a:cs typeface="Arial"/>
              </a:rPr>
              <a:t> </a:t>
            </a:r>
            <a:r>
              <a:rPr dirty="0" smtClean="0" sz="3200" spc="-85">
                <a:solidFill>
                  <a:srgbClr val="007DC6"/>
                </a:solidFill>
                <a:latin typeface="Arial"/>
                <a:cs typeface="Arial"/>
              </a:rPr>
              <a:t>Data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238" y="349135"/>
            <a:ext cx="9143998" cy="6857998"/>
          </a:xfrm>
          <a:custGeom>
            <a:avLst/>
            <a:gdLst/>
            <a:ahLst/>
            <a:cxnLst/>
            <a:rect l="l" t="t" r="r" b="b"/>
            <a:pathLst>
              <a:path w="9143998" h="6857998">
                <a:moveTo>
                  <a:pt x="0" y="0"/>
                </a:moveTo>
                <a:lnTo>
                  <a:pt x="9143998" y="0"/>
                </a:lnTo>
                <a:lnTo>
                  <a:pt x="9143998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774238" y="550694"/>
            <a:ext cx="9143998" cy="64498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238" y="349135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238" y="349134"/>
            <a:ext cx="9143998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71061" y="1386069"/>
            <a:ext cx="8355965" cy="46228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 indent="1870710">
              <a:lnSpc>
                <a:spcPct val="100000"/>
              </a:lnSpc>
            </a:pPr>
            <a:r>
              <a:rPr dirty="0" smtClean="0" sz="10000">
                <a:latin typeface="Arial"/>
                <a:cs typeface="Arial"/>
              </a:rPr>
              <a:t>#</a:t>
            </a:r>
            <a:r>
              <a:rPr dirty="0" smtClean="0" sz="10000" spc="-35">
                <a:latin typeface="Arial"/>
                <a:cs typeface="Arial"/>
              </a:rPr>
              <a:t>t</a:t>
            </a:r>
            <a:r>
              <a:rPr dirty="0" smtClean="0" sz="10000" spc="0">
                <a:latin typeface="Arial"/>
                <a:cs typeface="Arial"/>
              </a:rPr>
              <a:t>umbl</a:t>
            </a:r>
            <a:r>
              <a:rPr dirty="0" smtClean="0" sz="10000" spc="-5">
                <a:latin typeface="Arial"/>
                <a:cs typeface="Arial"/>
              </a:rPr>
              <a:t>r</a:t>
            </a:r>
            <a:r>
              <a:rPr dirty="0" smtClean="0" sz="10000" spc="-30">
                <a:latin typeface="Arial"/>
                <a:cs typeface="Arial"/>
              </a:rPr>
              <a:t>:</a:t>
            </a:r>
            <a:r>
              <a:rPr dirty="0" smtClean="0" sz="10000" spc="-30">
                <a:latin typeface="Arial"/>
                <a:cs typeface="Arial"/>
              </a:rPr>
              <a:t> </a:t>
            </a:r>
            <a:r>
              <a:rPr dirty="0" smtClean="0" sz="10000" spc="-30">
                <a:latin typeface="Arial"/>
                <a:cs typeface="Arial"/>
              </a:rPr>
              <a:t>85m</a:t>
            </a:r>
            <a:r>
              <a:rPr dirty="0" smtClean="0" sz="10000" spc="-5">
                <a:latin typeface="Arial"/>
                <a:cs typeface="Arial"/>
              </a:rPr>
              <a:t> </a:t>
            </a:r>
            <a:r>
              <a:rPr dirty="0" smtClean="0" sz="10000" spc="0">
                <a:latin typeface="Arial"/>
                <a:cs typeface="Arial"/>
              </a:rPr>
              <a:t>po</a:t>
            </a:r>
            <a:r>
              <a:rPr dirty="0" smtClean="0" sz="10000" spc="-40">
                <a:latin typeface="Arial"/>
                <a:cs typeface="Arial"/>
              </a:rPr>
              <a:t>st</a:t>
            </a:r>
            <a:r>
              <a:rPr dirty="0" smtClean="0" sz="10000" spc="-5">
                <a:latin typeface="Arial"/>
                <a:cs typeface="Arial"/>
              </a:rPr>
              <a:t> </a:t>
            </a:r>
            <a:r>
              <a:rPr dirty="0" smtClean="0" sz="10000" spc="-30">
                <a:latin typeface="Arial"/>
                <a:cs typeface="Arial"/>
              </a:rPr>
              <a:t>/</a:t>
            </a:r>
            <a:r>
              <a:rPr dirty="0" smtClean="0" sz="10000" spc="-5">
                <a:latin typeface="Arial"/>
                <a:cs typeface="Arial"/>
              </a:rPr>
              <a:t> </a:t>
            </a:r>
            <a:r>
              <a:rPr dirty="0" smtClean="0" sz="10000" spc="0">
                <a:latin typeface="Arial"/>
                <a:cs typeface="Arial"/>
              </a:rPr>
              <a:t>day</a:t>
            </a:r>
            <a:endParaRPr sz="10000">
              <a:latin typeface="Arial"/>
              <a:cs typeface="Arial"/>
            </a:endParaRPr>
          </a:p>
          <a:p>
            <a:pPr marL="683260">
              <a:lnSpc>
                <a:spcPct val="100000"/>
              </a:lnSpc>
            </a:pPr>
            <a:r>
              <a:rPr dirty="0" smtClean="0" sz="10000">
                <a:latin typeface="Arial"/>
                <a:cs typeface="Arial"/>
              </a:rPr>
              <a:t>75%</a:t>
            </a:r>
            <a:r>
              <a:rPr dirty="0" smtClean="0" sz="10000" spc="-5">
                <a:latin typeface="Arial"/>
                <a:cs typeface="Arial"/>
              </a:rPr>
              <a:t> </a:t>
            </a:r>
            <a:r>
              <a:rPr dirty="0" smtClean="0" sz="10000" spc="0">
                <a:latin typeface="Arial"/>
                <a:cs typeface="Arial"/>
              </a:rPr>
              <a:t>images</a:t>
            </a:r>
            <a:endParaRPr sz="10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88214" y="1386069"/>
            <a:ext cx="6521450" cy="46228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12700" marR="12700" indent="-635">
              <a:lnSpc>
                <a:spcPct val="100000"/>
              </a:lnSpc>
            </a:pPr>
            <a:r>
              <a:rPr dirty="0" smtClean="0" sz="10000" spc="-35">
                <a:solidFill>
                  <a:srgbClr val="4F81BD"/>
                </a:solidFill>
                <a:latin typeface="Arial"/>
                <a:cs typeface="Arial"/>
              </a:rPr>
              <a:t>I</a:t>
            </a:r>
            <a:r>
              <a:rPr dirty="0" smtClean="0" sz="10000" spc="-35">
                <a:solidFill>
                  <a:srgbClr val="4F81BD"/>
                </a:solidFill>
                <a:latin typeface="Arial"/>
                <a:cs typeface="Arial"/>
              </a:rPr>
              <a:t>t</a:t>
            </a:r>
            <a:r>
              <a:rPr dirty="0" smtClean="0" sz="10000" spc="-180">
                <a:solidFill>
                  <a:srgbClr val="4F81BD"/>
                </a:solidFill>
                <a:latin typeface="Arial"/>
                <a:cs typeface="Arial"/>
              </a:rPr>
              <a:t>’</a:t>
            </a:r>
            <a:r>
              <a:rPr dirty="0" smtClean="0" sz="10000" spc="0">
                <a:solidFill>
                  <a:srgbClr val="4F81BD"/>
                </a:solidFill>
                <a:latin typeface="Arial"/>
                <a:cs typeface="Arial"/>
              </a:rPr>
              <a:t>s</a:t>
            </a:r>
            <a:r>
              <a:rPr dirty="0" smtClean="0" sz="10000" spc="-5">
                <a:solidFill>
                  <a:srgbClr val="4F81BD"/>
                </a:solidFill>
                <a:latin typeface="Arial"/>
                <a:cs typeface="Arial"/>
              </a:rPr>
              <a:t> </a:t>
            </a:r>
            <a:r>
              <a:rPr dirty="0" smtClean="0" sz="10000" spc="0">
                <a:solidFill>
                  <a:srgbClr val="4F81BD"/>
                </a:solidFill>
                <a:latin typeface="Arial"/>
                <a:cs typeface="Arial"/>
              </a:rPr>
              <a:t>no</a:t>
            </a:r>
            <a:r>
              <a:rPr dirty="0" smtClean="0" sz="10000" spc="-30">
                <a:solidFill>
                  <a:srgbClr val="4F81BD"/>
                </a:solidFill>
                <a:latin typeface="Arial"/>
                <a:cs typeface="Arial"/>
              </a:rPr>
              <a:t>t</a:t>
            </a:r>
            <a:r>
              <a:rPr dirty="0" smtClean="0" sz="10000" spc="-30">
                <a:solidFill>
                  <a:srgbClr val="4F81BD"/>
                </a:solidFill>
                <a:latin typeface="Arial"/>
                <a:cs typeface="Arial"/>
              </a:rPr>
              <a:t> </a:t>
            </a:r>
            <a:r>
              <a:rPr dirty="0" smtClean="0" sz="10000" spc="-30">
                <a:solidFill>
                  <a:srgbClr val="4F81BD"/>
                </a:solidFill>
                <a:latin typeface="Arial"/>
                <a:cs typeface="Arial"/>
              </a:rPr>
              <a:t>quan</a:t>
            </a:r>
            <a:r>
              <a:rPr dirty="0" smtClean="0" sz="10000" spc="-35">
                <a:solidFill>
                  <a:srgbClr val="4F81BD"/>
                </a:solidFill>
                <a:latin typeface="Arial"/>
                <a:cs typeface="Arial"/>
              </a:rPr>
              <a:t>t</a:t>
            </a:r>
            <a:r>
              <a:rPr dirty="0" smtClean="0" sz="10000" spc="0">
                <a:solidFill>
                  <a:srgbClr val="4F81BD"/>
                </a:solidFill>
                <a:latin typeface="Arial"/>
                <a:cs typeface="Arial"/>
              </a:rPr>
              <a:t>i</a:t>
            </a:r>
            <a:r>
              <a:rPr dirty="0" smtClean="0" sz="10000" spc="-35">
                <a:solidFill>
                  <a:srgbClr val="4F81BD"/>
                </a:solidFill>
                <a:latin typeface="Arial"/>
                <a:cs typeface="Arial"/>
              </a:rPr>
              <a:t>t</a:t>
            </a:r>
            <a:r>
              <a:rPr dirty="0" smtClean="0" sz="10000" spc="0">
                <a:solidFill>
                  <a:srgbClr val="4F81BD"/>
                </a:solidFill>
                <a:latin typeface="Arial"/>
                <a:cs typeface="Arial"/>
              </a:rPr>
              <a:t>a</a:t>
            </a:r>
            <a:r>
              <a:rPr dirty="0" smtClean="0" sz="10000" spc="-35">
                <a:solidFill>
                  <a:srgbClr val="4F81BD"/>
                </a:solidFill>
                <a:latin typeface="Arial"/>
                <a:cs typeface="Arial"/>
              </a:rPr>
              <a:t>t</a:t>
            </a:r>
            <a:r>
              <a:rPr dirty="0" smtClean="0" sz="10000" spc="0">
                <a:solidFill>
                  <a:srgbClr val="4F81BD"/>
                </a:solidFill>
                <a:latin typeface="Arial"/>
                <a:cs typeface="Arial"/>
              </a:rPr>
              <a:t>ive</a:t>
            </a:r>
            <a:r>
              <a:rPr dirty="0" smtClean="0" sz="10000" spc="0">
                <a:solidFill>
                  <a:srgbClr val="4F81BD"/>
                </a:solidFill>
                <a:latin typeface="Arial"/>
                <a:cs typeface="Arial"/>
              </a:rPr>
              <a:t> data</a:t>
            </a:r>
            <a:endParaRPr sz="10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2014-05-13T11:00:56Z</dcterms:created>
  <dcterms:modified xsi:type="dcterms:W3CDTF">2014-05-13T11:00:56Z</dcterms:modified>
</cp:coreProperties>
</file>