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883" r:id="rId2"/>
    <p:sldId id="884" r:id="rId3"/>
    <p:sldId id="886" r:id="rId4"/>
    <p:sldId id="887" r:id="rId5"/>
    <p:sldId id="888" r:id="rId6"/>
    <p:sldId id="890" r:id="rId7"/>
    <p:sldId id="891" r:id="rId8"/>
    <p:sldId id="892" r:id="rId9"/>
    <p:sldId id="893" r:id="rId10"/>
    <p:sldId id="880" r:id="rId11"/>
    <p:sldId id="881" r:id="rId12"/>
    <p:sldId id="882" r:id="rId13"/>
    <p:sldId id="894" r:id="rId14"/>
    <p:sldId id="895" r:id="rId15"/>
    <p:sldId id="896" r:id="rId16"/>
    <p:sldId id="897" r:id="rId17"/>
    <p:sldId id="898" r:id="rId18"/>
    <p:sldId id="899" r:id="rId19"/>
    <p:sldId id="900" r:id="rId20"/>
    <p:sldId id="901" r:id="rId21"/>
    <p:sldId id="902" r:id="rId22"/>
    <p:sldId id="903" r:id="rId23"/>
    <p:sldId id="9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8"/>
    <a:srgbClr val="FFB948"/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63F05-8575-4808-B76C-2E76E8F5187C}" v="6" dt="2024-10-30T10:32:06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McKinnon" userId="5f018a0a-a692-4dd6-a161-f0c4a39dd8c1" providerId="ADAL" clId="{9E763F05-8575-4808-B76C-2E76E8F5187C}"/>
    <pc:docChg chg="undo custSel modSld">
      <pc:chgData name="Kirsty McKinnon" userId="5f018a0a-a692-4dd6-a161-f0c4a39dd8c1" providerId="ADAL" clId="{9E763F05-8575-4808-B76C-2E76E8F5187C}" dt="2024-10-30T10:32:06.565" v="284"/>
      <pc:docMkLst>
        <pc:docMk/>
      </pc:docMkLst>
      <pc:sldChg chg="delSp mod">
        <pc:chgData name="Kirsty McKinnon" userId="5f018a0a-a692-4dd6-a161-f0c4a39dd8c1" providerId="ADAL" clId="{9E763F05-8575-4808-B76C-2E76E8F5187C}" dt="2024-10-28T14:02:19.019" v="11" actId="478"/>
        <pc:sldMkLst>
          <pc:docMk/>
          <pc:sldMk cId="3063192444" sldId="880"/>
        </pc:sldMkLst>
        <pc:spChg chg="del">
          <ac:chgData name="Kirsty McKinnon" userId="5f018a0a-a692-4dd6-a161-f0c4a39dd8c1" providerId="ADAL" clId="{9E763F05-8575-4808-B76C-2E76E8F5187C}" dt="2024-10-28T14:02:19.019" v="11" actId="478"/>
          <ac:spMkLst>
            <pc:docMk/>
            <pc:sldMk cId="3063192444" sldId="880"/>
            <ac:spMk id="101" creationId="{C69FC986-46DF-87B0-42D4-AEBAD1757535}"/>
          </ac:spMkLst>
        </pc:spChg>
      </pc:sldChg>
      <pc:sldChg chg="delSp mod">
        <pc:chgData name="Kirsty McKinnon" userId="5f018a0a-a692-4dd6-a161-f0c4a39dd8c1" providerId="ADAL" clId="{9E763F05-8575-4808-B76C-2E76E8F5187C}" dt="2024-10-28T14:02:24.241" v="12" actId="478"/>
        <pc:sldMkLst>
          <pc:docMk/>
          <pc:sldMk cId="889406792" sldId="881"/>
        </pc:sldMkLst>
        <pc:spChg chg="del">
          <ac:chgData name="Kirsty McKinnon" userId="5f018a0a-a692-4dd6-a161-f0c4a39dd8c1" providerId="ADAL" clId="{9E763F05-8575-4808-B76C-2E76E8F5187C}" dt="2024-10-28T14:02:24.241" v="12" actId="478"/>
          <ac:spMkLst>
            <pc:docMk/>
            <pc:sldMk cId="889406792" sldId="881"/>
            <ac:spMk id="11" creationId="{51D86003-4C51-47FF-8AA2-C6C4654A642B}"/>
          </ac:spMkLst>
        </pc:spChg>
      </pc:sldChg>
      <pc:sldChg chg="delSp mod">
        <pc:chgData name="Kirsty McKinnon" userId="5f018a0a-a692-4dd6-a161-f0c4a39dd8c1" providerId="ADAL" clId="{9E763F05-8575-4808-B76C-2E76E8F5187C}" dt="2024-10-28T14:00:33.872" v="1" actId="478"/>
        <pc:sldMkLst>
          <pc:docMk/>
          <pc:sldMk cId="605517460" sldId="884"/>
        </pc:sldMkLst>
        <pc:spChg chg="del">
          <ac:chgData name="Kirsty McKinnon" userId="5f018a0a-a692-4dd6-a161-f0c4a39dd8c1" providerId="ADAL" clId="{9E763F05-8575-4808-B76C-2E76E8F5187C}" dt="2024-10-28T14:00:33.872" v="1" actId="478"/>
          <ac:spMkLst>
            <pc:docMk/>
            <pc:sldMk cId="605517460" sldId="884"/>
            <ac:spMk id="12" creationId="{F75E4D6F-8763-0956-E78A-8909991EBBF2}"/>
          </ac:spMkLst>
        </pc:spChg>
        <pc:spChg chg="del">
          <ac:chgData name="Kirsty McKinnon" userId="5f018a0a-a692-4dd6-a161-f0c4a39dd8c1" providerId="ADAL" clId="{9E763F05-8575-4808-B76C-2E76E8F5187C}" dt="2024-10-28T14:00:33.872" v="1" actId="478"/>
          <ac:spMkLst>
            <pc:docMk/>
            <pc:sldMk cId="605517460" sldId="884"/>
            <ac:spMk id="13" creationId="{FD370A43-FBDF-388D-6A11-FFB2B2004A71}"/>
          </ac:spMkLst>
        </pc:spChg>
        <pc:spChg chg="del">
          <ac:chgData name="Kirsty McKinnon" userId="5f018a0a-a692-4dd6-a161-f0c4a39dd8c1" providerId="ADAL" clId="{9E763F05-8575-4808-B76C-2E76E8F5187C}" dt="2024-10-28T14:00:33.872" v="1" actId="478"/>
          <ac:spMkLst>
            <pc:docMk/>
            <pc:sldMk cId="605517460" sldId="884"/>
            <ac:spMk id="14" creationId="{2A6113CF-7B34-4E4B-4D9E-6903C4A2FA6E}"/>
          </ac:spMkLst>
        </pc:spChg>
        <pc:spChg chg="del">
          <ac:chgData name="Kirsty McKinnon" userId="5f018a0a-a692-4dd6-a161-f0c4a39dd8c1" providerId="ADAL" clId="{9E763F05-8575-4808-B76C-2E76E8F5187C}" dt="2024-10-28T14:00:33.872" v="1" actId="478"/>
          <ac:spMkLst>
            <pc:docMk/>
            <pc:sldMk cId="605517460" sldId="884"/>
            <ac:spMk id="15" creationId="{98CE6C03-FA14-8E94-7E67-74CA66AAF7EB}"/>
          </ac:spMkLst>
        </pc:spChg>
        <pc:spChg chg="del">
          <ac:chgData name="Kirsty McKinnon" userId="5f018a0a-a692-4dd6-a161-f0c4a39dd8c1" providerId="ADAL" clId="{9E763F05-8575-4808-B76C-2E76E8F5187C}" dt="2024-10-28T14:00:33.872" v="1" actId="478"/>
          <ac:spMkLst>
            <pc:docMk/>
            <pc:sldMk cId="605517460" sldId="884"/>
            <ac:spMk id="16" creationId="{34B0767B-C897-B88C-D88D-2534DB196032}"/>
          </ac:spMkLst>
        </pc:spChg>
        <pc:spChg chg="del">
          <ac:chgData name="Kirsty McKinnon" userId="5f018a0a-a692-4dd6-a161-f0c4a39dd8c1" providerId="ADAL" clId="{9E763F05-8575-4808-B76C-2E76E8F5187C}" dt="2024-10-28T14:00:22.491" v="0" actId="478"/>
          <ac:spMkLst>
            <pc:docMk/>
            <pc:sldMk cId="605517460" sldId="884"/>
            <ac:spMk id="17" creationId="{3F3A0821-802B-6348-099F-34F7E4841227}"/>
          </ac:spMkLst>
        </pc:spChg>
      </pc:sldChg>
      <pc:sldChg chg="delSp mod">
        <pc:chgData name="Kirsty McKinnon" userId="5f018a0a-a692-4dd6-a161-f0c4a39dd8c1" providerId="ADAL" clId="{9E763F05-8575-4808-B76C-2E76E8F5187C}" dt="2024-10-28T14:00:44.569" v="3" actId="478"/>
        <pc:sldMkLst>
          <pc:docMk/>
          <pc:sldMk cId="1567220182" sldId="886"/>
        </pc:sldMkLst>
        <pc:spChg chg="del">
          <ac:chgData name="Kirsty McKinnon" userId="5f018a0a-a692-4dd6-a161-f0c4a39dd8c1" providerId="ADAL" clId="{9E763F05-8575-4808-B76C-2E76E8F5187C}" dt="2024-10-28T14:00:44.569" v="3" actId="478"/>
          <ac:spMkLst>
            <pc:docMk/>
            <pc:sldMk cId="1567220182" sldId="886"/>
            <ac:spMk id="29" creationId="{D7672FC5-7625-851B-370A-1B73DEB7A12E}"/>
          </ac:spMkLst>
        </pc:spChg>
        <pc:spChg chg="del">
          <ac:chgData name="Kirsty McKinnon" userId="5f018a0a-a692-4dd6-a161-f0c4a39dd8c1" providerId="ADAL" clId="{9E763F05-8575-4808-B76C-2E76E8F5187C}" dt="2024-10-28T14:00:44.569" v="3" actId="478"/>
          <ac:spMkLst>
            <pc:docMk/>
            <pc:sldMk cId="1567220182" sldId="886"/>
            <ac:spMk id="30" creationId="{41CAFA4B-EB57-9DEF-074D-342DFE3B60F1}"/>
          </ac:spMkLst>
        </pc:spChg>
        <pc:spChg chg="del">
          <ac:chgData name="Kirsty McKinnon" userId="5f018a0a-a692-4dd6-a161-f0c4a39dd8c1" providerId="ADAL" clId="{9E763F05-8575-4808-B76C-2E76E8F5187C}" dt="2024-10-28T14:00:44.569" v="3" actId="478"/>
          <ac:spMkLst>
            <pc:docMk/>
            <pc:sldMk cId="1567220182" sldId="886"/>
            <ac:spMk id="31" creationId="{028529EE-05DB-85AD-22A7-2AE5C71DCD68}"/>
          </ac:spMkLst>
        </pc:spChg>
        <pc:spChg chg="del">
          <ac:chgData name="Kirsty McKinnon" userId="5f018a0a-a692-4dd6-a161-f0c4a39dd8c1" providerId="ADAL" clId="{9E763F05-8575-4808-B76C-2E76E8F5187C}" dt="2024-10-28T14:00:44.569" v="3" actId="478"/>
          <ac:spMkLst>
            <pc:docMk/>
            <pc:sldMk cId="1567220182" sldId="886"/>
            <ac:spMk id="32" creationId="{3853C83B-C91F-0B46-D165-C3995AD3F4F5}"/>
          </ac:spMkLst>
        </pc:spChg>
        <pc:spChg chg="del">
          <ac:chgData name="Kirsty McKinnon" userId="5f018a0a-a692-4dd6-a161-f0c4a39dd8c1" providerId="ADAL" clId="{9E763F05-8575-4808-B76C-2E76E8F5187C}" dt="2024-10-28T14:00:38.880" v="2" actId="478"/>
          <ac:spMkLst>
            <pc:docMk/>
            <pc:sldMk cId="1567220182" sldId="886"/>
            <ac:spMk id="33" creationId="{80438C4E-E551-A5AA-284A-1D1A8181411E}"/>
          </ac:spMkLst>
        </pc:spChg>
      </pc:sldChg>
      <pc:sldChg chg="delSp mod">
        <pc:chgData name="Kirsty McKinnon" userId="5f018a0a-a692-4dd6-a161-f0c4a39dd8c1" providerId="ADAL" clId="{9E763F05-8575-4808-B76C-2E76E8F5187C}" dt="2024-10-28T14:00:57.568" v="4" actId="478"/>
        <pc:sldMkLst>
          <pc:docMk/>
          <pc:sldMk cId="4183054469" sldId="887"/>
        </pc:sldMkLst>
        <pc:spChg chg="del">
          <ac:chgData name="Kirsty McKinnon" userId="5f018a0a-a692-4dd6-a161-f0c4a39dd8c1" providerId="ADAL" clId="{9E763F05-8575-4808-B76C-2E76E8F5187C}" dt="2024-10-28T14:00:57.568" v="4" actId="478"/>
          <ac:spMkLst>
            <pc:docMk/>
            <pc:sldMk cId="4183054469" sldId="887"/>
            <ac:spMk id="44" creationId="{38537BB4-39DA-2600-C873-07538FE2AED9}"/>
          </ac:spMkLst>
        </pc:spChg>
      </pc:sldChg>
      <pc:sldChg chg="delSp mod">
        <pc:chgData name="Kirsty McKinnon" userId="5f018a0a-a692-4dd6-a161-f0c4a39dd8c1" providerId="ADAL" clId="{9E763F05-8575-4808-B76C-2E76E8F5187C}" dt="2024-10-28T14:01:06.205" v="5" actId="478"/>
        <pc:sldMkLst>
          <pc:docMk/>
          <pc:sldMk cId="2356199102" sldId="888"/>
        </pc:sldMkLst>
        <pc:spChg chg="del">
          <ac:chgData name="Kirsty McKinnon" userId="5f018a0a-a692-4dd6-a161-f0c4a39dd8c1" providerId="ADAL" clId="{9E763F05-8575-4808-B76C-2E76E8F5187C}" dt="2024-10-28T14:01:06.205" v="5" actId="478"/>
          <ac:spMkLst>
            <pc:docMk/>
            <pc:sldMk cId="2356199102" sldId="888"/>
            <ac:spMk id="52" creationId="{0BCE87A3-D012-4179-D802-7231391D1EFC}"/>
          </ac:spMkLst>
        </pc:spChg>
      </pc:sldChg>
      <pc:sldChg chg="addSp delSp modSp mod">
        <pc:chgData name="Kirsty McKinnon" userId="5f018a0a-a692-4dd6-a161-f0c4a39dd8c1" providerId="ADAL" clId="{9E763F05-8575-4808-B76C-2E76E8F5187C}" dt="2024-10-30T10:32:06.565" v="284"/>
        <pc:sldMkLst>
          <pc:docMk/>
          <pc:sldMk cId="3175747925" sldId="890"/>
        </pc:sldMkLst>
        <pc:spChg chg="del mod">
          <ac:chgData name="Kirsty McKinnon" userId="5f018a0a-a692-4dd6-a161-f0c4a39dd8c1" providerId="ADAL" clId="{9E763F05-8575-4808-B76C-2E76E8F5187C}" dt="2024-10-30T10:24:58.703" v="181" actId="478"/>
          <ac:spMkLst>
            <pc:docMk/>
            <pc:sldMk cId="3175747925" sldId="890"/>
            <ac:spMk id="2" creationId="{76A43FA1-7CC9-1A82-3B46-3FF9F543CB19}"/>
          </ac:spMkLst>
        </pc:spChg>
        <pc:spChg chg="del mod">
          <ac:chgData name="Kirsty McKinnon" userId="5f018a0a-a692-4dd6-a161-f0c4a39dd8c1" providerId="ADAL" clId="{9E763F05-8575-4808-B76C-2E76E8F5187C}" dt="2024-10-30T10:24:58.703" v="181" actId="478"/>
          <ac:spMkLst>
            <pc:docMk/>
            <pc:sldMk cId="3175747925" sldId="890"/>
            <ac:spMk id="4" creationId="{2218F99F-11DB-E524-78DA-3BE896E0BD8B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8" creationId="{8720963F-8768-7F92-1C4A-8BD947D79083}"/>
          </ac:spMkLst>
        </pc:spChg>
        <pc:spChg chg="del mod">
          <ac:chgData name="Kirsty McKinnon" userId="5f018a0a-a692-4dd6-a161-f0c4a39dd8c1" providerId="ADAL" clId="{9E763F05-8575-4808-B76C-2E76E8F5187C}" dt="2024-10-30T10:25:01.900" v="183" actId="478"/>
          <ac:spMkLst>
            <pc:docMk/>
            <pc:sldMk cId="3175747925" sldId="890"/>
            <ac:spMk id="9" creationId="{E00521F5-992D-003D-D107-85618289230D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10" creationId="{1E338CCB-5E35-0155-8C4D-80A3484DDF89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12" creationId="{29116382-6E76-D0AA-96A1-90B98CE737A5}"/>
          </ac:spMkLst>
        </pc:spChg>
        <pc:spChg chg="del mod">
          <ac:chgData name="Kirsty McKinnon" userId="5f018a0a-a692-4dd6-a161-f0c4a39dd8c1" providerId="ADAL" clId="{9E763F05-8575-4808-B76C-2E76E8F5187C}" dt="2024-10-30T10:17:04.611" v="82" actId="478"/>
          <ac:spMkLst>
            <pc:docMk/>
            <pc:sldMk cId="3175747925" sldId="890"/>
            <ac:spMk id="13" creationId="{FA0F08E8-7B31-0469-462E-E6DC1DEBEA01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14" creationId="{9E9907C7-205D-BE8B-ABF4-A0122B5CFA25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15" creationId="{6EFC9A3F-D863-50A7-5FC9-2068B4E4E024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19" creationId="{7EC914CF-5AFE-781C-698F-74298834A97D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0" creationId="{1BFB9092-EB68-8E22-FB26-BDAB993D0694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1" creationId="{D659F745-A2CE-A6F4-9C60-ACDD8254E7EC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2" creationId="{380AD940-617D-E0CD-4C75-97D2B159B88F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3" creationId="{20C53A21-CE07-3FB8-3FC2-3E3C88FDD1D0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4" creationId="{C854B216-5DAF-1195-B0A4-1D9D37E3DACD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5" creationId="{F7F48A97-26A4-AA4F-5A67-E16538B52CA1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6" creationId="{88F1C637-F2EA-BF56-F970-526D541F3F47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7" creationId="{129D00EC-310F-E08D-613D-2F2DC847BD60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27" creationId="{A6AC8C6C-3682-5FCF-9297-3500AA1C2618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8" creationId="{329C66BB-3024-A592-18CE-FD7CB940497F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28" creationId="{D085C0BC-FF1F-30AB-B097-6D589DA1DB25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29" creationId="{1178AE01-FD8E-CB8D-1A93-7A89F1F45F7D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30" creationId="{1AA6ED62-D5CB-9657-1CBC-C98ACE5E660B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31" creationId="{A889DBF6-59E0-EA2C-A835-EB1DB71C3230}"/>
          </ac:spMkLst>
        </pc:spChg>
        <pc:spChg chg="del mod">
          <ac:chgData name="Kirsty McKinnon" userId="5f018a0a-a692-4dd6-a161-f0c4a39dd8c1" providerId="ADAL" clId="{9E763F05-8575-4808-B76C-2E76E8F5187C}" dt="2024-10-30T10:24:58.703" v="181" actId="478"/>
          <ac:spMkLst>
            <pc:docMk/>
            <pc:sldMk cId="3175747925" sldId="890"/>
            <ac:spMk id="31" creationId="{C7E53135-E9A8-9E3C-0030-843A484E2604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34" creationId="{4CE3E31F-CCE8-FA73-EE41-217C737964EB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36" creationId="{56BF6099-EEDD-345B-7983-78178ED41993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38" creationId="{A7D97F5D-7B12-9CDB-BCFC-361B486A073C}"/>
          </ac:spMkLst>
        </pc:spChg>
        <pc:spChg chg="add mod">
          <ac:chgData name="Kirsty McKinnon" userId="5f018a0a-a692-4dd6-a161-f0c4a39dd8c1" providerId="ADAL" clId="{9E763F05-8575-4808-B76C-2E76E8F5187C}" dt="2024-10-30T10:32:06.565" v="284"/>
          <ac:spMkLst>
            <pc:docMk/>
            <pc:sldMk cId="3175747925" sldId="890"/>
            <ac:spMk id="41" creationId="{9386AA1E-14C9-4419-02A8-143540E02774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41" creationId="{C1437E38-0AB0-91BA-5FDC-F28D358649D2}"/>
          </ac:spMkLst>
        </pc:spChg>
        <pc:spChg chg="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42" creationId="{748A9763-A5AF-2153-2097-1CF12CC0C815}"/>
          </ac:spMkLst>
        </pc:spChg>
        <pc:spChg chg="del mod">
          <ac:chgData name="Kirsty McKinnon" userId="5f018a0a-a692-4dd6-a161-f0c4a39dd8c1" providerId="ADAL" clId="{9E763F05-8575-4808-B76C-2E76E8F5187C}" dt="2024-10-30T10:24:51.131" v="179" actId="478"/>
          <ac:spMkLst>
            <pc:docMk/>
            <pc:sldMk cId="3175747925" sldId="890"/>
            <ac:spMk id="44" creationId="{869827DF-DBB3-485B-2458-C7F1B5142A47}"/>
          </ac:spMkLst>
        </pc:spChg>
        <pc:spChg chg="del">
          <ac:chgData name="Kirsty McKinnon" userId="5f018a0a-a692-4dd6-a161-f0c4a39dd8c1" providerId="ADAL" clId="{9E763F05-8575-4808-B76C-2E76E8F5187C}" dt="2024-10-28T14:01:12.992" v="6" actId="478"/>
          <ac:spMkLst>
            <pc:docMk/>
            <pc:sldMk cId="3175747925" sldId="890"/>
            <ac:spMk id="76" creationId="{7502FEC0-9235-D34D-3ED0-7E473BA5E12D}"/>
          </ac:spMkLst>
        </pc:spChg>
        <pc:spChg chg="add del mod">
          <ac:chgData name="Kirsty McKinnon" userId="5f018a0a-a692-4dd6-a161-f0c4a39dd8c1" providerId="ADAL" clId="{9E763F05-8575-4808-B76C-2E76E8F5187C}" dt="2024-10-30T10:24:46.552" v="177" actId="478"/>
          <ac:spMkLst>
            <pc:docMk/>
            <pc:sldMk cId="3175747925" sldId="890"/>
            <ac:spMk id="103" creationId="{EB9FE885-9FD2-2634-C652-45DAC518AC1A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19" creationId="{581C3706-AA95-3845-EED2-210770E2F68C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0" creationId="{6E641CBD-D37D-4D5B-6191-A5BAD41D642E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1" creationId="{918E9DA5-CA0C-2445-DE00-4A9DDCBDA9DD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2" creationId="{69AF2869-DAAF-5312-D3FE-344AD2C42EBA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3" creationId="{38ECA55B-819C-122C-D7DF-4E91948B2C2B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4" creationId="{4C4F6550-8E6A-FB20-FB32-5C53DC3444DA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5" creationId="{F3D33C0E-D486-B93F-50AF-24C093735464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6" creationId="{E1923B47-4E32-37C4-B90F-574859927AE9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7" creationId="{AA0EF91C-8170-8163-D2E6-B7E3842A55BB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8" creationId="{CA775612-E84B-B3F1-431D-7244C013C8E3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29" creationId="{AB07E01D-248E-FF03-4DF3-3A454AF54252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30" creationId="{41A7D82F-02F7-073F-5174-6CAF40B2BAB5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31" creationId="{80F28C81-58A5-F068-EDD6-A02DBB0F617C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32" creationId="{4FF8FDA4-B33A-EC6B-5600-908A3E3AF53E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35" creationId="{946B3235-B273-7769-AFFC-C8C7CA68E3EA}"/>
          </ac:spMkLst>
        </pc:spChg>
        <pc:spChg chg="add del mod">
          <ac:chgData name="Kirsty McKinnon" userId="5f018a0a-a692-4dd6-a161-f0c4a39dd8c1" providerId="ADAL" clId="{9E763F05-8575-4808-B76C-2E76E8F5187C}" dt="2024-10-30T10:31:55.954" v="283" actId="478"/>
          <ac:spMkLst>
            <pc:docMk/>
            <pc:sldMk cId="3175747925" sldId="890"/>
            <ac:spMk id="137" creationId="{67FBCD9E-BE0F-998B-F170-421F82DD8088}"/>
          </ac:spMkLst>
        </pc:spChg>
        <pc:spChg chg="add del mod">
          <ac:chgData name="Kirsty McKinnon" userId="5f018a0a-a692-4dd6-a161-f0c4a39dd8c1" providerId="ADAL" clId="{9E763F05-8575-4808-B76C-2E76E8F5187C}" dt="2024-10-30T10:27:05.596" v="196" actId="478"/>
          <ac:spMkLst>
            <pc:docMk/>
            <pc:sldMk cId="3175747925" sldId="890"/>
            <ac:spMk id="143" creationId="{EEE77F9B-C9B8-D0B8-DC9E-1C00B133768C}"/>
          </ac:spMkLst>
        </pc:spChg>
        <pc:spChg chg="add del mod">
          <ac:chgData name="Kirsty McKinnon" userId="5f018a0a-a692-4dd6-a161-f0c4a39dd8c1" providerId="ADAL" clId="{9E763F05-8575-4808-B76C-2E76E8F5187C}" dt="2024-10-30T10:31:52.422" v="281" actId="478"/>
          <ac:spMkLst>
            <pc:docMk/>
            <pc:sldMk cId="3175747925" sldId="890"/>
            <ac:spMk id="146" creationId="{67C0976E-C81D-B3E1-45B5-D088ACA33750}"/>
          </ac:spMkLst>
        </pc:sp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2" creationId="{55EBE765-C8D9-8208-8612-B45DECC65BD9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3" creationId="{3BFDD852-C887-9F1F-227E-8E7F5341B2BC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4" creationId="{552BC982-EEB6-BC64-1C88-B986FEA03BCC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5" creationId="{51AA058C-358A-189B-AFAC-89A4AE9FCDD9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8" creationId="{C2C203C4-0C41-A683-10BD-68CA260C849B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9" creationId="{5A082EDF-4966-B070-4C8B-2FD31FA9BBE9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10" creationId="{E62A239B-753D-97CC-DBFF-C31BDE42AEE5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12" creationId="{F7D95521-EBEC-3B66-829C-3812B9E89997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13" creationId="{0E0B50CA-DBEF-F2B8-DDCD-BBE12BC1428B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14" creationId="{8146FB61-4058-CE0D-00B0-5DEC0185567C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15" creationId="{9B4C382E-A98D-4217-ECF8-7AAFB676B2C1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16" creationId="{CC928616-86B1-3982-167A-5CF39ECF22A0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17" creationId="{33547F17-4064-D8E6-C555-E4760C27E9BF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18" creationId="{07CB4E38-4428-62A3-20A6-9973B8A3EE37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32" creationId="{FB7661A6-D8A8-9E23-A9C6-B39DA0C63119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33" creationId="{B54DAF82-2274-758F-7DF1-F0C35B37F31B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35" creationId="{C025FFF6-49A6-1219-2048-2AB742B4BE04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37" creationId="{062D029D-A809-F9FC-5805-56D37F83D34F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38" creationId="{9739D329-F849-4B94-F217-C80FD8BCA65C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39" creationId="{972BAFFA-0914-9ACE-754C-1161C544FA71}"/>
          </ac:cxnSpMkLst>
        </pc:cxnChg>
        <pc:cxnChg chg="add mod">
          <ac:chgData name="Kirsty McKinnon" userId="5f018a0a-a692-4dd6-a161-f0c4a39dd8c1" providerId="ADAL" clId="{9E763F05-8575-4808-B76C-2E76E8F5187C}" dt="2024-10-30T10:32:06.565" v="284"/>
          <ac:cxnSpMkLst>
            <pc:docMk/>
            <pc:sldMk cId="3175747925" sldId="890"/>
            <ac:cxnSpMk id="40" creationId="{C63DCD09-74A9-D23B-36B7-E233E5DC4D7B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47" creationId="{77ACDC5B-D145-7162-B833-5C2B524DBC1C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49" creationId="{5E7340B2-D53F-3B27-D541-0671BAE5EFCC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50" creationId="{4B4FA72A-C0A1-007A-392D-80E90348976C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51" creationId="{363BF7A9-AB30-E1EB-7CE0-62EBC87BD640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52" creationId="{F451C627-F93E-7F69-CD12-FB48F7A42C31}"/>
          </ac:cxnSpMkLst>
        </pc:cxnChg>
        <pc:cxnChg chg="del mod">
          <ac:chgData name="Kirsty McKinnon" userId="5f018a0a-a692-4dd6-a161-f0c4a39dd8c1" providerId="ADAL" clId="{9E763F05-8575-4808-B76C-2E76E8F5187C}" dt="2024-10-30T10:24:52.904" v="180" actId="478"/>
          <ac:cxnSpMkLst>
            <pc:docMk/>
            <pc:sldMk cId="3175747925" sldId="890"/>
            <ac:cxnSpMk id="53" creationId="{BD2B04F0-C546-2E31-E51C-2FA1AB22BB37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54" creationId="{E1700F00-4A8E-5580-9EB2-75E9F5CE49D0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56" creationId="{02D53CCC-EB12-9EF6-A13D-F44D6F029A92}"/>
          </ac:cxnSpMkLst>
        </pc:cxnChg>
        <pc:cxnChg chg="del mod">
          <ac:chgData name="Kirsty McKinnon" userId="5f018a0a-a692-4dd6-a161-f0c4a39dd8c1" providerId="ADAL" clId="{9E763F05-8575-4808-B76C-2E76E8F5187C}" dt="2024-10-30T10:18:56.894" v="93" actId="478"/>
          <ac:cxnSpMkLst>
            <pc:docMk/>
            <pc:sldMk cId="3175747925" sldId="890"/>
            <ac:cxnSpMk id="58" creationId="{7C248458-CA5E-B675-6722-B0E031F54866}"/>
          </ac:cxnSpMkLst>
        </pc:cxnChg>
        <pc:cxnChg chg="del mod">
          <ac:chgData name="Kirsty McKinnon" userId="5f018a0a-a692-4dd6-a161-f0c4a39dd8c1" providerId="ADAL" clId="{9E763F05-8575-4808-B76C-2E76E8F5187C}" dt="2024-10-30T10:18:56.894" v="93" actId="478"/>
          <ac:cxnSpMkLst>
            <pc:docMk/>
            <pc:sldMk cId="3175747925" sldId="890"/>
            <ac:cxnSpMk id="60" creationId="{6C6043BC-B150-577C-12D0-4571C63CE2F1}"/>
          </ac:cxnSpMkLst>
        </pc:cxnChg>
        <pc:cxnChg chg="del mod">
          <ac:chgData name="Kirsty McKinnon" userId="5f018a0a-a692-4dd6-a161-f0c4a39dd8c1" providerId="ADAL" clId="{9E763F05-8575-4808-B76C-2E76E8F5187C}" dt="2024-10-30T10:18:56.894" v="93" actId="478"/>
          <ac:cxnSpMkLst>
            <pc:docMk/>
            <pc:sldMk cId="3175747925" sldId="890"/>
            <ac:cxnSpMk id="61" creationId="{1636DB99-DD1A-A2CE-77B8-C86822B34A55}"/>
          </ac:cxnSpMkLst>
        </pc:cxnChg>
        <pc:cxnChg chg="del">
          <ac:chgData name="Kirsty McKinnon" userId="5f018a0a-a692-4dd6-a161-f0c4a39dd8c1" providerId="ADAL" clId="{9E763F05-8575-4808-B76C-2E76E8F5187C}" dt="2024-10-30T10:17:18.819" v="85" actId="478"/>
          <ac:cxnSpMkLst>
            <pc:docMk/>
            <pc:sldMk cId="3175747925" sldId="890"/>
            <ac:cxnSpMk id="62" creationId="{696615F4-2B78-7CDA-62B2-EF46C0F7A8E5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64" creationId="{CC29B540-63A0-A87A-9BB3-72A61DD601A6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66" creationId="{9B9D9AD4-FDD8-CD62-3686-69FA7935D391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69" creationId="{0856CBFB-732A-2CA8-230A-C1BE7F536778}"/>
          </ac:cxnSpMkLst>
        </pc:cxnChg>
        <pc:cxnChg chg="del mod">
          <ac:chgData name="Kirsty McKinnon" userId="5f018a0a-a692-4dd6-a161-f0c4a39dd8c1" providerId="ADAL" clId="{9E763F05-8575-4808-B76C-2E76E8F5187C}" dt="2024-10-30T10:19:04.166" v="95" actId="478"/>
          <ac:cxnSpMkLst>
            <pc:docMk/>
            <pc:sldMk cId="3175747925" sldId="890"/>
            <ac:cxnSpMk id="70" creationId="{B9CC7ED4-848E-BEA7-891D-8DF21C1ED8E0}"/>
          </ac:cxnSpMkLst>
        </pc:cxnChg>
        <pc:cxnChg chg="del mod">
          <ac:chgData name="Kirsty McKinnon" userId="5f018a0a-a692-4dd6-a161-f0c4a39dd8c1" providerId="ADAL" clId="{9E763F05-8575-4808-B76C-2E76E8F5187C}" dt="2024-10-30T10:19:05.550" v="96" actId="478"/>
          <ac:cxnSpMkLst>
            <pc:docMk/>
            <pc:sldMk cId="3175747925" sldId="890"/>
            <ac:cxnSpMk id="71" creationId="{3FC73ABA-056B-69A8-E097-2FA2701B00D5}"/>
          </ac:cxnSpMkLst>
        </pc:cxnChg>
        <pc:cxnChg chg="del mod">
          <ac:chgData name="Kirsty McKinnon" userId="5f018a0a-a692-4dd6-a161-f0c4a39dd8c1" providerId="ADAL" clId="{9E763F05-8575-4808-B76C-2E76E8F5187C}" dt="2024-10-30T10:19:09.065" v="97" actId="478"/>
          <ac:cxnSpMkLst>
            <pc:docMk/>
            <pc:sldMk cId="3175747925" sldId="890"/>
            <ac:cxnSpMk id="72" creationId="{34E20E13-1A6F-0EE0-223E-B06D3738F409}"/>
          </ac:cxnSpMkLst>
        </pc:cxnChg>
        <pc:cxnChg chg="del mod">
          <ac:chgData name="Kirsty McKinnon" userId="5f018a0a-a692-4dd6-a161-f0c4a39dd8c1" providerId="ADAL" clId="{9E763F05-8575-4808-B76C-2E76E8F5187C}" dt="2024-10-30T10:19:11.718" v="98" actId="478"/>
          <ac:cxnSpMkLst>
            <pc:docMk/>
            <pc:sldMk cId="3175747925" sldId="890"/>
            <ac:cxnSpMk id="73" creationId="{C93C5C65-783C-9058-6447-D5364927E2C2}"/>
          </ac:cxnSpMkLst>
        </pc:cxnChg>
        <pc:cxnChg chg="del mod">
          <ac:chgData name="Kirsty McKinnon" userId="5f018a0a-a692-4dd6-a161-f0c4a39dd8c1" providerId="ADAL" clId="{9E763F05-8575-4808-B76C-2E76E8F5187C}" dt="2024-10-30T10:19:13.259" v="99" actId="478"/>
          <ac:cxnSpMkLst>
            <pc:docMk/>
            <pc:sldMk cId="3175747925" sldId="890"/>
            <ac:cxnSpMk id="74" creationId="{BB53EB0C-B64B-B84A-E5CF-ED675079BA2D}"/>
          </ac:cxnSpMkLst>
        </pc:cxnChg>
        <pc:cxnChg chg="del mod">
          <ac:chgData name="Kirsty McKinnon" userId="5f018a0a-a692-4dd6-a161-f0c4a39dd8c1" providerId="ADAL" clId="{9E763F05-8575-4808-B76C-2E76E8F5187C}" dt="2024-10-30T10:24:46.552" v="177" actId="478"/>
          <ac:cxnSpMkLst>
            <pc:docMk/>
            <pc:sldMk cId="3175747925" sldId="890"/>
            <ac:cxnSpMk id="75" creationId="{D7D75FEB-A24D-88E3-8122-D672D507A95F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04" creationId="{DEE1A96E-27BA-5052-8E28-9C2B8CD412A1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05" creationId="{F3AF9FDF-ED0F-1848-4E24-0E340C1B40DA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06" creationId="{C5FEB7B2-ABFF-477F-35CC-1E1AEED65D9C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07" creationId="{E9AB2A1F-B578-B3A6-CE31-83F55D61F4EB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08" creationId="{C5F641CD-0751-80CA-829F-895E1951D1DA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09" creationId="{6996E505-BBB5-7B97-D21F-906643426AB5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10" creationId="{F349AC59-7FCC-4A80-6DFD-7586AB4D2DA6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11" creationId="{5920347D-6BAD-30B7-BF07-8F2D8B9868E3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12" creationId="{4AA55C7D-C6B1-3BCB-FF43-BDDD1A03DACA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13" creationId="{DFA33CC7-664C-473B-0BC4-2C37C3A20328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14" creationId="{1D60787F-6BD4-54B5-761E-2740FC350923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15" creationId="{7C1AAF63-1AE4-D10D-862D-6A89CB82F67E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16" creationId="{70CD6140-9BEE-44AA-F3AA-13DB910731EF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17" creationId="{278D5B3F-2F7E-A65F-300A-DC33827FF1F5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18" creationId="{FC433E96-98CC-3BCF-3AE5-93BE9D10B3AE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33" creationId="{04B2D880-CF80-BFC0-D072-0C15FE91A194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34" creationId="{18CBF44F-BFE4-FD0A-1D71-4E145A490827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36" creationId="{D5CFBCFA-685D-314C-646E-AF0A4ADF76CC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38" creationId="{FDED3963-AA73-A63A-6F1A-64833A3E2820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39" creationId="{A26293A0-42F0-E3A5-F5B3-DD090A38DB84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40" creationId="{312E4207-D761-FDCA-62F2-7D85A6691F02}"/>
          </ac:cxnSpMkLst>
        </pc:cxnChg>
        <pc:cxnChg chg="add del mod">
          <ac:chgData name="Kirsty McKinnon" userId="5f018a0a-a692-4dd6-a161-f0c4a39dd8c1" providerId="ADAL" clId="{9E763F05-8575-4808-B76C-2E76E8F5187C}" dt="2024-10-30T10:27:05.596" v="196" actId="478"/>
          <ac:cxnSpMkLst>
            <pc:docMk/>
            <pc:sldMk cId="3175747925" sldId="890"/>
            <ac:cxnSpMk id="142" creationId="{C9DD03B8-8480-A0C4-3D07-FE785F804636}"/>
          </ac:cxnSpMkLst>
        </pc:cxnChg>
        <pc:cxnChg chg="add del mod">
          <ac:chgData name="Kirsty McKinnon" userId="5f018a0a-a692-4dd6-a161-f0c4a39dd8c1" providerId="ADAL" clId="{9E763F05-8575-4808-B76C-2E76E8F5187C}" dt="2024-10-30T10:31:52.422" v="281" actId="478"/>
          <ac:cxnSpMkLst>
            <pc:docMk/>
            <pc:sldMk cId="3175747925" sldId="890"/>
            <ac:cxnSpMk id="144" creationId="{2068B20F-77B4-6171-570B-B8611FA938CA}"/>
          </ac:cxnSpMkLst>
        </pc:cxnChg>
      </pc:sldChg>
      <pc:sldChg chg="delSp mod">
        <pc:chgData name="Kirsty McKinnon" userId="5f018a0a-a692-4dd6-a161-f0c4a39dd8c1" providerId="ADAL" clId="{9E763F05-8575-4808-B76C-2E76E8F5187C}" dt="2024-10-28T14:01:53.315" v="7" actId="478"/>
        <pc:sldMkLst>
          <pc:docMk/>
          <pc:sldMk cId="908919724" sldId="891"/>
        </pc:sldMkLst>
        <pc:spChg chg="del">
          <ac:chgData name="Kirsty McKinnon" userId="5f018a0a-a692-4dd6-a161-f0c4a39dd8c1" providerId="ADAL" clId="{9E763F05-8575-4808-B76C-2E76E8F5187C}" dt="2024-10-28T14:01:53.315" v="7" actId="478"/>
          <ac:spMkLst>
            <pc:docMk/>
            <pc:sldMk cId="908919724" sldId="891"/>
            <ac:spMk id="63" creationId="{E29B8657-700E-CC44-98F6-6297A65A9087}"/>
          </ac:spMkLst>
        </pc:spChg>
      </pc:sldChg>
      <pc:sldChg chg="delSp mod">
        <pc:chgData name="Kirsty McKinnon" userId="5f018a0a-a692-4dd6-a161-f0c4a39dd8c1" providerId="ADAL" clId="{9E763F05-8575-4808-B76C-2E76E8F5187C}" dt="2024-10-28T14:01:59.356" v="8" actId="478"/>
        <pc:sldMkLst>
          <pc:docMk/>
          <pc:sldMk cId="1774683568" sldId="892"/>
        </pc:sldMkLst>
        <pc:spChg chg="del">
          <ac:chgData name="Kirsty McKinnon" userId="5f018a0a-a692-4dd6-a161-f0c4a39dd8c1" providerId="ADAL" clId="{9E763F05-8575-4808-B76C-2E76E8F5187C}" dt="2024-10-28T14:01:59.356" v="8" actId="478"/>
          <ac:spMkLst>
            <pc:docMk/>
            <pc:sldMk cId="1774683568" sldId="892"/>
            <ac:spMk id="40" creationId="{B546D717-1BD3-DE97-DDD7-8A925F36FA47}"/>
          </ac:spMkLst>
        </pc:spChg>
      </pc:sldChg>
      <pc:sldChg chg="delSp mod">
        <pc:chgData name="Kirsty McKinnon" userId="5f018a0a-a692-4dd6-a161-f0c4a39dd8c1" providerId="ADAL" clId="{9E763F05-8575-4808-B76C-2E76E8F5187C}" dt="2024-10-28T14:02:10.713" v="10" actId="478"/>
        <pc:sldMkLst>
          <pc:docMk/>
          <pc:sldMk cId="1215463044" sldId="893"/>
        </pc:sldMkLst>
        <pc:spChg chg="del">
          <ac:chgData name="Kirsty McKinnon" userId="5f018a0a-a692-4dd6-a161-f0c4a39dd8c1" providerId="ADAL" clId="{9E763F05-8575-4808-B76C-2E76E8F5187C}" dt="2024-10-28T14:02:05.353" v="9" actId="478"/>
          <ac:spMkLst>
            <pc:docMk/>
            <pc:sldMk cId="1215463044" sldId="893"/>
            <ac:spMk id="3" creationId="{8CCBD227-F633-BD4E-284C-F583A737D1B7}"/>
          </ac:spMkLst>
        </pc:spChg>
        <pc:spChg chg="del">
          <ac:chgData name="Kirsty McKinnon" userId="5f018a0a-a692-4dd6-a161-f0c4a39dd8c1" providerId="ADAL" clId="{9E763F05-8575-4808-B76C-2E76E8F5187C}" dt="2024-10-28T14:02:10.713" v="10" actId="478"/>
          <ac:spMkLst>
            <pc:docMk/>
            <pc:sldMk cId="1215463044" sldId="893"/>
            <ac:spMk id="4" creationId="{A9AF4310-537D-BE43-1A04-AD67B5C290E5}"/>
          </ac:spMkLst>
        </pc:spChg>
        <pc:spChg chg="del">
          <ac:chgData name="Kirsty McKinnon" userId="5f018a0a-a692-4dd6-a161-f0c4a39dd8c1" providerId="ADAL" clId="{9E763F05-8575-4808-B76C-2E76E8F5187C}" dt="2024-10-28T14:02:10.713" v="10" actId="478"/>
          <ac:spMkLst>
            <pc:docMk/>
            <pc:sldMk cId="1215463044" sldId="893"/>
            <ac:spMk id="5" creationId="{A91C1790-B6EF-EDE4-003E-F3B17B097DB4}"/>
          </ac:spMkLst>
        </pc:spChg>
        <pc:spChg chg="del">
          <ac:chgData name="Kirsty McKinnon" userId="5f018a0a-a692-4dd6-a161-f0c4a39dd8c1" providerId="ADAL" clId="{9E763F05-8575-4808-B76C-2E76E8F5187C}" dt="2024-10-28T14:02:10.713" v="10" actId="478"/>
          <ac:spMkLst>
            <pc:docMk/>
            <pc:sldMk cId="1215463044" sldId="893"/>
            <ac:spMk id="8" creationId="{A95A5C28-5A4D-B795-F8BF-1B62757755F1}"/>
          </ac:spMkLst>
        </pc:spChg>
      </pc:sldChg>
      <pc:sldChg chg="delSp mod">
        <pc:chgData name="Kirsty McKinnon" userId="5f018a0a-a692-4dd6-a161-f0c4a39dd8c1" providerId="ADAL" clId="{9E763F05-8575-4808-B76C-2E76E8F5187C}" dt="2024-10-28T14:02:42.332" v="16" actId="478"/>
        <pc:sldMkLst>
          <pc:docMk/>
          <pc:sldMk cId="740739164" sldId="894"/>
        </pc:sldMkLst>
        <pc:spChg chg="del">
          <ac:chgData name="Kirsty McKinnon" userId="5f018a0a-a692-4dd6-a161-f0c4a39dd8c1" providerId="ADAL" clId="{9E763F05-8575-4808-B76C-2E76E8F5187C}" dt="2024-10-28T14:02:35.171" v="13" actId="478"/>
          <ac:spMkLst>
            <pc:docMk/>
            <pc:sldMk cId="740739164" sldId="894"/>
            <ac:spMk id="10" creationId="{B8A43DC5-3429-BCDA-DFEC-7CFE115C455C}"/>
          </ac:spMkLst>
        </pc:spChg>
        <pc:spChg chg="del">
          <ac:chgData name="Kirsty McKinnon" userId="5f018a0a-a692-4dd6-a161-f0c4a39dd8c1" providerId="ADAL" clId="{9E763F05-8575-4808-B76C-2E76E8F5187C}" dt="2024-10-28T14:02:40.512" v="15" actId="478"/>
          <ac:spMkLst>
            <pc:docMk/>
            <pc:sldMk cId="740739164" sldId="894"/>
            <ac:spMk id="12" creationId="{CF4FEE0F-9CA7-6F5E-F760-0FA497A057BE}"/>
          </ac:spMkLst>
        </pc:spChg>
        <pc:spChg chg="del">
          <ac:chgData name="Kirsty McKinnon" userId="5f018a0a-a692-4dd6-a161-f0c4a39dd8c1" providerId="ADAL" clId="{9E763F05-8575-4808-B76C-2E76E8F5187C}" dt="2024-10-28T14:02:38.238" v="14" actId="478"/>
          <ac:spMkLst>
            <pc:docMk/>
            <pc:sldMk cId="740739164" sldId="894"/>
            <ac:spMk id="13" creationId="{04B80891-D947-6544-AEB8-23A6CEC02CDA}"/>
          </ac:spMkLst>
        </pc:spChg>
        <pc:spChg chg="del">
          <ac:chgData name="Kirsty McKinnon" userId="5f018a0a-a692-4dd6-a161-f0c4a39dd8c1" providerId="ADAL" clId="{9E763F05-8575-4808-B76C-2E76E8F5187C}" dt="2024-10-28T14:02:42.332" v="16" actId="478"/>
          <ac:spMkLst>
            <pc:docMk/>
            <pc:sldMk cId="740739164" sldId="894"/>
            <ac:spMk id="47" creationId="{C26F8301-AA70-9C94-EE95-3FB1F48BE68E}"/>
          </ac:spMkLst>
        </pc:spChg>
      </pc:sldChg>
      <pc:sldChg chg="delSp modSp mod">
        <pc:chgData name="Kirsty McKinnon" userId="5f018a0a-a692-4dd6-a161-f0c4a39dd8c1" providerId="ADAL" clId="{9E763F05-8575-4808-B76C-2E76E8F5187C}" dt="2024-10-28T14:02:57.993" v="21" actId="478"/>
        <pc:sldMkLst>
          <pc:docMk/>
          <pc:sldMk cId="1506640800" sldId="896"/>
        </pc:sldMkLst>
        <pc:spChg chg="del">
          <ac:chgData name="Kirsty McKinnon" userId="5f018a0a-a692-4dd6-a161-f0c4a39dd8c1" providerId="ADAL" clId="{9E763F05-8575-4808-B76C-2E76E8F5187C}" dt="2024-10-28T14:02:51.461" v="17" actId="478"/>
          <ac:spMkLst>
            <pc:docMk/>
            <pc:sldMk cId="1506640800" sldId="896"/>
            <ac:spMk id="19" creationId="{7EEA054D-FAF1-2EF5-4B82-9AA5AFEB4912}"/>
          </ac:spMkLst>
        </pc:spChg>
        <pc:spChg chg="del">
          <ac:chgData name="Kirsty McKinnon" userId="5f018a0a-a692-4dd6-a161-f0c4a39dd8c1" providerId="ADAL" clId="{9E763F05-8575-4808-B76C-2E76E8F5187C}" dt="2024-10-28T14:02:55.139" v="18" actId="478"/>
          <ac:spMkLst>
            <pc:docMk/>
            <pc:sldMk cId="1506640800" sldId="896"/>
            <ac:spMk id="20" creationId="{8B50C148-9FBA-35C6-A6A8-0FAC99883C14}"/>
          </ac:spMkLst>
        </pc:spChg>
        <pc:spChg chg="del mod">
          <ac:chgData name="Kirsty McKinnon" userId="5f018a0a-a692-4dd6-a161-f0c4a39dd8c1" providerId="ADAL" clId="{9E763F05-8575-4808-B76C-2E76E8F5187C}" dt="2024-10-28T14:02:57.993" v="21" actId="478"/>
          <ac:spMkLst>
            <pc:docMk/>
            <pc:sldMk cId="1506640800" sldId="896"/>
            <ac:spMk id="21" creationId="{140B1C1D-6B9C-81F7-9056-61AB9815A550}"/>
          </ac:spMkLst>
        </pc:spChg>
      </pc:sldChg>
      <pc:sldChg chg="delSp mod">
        <pc:chgData name="Kirsty McKinnon" userId="5f018a0a-a692-4dd6-a161-f0c4a39dd8c1" providerId="ADAL" clId="{9E763F05-8575-4808-B76C-2E76E8F5187C}" dt="2024-10-28T14:03:05.720" v="22" actId="478"/>
        <pc:sldMkLst>
          <pc:docMk/>
          <pc:sldMk cId="3120538283" sldId="897"/>
        </pc:sldMkLst>
        <pc:spChg chg="del">
          <ac:chgData name="Kirsty McKinnon" userId="5f018a0a-a692-4dd6-a161-f0c4a39dd8c1" providerId="ADAL" clId="{9E763F05-8575-4808-B76C-2E76E8F5187C}" dt="2024-10-28T14:03:05.720" v="22" actId="478"/>
          <ac:spMkLst>
            <pc:docMk/>
            <pc:sldMk cId="3120538283" sldId="897"/>
            <ac:spMk id="8" creationId="{7A3994A3-5413-CC48-F471-738D0CF5BAFC}"/>
          </ac:spMkLst>
        </pc:spChg>
      </pc:sldChg>
      <pc:sldChg chg="delSp mod">
        <pc:chgData name="Kirsty McKinnon" userId="5f018a0a-a692-4dd6-a161-f0c4a39dd8c1" providerId="ADAL" clId="{9E763F05-8575-4808-B76C-2E76E8F5187C}" dt="2024-10-28T14:03:09.200" v="23" actId="478"/>
        <pc:sldMkLst>
          <pc:docMk/>
          <pc:sldMk cId="907374185" sldId="898"/>
        </pc:sldMkLst>
        <pc:spChg chg="del">
          <ac:chgData name="Kirsty McKinnon" userId="5f018a0a-a692-4dd6-a161-f0c4a39dd8c1" providerId="ADAL" clId="{9E763F05-8575-4808-B76C-2E76E8F5187C}" dt="2024-10-28T14:03:09.200" v="23" actId="478"/>
          <ac:spMkLst>
            <pc:docMk/>
            <pc:sldMk cId="907374185" sldId="898"/>
            <ac:spMk id="16" creationId="{0FA5387E-5FDD-C45C-51A6-4B331C6CD4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08C93-F26E-4FC4-9BEA-CC6F3C096EFC}" type="datetimeFigureOut"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4FFD-6F83-4DE4-A9A4-5E34C5FDED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30238"/>
            <a:ext cx="5610225" cy="315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0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30238"/>
            <a:ext cx="5610225" cy="315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B2C8C-3750-4C5F-B2CE-2A0AE5EF50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03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0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99321" y="1556588"/>
            <a:ext cx="6378575" cy="1057275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en-GB" sz="2400">
                <a:solidFill>
                  <a:srgbClr val="1C598C"/>
                </a:solidFill>
                <a:latin typeface="+mn-lt"/>
              </a:rPr>
            </a:br>
            <a:br>
              <a:rPr lang="en-GB" sz="2400">
                <a:solidFill>
                  <a:srgbClr val="1C598C"/>
                </a:solidFill>
                <a:latin typeface="+mn-lt"/>
              </a:rPr>
            </a:br>
            <a:r>
              <a:rPr lang="en-GB" sz="2400">
                <a:solidFill>
                  <a:srgbClr val="1C598C"/>
                </a:solidFill>
                <a:latin typeface="+mn-lt"/>
              </a:rPr>
              <a:t>University of Glasgow </a:t>
            </a:r>
            <a:br>
              <a:rPr lang="en-GB" sz="2400">
                <a:solidFill>
                  <a:srgbClr val="1C598C"/>
                </a:solidFill>
                <a:latin typeface="+mn-lt"/>
              </a:rPr>
            </a:br>
            <a:r>
              <a:rPr lang="en-GB" sz="2400">
                <a:solidFill>
                  <a:srgbClr val="1C598C"/>
                </a:solidFill>
                <a:latin typeface="+mn-lt"/>
              </a:rPr>
              <a:t>Finance Overview </a:t>
            </a:r>
            <a:br>
              <a:rPr lang="en-GB" sz="2400">
                <a:solidFill>
                  <a:srgbClr val="1C598C"/>
                </a:solidFill>
                <a:latin typeface="+mn-lt"/>
              </a:rPr>
            </a:br>
            <a:r>
              <a:rPr lang="en-GB" sz="2400">
                <a:solidFill>
                  <a:srgbClr val="1C598C"/>
                </a:solidFill>
                <a:latin typeface="+mn-lt"/>
              </a:rPr>
              <a:t>Organisation Chart</a:t>
            </a:r>
            <a:br>
              <a:rPr lang="en-GB" sz="2400"/>
            </a:br>
            <a:endParaRPr lang="en-GB" sz="2400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67305" y="2613862"/>
            <a:ext cx="6378575" cy="973138"/>
          </a:xfrm>
        </p:spPr>
        <p:txBody>
          <a:bodyPr/>
          <a:lstStyle/>
          <a:p>
            <a:endParaRPr lang="en-GB" sz="2000">
              <a:solidFill>
                <a:srgbClr val="1C598C"/>
              </a:solidFill>
            </a:endParaRPr>
          </a:p>
          <a:p>
            <a:endParaRPr lang="en-GB" sz="2000">
              <a:solidFill>
                <a:srgbClr val="1C598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4DBDF-5020-732E-542F-B02A39FD4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" y="1"/>
            <a:ext cx="1228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5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11F05-8EFA-0E9A-65DD-FECD8A81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86" y="-2656"/>
            <a:ext cx="2429705" cy="87324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BB9D59-91A0-6D2B-ADEB-68474E152975}"/>
              </a:ext>
            </a:extLst>
          </p:cNvPr>
          <p:cNvCxnSpPr>
            <a:cxnSpLocks/>
          </p:cNvCxnSpPr>
          <p:nvPr/>
        </p:nvCxnSpPr>
        <p:spPr>
          <a:xfrm>
            <a:off x="11203567" y="1072819"/>
            <a:ext cx="59701" cy="4198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09BB4D0-7D66-C07D-3C4F-1F913F4EFF23}"/>
              </a:ext>
            </a:extLst>
          </p:cNvPr>
          <p:cNvCxnSpPr/>
          <p:nvPr/>
        </p:nvCxnSpPr>
        <p:spPr>
          <a:xfrm>
            <a:off x="8101339" y="1084270"/>
            <a:ext cx="0" cy="760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B0C4AB-D394-28FC-A34E-1EA3B3876756}"/>
              </a:ext>
            </a:extLst>
          </p:cNvPr>
          <p:cNvCxnSpPr>
            <a:cxnSpLocks/>
          </p:cNvCxnSpPr>
          <p:nvPr/>
        </p:nvCxnSpPr>
        <p:spPr>
          <a:xfrm>
            <a:off x="4921983" y="2078314"/>
            <a:ext cx="0" cy="3055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32D8F0-C6D2-ABB2-2CF9-58189965F82C}"/>
              </a:ext>
            </a:extLst>
          </p:cNvPr>
          <p:cNvCxnSpPr>
            <a:cxnSpLocks/>
          </p:cNvCxnSpPr>
          <p:nvPr/>
        </p:nvCxnSpPr>
        <p:spPr>
          <a:xfrm>
            <a:off x="2631364" y="2092719"/>
            <a:ext cx="0" cy="4026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D67B29-8558-A3F0-C022-43AF3D3395C0}"/>
              </a:ext>
            </a:extLst>
          </p:cNvPr>
          <p:cNvCxnSpPr>
            <a:cxnSpLocks/>
          </p:cNvCxnSpPr>
          <p:nvPr/>
        </p:nvCxnSpPr>
        <p:spPr>
          <a:xfrm>
            <a:off x="2631364" y="2092719"/>
            <a:ext cx="34451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78FF6D-7246-5215-A302-D86AEF208696}"/>
              </a:ext>
            </a:extLst>
          </p:cNvPr>
          <p:cNvCxnSpPr/>
          <p:nvPr/>
        </p:nvCxnSpPr>
        <p:spPr>
          <a:xfrm>
            <a:off x="3682155" y="1072819"/>
            <a:ext cx="0" cy="760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3975F6-454F-65E2-A3AF-4741F6681499}"/>
              </a:ext>
            </a:extLst>
          </p:cNvPr>
          <p:cNvCxnSpPr>
            <a:cxnSpLocks/>
          </p:cNvCxnSpPr>
          <p:nvPr/>
        </p:nvCxnSpPr>
        <p:spPr>
          <a:xfrm>
            <a:off x="1188689" y="1072819"/>
            <a:ext cx="0" cy="5406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103" y="-2656"/>
            <a:ext cx="9232897" cy="531457"/>
          </a:xfrm>
          <a:solidFill>
            <a:srgbClr val="003865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Research Support Office - UK/Overseas Team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6C9381C-7DF5-9C2E-2386-7D2A6469F719}"/>
              </a:ext>
            </a:extLst>
          </p:cNvPr>
          <p:cNvSpPr>
            <a:spLocks noGrp="1"/>
          </p:cNvSpPr>
          <p:nvPr/>
        </p:nvSpPr>
        <p:spPr>
          <a:xfrm>
            <a:off x="3701627" y="146247"/>
            <a:ext cx="728980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3200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BB74B2FA-49C8-303F-93ED-55F8F89B3B5E}"/>
              </a:ext>
            </a:extLst>
          </p:cNvPr>
          <p:cNvSpPr/>
          <p:nvPr/>
        </p:nvSpPr>
        <p:spPr>
          <a:xfrm>
            <a:off x="393960" y="5296760"/>
            <a:ext cx="1647673" cy="59892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Amy Coats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Research Financial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5ACCD0DA-C2CC-4F02-A115-76FEC3651CF2}"/>
              </a:ext>
            </a:extLst>
          </p:cNvPr>
          <p:cNvSpPr/>
          <p:nvPr/>
        </p:nvSpPr>
        <p:spPr>
          <a:xfrm>
            <a:off x="393960" y="2202754"/>
            <a:ext cx="1656180" cy="68133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Claire Scoular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Research 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50F90E39-35E6-4021-90D3-F726C7DA652B}"/>
              </a:ext>
            </a:extLst>
          </p:cNvPr>
          <p:cNvSpPr/>
          <p:nvPr/>
        </p:nvSpPr>
        <p:spPr>
          <a:xfrm>
            <a:off x="2295010" y="2543420"/>
            <a:ext cx="1527379" cy="85171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Suzanne Griffin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Senior Research Financial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6F0FB3-5A89-4436-B06C-8840A8D1B427}"/>
              </a:ext>
            </a:extLst>
          </p:cNvPr>
          <p:cNvGrpSpPr/>
          <p:nvPr/>
        </p:nvGrpSpPr>
        <p:grpSpPr>
          <a:xfrm>
            <a:off x="383181" y="589873"/>
            <a:ext cx="6357946" cy="3753535"/>
            <a:chOff x="552553" y="357644"/>
            <a:chExt cx="6163574" cy="3672770"/>
          </a:xfrm>
        </p:grpSpPr>
        <p:sp>
          <p:nvSpPr>
            <p:cNvPr id="89" name="Rounded Rectangle 2">
              <a:extLst>
                <a:ext uri="{FF2B5EF4-FFF2-40B4-BE49-F238E27FC236}">
                  <a16:creationId xmlns:a16="http://schemas.microsoft.com/office/drawing/2014/main" id="{59EC9587-16CF-EE7E-C14B-570BDB0BAC65}"/>
                </a:ext>
              </a:extLst>
            </p:cNvPr>
            <p:cNvSpPr/>
            <p:nvPr/>
          </p:nvSpPr>
          <p:spPr>
            <a:xfrm>
              <a:off x="4961944" y="357644"/>
              <a:ext cx="1754183" cy="796065"/>
            </a:xfrm>
            <a:prstGeom prst="roundRect">
              <a:avLst/>
            </a:prstGeom>
            <a:solidFill>
              <a:srgbClr val="0053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Hazel Tollan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Research Support Advisor</a:t>
              </a:r>
            </a:p>
          </p:txBody>
        </p:sp>
        <p:sp>
          <p:nvSpPr>
            <p:cNvPr id="91" name="Rounded Rectangle 8">
              <a:extLst>
                <a:ext uri="{FF2B5EF4-FFF2-40B4-BE49-F238E27FC236}">
                  <a16:creationId xmlns:a16="http://schemas.microsoft.com/office/drawing/2014/main" id="{99C3D916-308C-571B-427A-4738F3408F99}"/>
                </a:ext>
              </a:extLst>
            </p:cNvPr>
            <p:cNvSpPr/>
            <p:nvPr/>
          </p:nvSpPr>
          <p:spPr>
            <a:xfrm>
              <a:off x="4088325" y="3261901"/>
              <a:ext cx="1462695" cy="768513"/>
            </a:xfrm>
            <a:prstGeom prst="roundRect">
              <a:avLst/>
            </a:prstGeom>
            <a:solidFill>
              <a:srgbClr val="0053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Gary Brown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Research 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Financial 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Administrator</a:t>
              </a:r>
            </a:p>
          </p:txBody>
        </p:sp>
        <p:sp>
          <p:nvSpPr>
            <p:cNvPr id="92" name="Rounded Rectangle 8">
              <a:extLst>
                <a:ext uri="{FF2B5EF4-FFF2-40B4-BE49-F238E27FC236}">
                  <a16:creationId xmlns:a16="http://schemas.microsoft.com/office/drawing/2014/main" id="{FFE8C2C8-7441-44BA-95AC-CA22E94E02F7}"/>
                </a:ext>
              </a:extLst>
            </p:cNvPr>
            <p:cNvSpPr/>
            <p:nvPr/>
          </p:nvSpPr>
          <p:spPr>
            <a:xfrm>
              <a:off x="3087649" y="1079609"/>
              <a:ext cx="1455743" cy="889187"/>
            </a:xfrm>
            <a:prstGeom prst="roundRect">
              <a:avLst/>
            </a:prstGeom>
            <a:solidFill>
              <a:srgbClr val="0053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Lewis Cook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Research Finance Team Leader</a:t>
              </a:r>
            </a:p>
          </p:txBody>
        </p:sp>
        <p:sp>
          <p:nvSpPr>
            <p:cNvPr id="90" name="Rounded Rectangle 3">
              <a:extLst>
                <a:ext uri="{FF2B5EF4-FFF2-40B4-BE49-F238E27FC236}">
                  <a16:creationId xmlns:a16="http://schemas.microsoft.com/office/drawing/2014/main" id="{13252135-E501-5D5B-AB26-6B5EBBAB644E}"/>
                </a:ext>
              </a:extLst>
            </p:cNvPr>
            <p:cNvSpPr/>
            <p:nvPr/>
          </p:nvSpPr>
          <p:spPr>
            <a:xfrm>
              <a:off x="552553" y="1028082"/>
              <a:ext cx="1605547" cy="772409"/>
            </a:xfrm>
            <a:prstGeom prst="roundRect">
              <a:avLst/>
            </a:prstGeom>
            <a:solidFill>
              <a:srgbClr val="0053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Johnpaul McMahon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Research Finance Team Leader</a:t>
              </a:r>
            </a:p>
          </p:txBody>
        </p:sp>
      </p:grp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B088F932-BB6D-D3E3-F28D-F2BA1A3E1609}"/>
              </a:ext>
            </a:extLst>
          </p:cNvPr>
          <p:cNvSpPr/>
          <p:nvPr/>
        </p:nvSpPr>
        <p:spPr>
          <a:xfrm>
            <a:off x="393960" y="3768328"/>
            <a:ext cx="1656179" cy="62337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Pardis Katoozi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AE9B0205-77CA-AAF5-C04E-7E841C1ADE86}"/>
              </a:ext>
            </a:extLst>
          </p:cNvPr>
          <p:cNvSpPr/>
          <p:nvPr/>
        </p:nvSpPr>
        <p:spPr>
          <a:xfrm>
            <a:off x="383181" y="4519418"/>
            <a:ext cx="1666957" cy="66698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Monika Lenty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Research Financial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C52A5857-982B-C4FB-7C7E-5304F7308699}"/>
              </a:ext>
            </a:extLst>
          </p:cNvPr>
          <p:cNvSpPr/>
          <p:nvPr/>
        </p:nvSpPr>
        <p:spPr>
          <a:xfrm>
            <a:off x="3977172" y="2541257"/>
            <a:ext cx="1494890" cy="8538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Darren Johns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Research 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322000C3-8F01-B54C-B577-4E67341046F2}"/>
              </a:ext>
            </a:extLst>
          </p:cNvPr>
          <p:cNvSpPr/>
          <p:nvPr/>
        </p:nvSpPr>
        <p:spPr>
          <a:xfrm>
            <a:off x="2295010" y="3563333"/>
            <a:ext cx="1527380" cy="78541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Abimbola Salami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56FACC9B-1987-455B-633D-05988E727072}"/>
              </a:ext>
            </a:extLst>
          </p:cNvPr>
          <p:cNvSpPr/>
          <p:nvPr/>
        </p:nvSpPr>
        <p:spPr>
          <a:xfrm>
            <a:off x="2295010" y="5550784"/>
            <a:ext cx="1527377" cy="72868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Pamela Bone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id="{2EFA572E-080F-BDC9-8A33-466624FCCA9F}"/>
              </a:ext>
            </a:extLst>
          </p:cNvPr>
          <p:cNvSpPr/>
          <p:nvPr/>
        </p:nvSpPr>
        <p:spPr>
          <a:xfrm>
            <a:off x="3977172" y="4536004"/>
            <a:ext cx="1494889" cy="82896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Andrea Karla Kantor-Ross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80" name="Rounded Rectangle 9">
            <a:extLst>
              <a:ext uri="{FF2B5EF4-FFF2-40B4-BE49-F238E27FC236}">
                <a16:creationId xmlns:a16="http://schemas.microsoft.com/office/drawing/2014/main" id="{EEF39298-3FED-F0E7-A786-585F513E2FD8}"/>
              </a:ext>
            </a:extLst>
          </p:cNvPr>
          <p:cNvSpPr/>
          <p:nvPr/>
        </p:nvSpPr>
        <p:spPr>
          <a:xfrm>
            <a:off x="383181" y="6006042"/>
            <a:ext cx="1666957" cy="62170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Navarro Sullivan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94" name="Rounded Rectangle 9">
            <a:extLst>
              <a:ext uri="{FF2B5EF4-FFF2-40B4-BE49-F238E27FC236}">
                <a16:creationId xmlns:a16="http://schemas.microsoft.com/office/drawing/2014/main" id="{A19B3056-6903-190D-B42A-2066D3D316B5}"/>
              </a:ext>
            </a:extLst>
          </p:cNvPr>
          <p:cNvSpPr/>
          <p:nvPr/>
        </p:nvSpPr>
        <p:spPr>
          <a:xfrm>
            <a:off x="402464" y="3001909"/>
            <a:ext cx="1647676" cy="67581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Martin Ryan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Senior Research 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7D9358B3-67C6-27EF-7AF4-BE49915B0873}"/>
              </a:ext>
            </a:extLst>
          </p:cNvPr>
          <p:cNvSpPr/>
          <p:nvPr/>
        </p:nvSpPr>
        <p:spPr>
          <a:xfrm>
            <a:off x="2295010" y="4536002"/>
            <a:ext cx="1527377" cy="82896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Lucy Smith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878F7-C933-9215-0C6E-BAA158A89A9B}"/>
              </a:ext>
            </a:extLst>
          </p:cNvPr>
          <p:cNvSpPr txBox="1"/>
          <p:nvPr/>
        </p:nvSpPr>
        <p:spPr>
          <a:xfrm>
            <a:off x="493386" y="767416"/>
            <a:ext cx="140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Public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18FC6-8436-370F-B97A-888763FD81BC}"/>
              </a:ext>
            </a:extLst>
          </p:cNvPr>
          <p:cNvSpPr txBox="1"/>
          <p:nvPr/>
        </p:nvSpPr>
        <p:spPr>
          <a:xfrm>
            <a:off x="2704293" y="756326"/>
            <a:ext cx="205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Non-Public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9EA75-79C9-32B1-7420-CA8D62C86C44}"/>
              </a:ext>
            </a:extLst>
          </p:cNvPr>
          <p:cNvSpPr txBox="1"/>
          <p:nvPr/>
        </p:nvSpPr>
        <p:spPr>
          <a:xfrm>
            <a:off x="6034844" y="1885649"/>
            <a:ext cx="186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</a:t>
            </a:r>
          </a:p>
          <a:p>
            <a:r>
              <a:rPr lang="en-GB" dirty="0"/>
              <a:t>Overseas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B8CB5D-31F3-C658-5F51-162795ADC3C8}"/>
              </a:ext>
            </a:extLst>
          </p:cNvPr>
          <p:cNvSpPr txBox="1"/>
          <p:nvPr/>
        </p:nvSpPr>
        <p:spPr>
          <a:xfrm>
            <a:off x="7945402" y="757323"/>
            <a:ext cx="163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Consultancy</a:t>
            </a:r>
          </a:p>
        </p:txBody>
      </p:sp>
      <p:sp>
        <p:nvSpPr>
          <p:cNvPr id="46" name="Rounded Rectangle 8">
            <a:extLst>
              <a:ext uri="{FF2B5EF4-FFF2-40B4-BE49-F238E27FC236}">
                <a16:creationId xmlns:a16="http://schemas.microsoft.com/office/drawing/2014/main" id="{A5359AC1-F0DB-41FC-AA60-4CA1F1D141B3}"/>
              </a:ext>
            </a:extLst>
          </p:cNvPr>
          <p:cNvSpPr/>
          <p:nvPr/>
        </p:nvSpPr>
        <p:spPr>
          <a:xfrm>
            <a:off x="10487393" y="4456902"/>
            <a:ext cx="1508822" cy="82896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GB" sz="1200" b="1" baseline="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Ida Cleland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GB" sz="1200" baseline="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Research </a:t>
            </a:r>
          </a:p>
          <a:p>
            <a:pPr algn="ctr" rtl="0"/>
            <a:r>
              <a:rPr lang="en-GB" sz="1200" baseline="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Financial </a:t>
            </a:r>
          </a:p>
          <a:p>
            <a:pPr algn="ctr" rtl="0"/>
            <a:r>
              <a:rPr lang="en-GB" sz="1200" baseline="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Administrator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D982D57A-EE1B-421F-9F32-AE8020A16C3E}"/>
              </a:ext>
            </a:extLst>
          </p:cNvPr>
          <p:cNvSpPr/>
          <p:nvPr/>
        </p:nvSpPr>
        <p:spPr>
          <a:xfrm>
            <a:off x="10487393" y="2397026"/>
            <a:ext cx="1501652" cy="81010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GB" sz="1200" b="1" baseline="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Richard Skinner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GB" sz="1200" baseline="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Research </a:t>
            </a:r>
          </a:p>
          <a:p>
            <a:pPr algn="ctr" rtl="0"/>
            <a:r>
              <a:rPr lang="en-GB" sz="1200" baseline="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Financial </a:t>
            </a:r>
          </a:p>
          <a:p>
            <a:pPr algn="ctr" rtl="0"/>
            <a:r>
              <a:rPr lang="en-GB" sz="1200" baseline="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Administrator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Segoe UI"/>
                <a:cs typeface="Segoe UI"/>
              </a:rPr>
              <a:t>​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94B7125C-83DD-CB1C-6CDC-EAA2B8CB1666}"/>
              </a:ext>
            </a:extLst>
          </p:cNvPr>
          <p:cNvSpPr/>
          <p:nvPr/>
        </p:nvSpPr>
        <p:spPr>
          <a:xfrm>
            <a:off x="10487393" y="3439063"/>
            <a:ext cx="1508822" cy="78541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Alastair Macfie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Financial Administrator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68BDFD-DAC5-C4CF-2E48-66857FABD023}"/>
              </a:ext>
            </a:extLst>
          </p:cNvPr>
          <p:cNvSpPr txBox="1"/>
          <p:nvPr/>
        </p:nvSpPr>
        <p:spPr>
          <a:xfrm>
            <a:off x="10373480" y="757323"/>
            <a:ext cx="181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Overseas Team</a:t>
            </a:r>
          </a:p>
        </p:txBody>
      </p:sp>
      <p:sp>
        <p:nvSpPr>
          <p:cNvPr id="49" name="Rounded Rectangle 8">
            <a:extLst>
              <a:ext uri="{FF2B5EF4-FFF2-40B4-BE49-F238E27FC236}">
                <a16:creationId xmlns:a16="http://schemas.microsoft.com/office/drawing/2014/main" id="{B400D16E-F816-48C4-9B9D-746634047863}"/>
              </a:ext>
            </a:extLst>
          </p:cNvPr>
          <p:cNvSpPr/>
          <p:nvPr/>
        </p:nvSpPr>
        <p:spPr>
          <a:xfrm>
            <a:off x="10489705" y="1372698"/>
            <a:ext cx="1501651" cy="86375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 Pietrzak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Research Financial Administrator</a:t>
            </a: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CE342968-A3F4-B9BD-74EC-61C2A1D3C51C}"/>
              </a:ext>
            </a:extLst>
          </p:cNvPr>
          <p:cNvSpPr/>
          <p:nvPr/>
        </p:nvSpPr>
        <p:spPr>
          <a:xfrm>
            <a:off x="7084569" y="1364824"/>
            <a:ext cx="1501651" cy="87163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Stacey Cameron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Financial Administrator (Mat leave)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7EFEEF-C055-7314-8216-9AC3CD4A7100}"/>
              </a:ext>
            </a:extLst>
          </p:cNvPr>
          <p:cNvCxnSpPr/>
          <p:nvPr/>
        </p:nvCxnSpPr>
        <p:spPr>
          <a:xfrm>
            <a:off x="1179047" y="1072819"/>
            <a:ext cx="3742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1DB921F-3581-6D33-FB22-EB0326B92102}"/>
              </a:ext>
            </a:extLst>
          </p:cNvPr>
          <p:cNvCxnSpPr/>
          <p:nvPr/>
        </p:nvCxnSpPr>
        <p:spPr>
          <a:xfrm>
            <a:off x="6076528" y="2092719"/>
            <a:ext cx="0" cy="1236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FC576E-455F-8E71-5D41-2553EAFB890D}"/>
              </a:ext>
            </a:extLst>
          </p:cNvPr>
          <p:cNvCxnSpPr/>
          <p:nvPr/>
        </p:nvCxnSpPr>
        <p:spPr>
          <a:xfrm>
            <a:off x="6427510" y="1072819"/>
            <a:ext cx="47878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D25730-9A06-2A05-0060-AB3608AC15B4}"/>
              </a:ext>
            </a:extLst>
          </p:cNvPr>
          <p:cNvCxnSpPr/>
          <p:nvPr/>
        </p:nvCxnSpPr>
        <p:spPr>
          <a:xfrm>
            <a:off x="9243529" y="1084270"/>
            <a:ext cx="0" cy="760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4C686D9-6CFC-884C-D1D4-08A70645310F}"/>
              </a:ext>
            </a:extLst>
          </p:cNvPr>
          <p:cNvSpPr/>
          <p:nvPr/>
        </p:nvSpPr>
        <p:spPr>
          <a:xfrm>
            <a:off x="5723741" y="2541258"/>
            <a:ext cx="1497567" cy="85387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 Eze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Financial Administrator</a:t>
            </a:r>
          </a:p>
        </p:txBody>
      </p:sp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37AB953C-EC13-CB07-C3E9-8524B6E42259}"/>
              </a:ext>
            </a:extLst>
          </p:cNvPr>
          <p:cNvSpPr/>
          <p:nvPr/>
        </p:nvSpPr>
        <p:spPr>
          <a:xfrm>
            <a:off x="8767501" y="1365461"/>
            <a:ext cx="1501651" cy="87099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Euan McLellan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Financial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F3F25-6F99-5F6B-7892-67E0F0FC077F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19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C92835-81D1-87A8-9F30-8E5E418E59C2}"/>
              </a:ext>
            </a:extLst>
          </p:cNvPr>
          <p:cNvCxnSpPr/>
          <p:nvPr/>
        </p:nvCxnSpPr>
        <p:spPr>
          <a:xfrm>
            <a:off x="3581400" y="2770909"/>
            <a:ext cx="362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3AAE99-9EEF-65C5-7480-576CF3FFC1F0}"/>
              </a:ext>
            </a:extLst>
          </p:cNvPr>
          <p:cNvCxnSpPr/>
          <p:nvPr/>
        </p:nvCxnSpPr>
        <p:spPr>
          <a:xfrm>
            <a:off x="3581400" y="3916218"/>
            <a:ext cx="362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9E4F27-82DD-7B87-EAD9-056768044346}"/>
              </a:ext>
            </a:extLst>
          </p:cNvPr>
          <p:cNvCxnSpPr/>
          <p:nvPr/>
        </p:nvCxnSpPr>
        <p:spPr>
          <a:xfrm>
            <a:off x="3581400" y="5043055"/>
            <a:ext cx="362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9F02E8-CBC1-C0E6-3845-8E83329F86D4}"/>
              </a:ext>
            </a:extLst>
          </p:cNvPr>
          <p:cNvCxnSpPr/>
          <p:nvPr/>
        </p:nvCxnSpPr>
        <p:spPr>
          <a:xfrm>
            <a:off x="8580582" y="2133600"/>
            <a:ext cx="0" cy="341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EE4446-7C18-E679-7657-2E65E57B18F0}"/>
              </a:ext>
            </a:extLst>
          </p:cNvPr>
          <p:cNvCxnSpPr>
            <a:cxnSpLocks/>
          </p:cNvCxnSpPr>
          <p:nvPr/>
        </p:nvCxnSpPr>
        <p:spPr>
          <a:xfrm>
            <a:off x="7139709" y="2770909"/>
            <a:ext cx="7204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FD50E7-2200-A9F0-1C2E-2871D2DDFB86}"/>
              </a:ext>
            </a:extLst>
          </p:cNvPr>
          <p:cNvCxnSpPr>
            <a:cxnSpLocks/>
          </p:cNvCxnSpPr>
          <p:nvPr/>
        </p:nvCxnSpPr>
        <p:spPr>
          <a:xfrm>
            <a:off x="9178696" y="2770909"/>
            <a:ext cx="833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679161" y="896621"/>
            <a:ext cx="1851256" cy="85949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Joe Galloway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Support Manager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61641" y="3474294"/>
            <a:ext cx="1736433" cy="86651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Iglesias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Officer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87028" y="2349164"/>
            <a:ext cx="1736432" cy="86651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Katie Wright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Project Manager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41222050-E144-4FA0-9E8B-3A74ED66DFE6}"/>
              </a:ext>
            </a:extLst>
          </p:cNvPr>
          <p:cNvSpPr/>
          <p:nvPr/>
        </p:nvSpPr>
        <p:spPr>
          <a:xfrm>
            <a:off x="1875733" y="4638479"/>
            <a:ext cx="1821177" cy="86651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Harron 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&amp; International Grants Specialist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680064CE-DEA0-448C-9CD4-1C71B13482E9}"/>
              </a:ext>
            </a:extLst>
          </p:cNvPr>
          <p:cNvSpPr/>
          <p:nvPr/>
        </p:nvSpPr>
        <p:spPr>
          <a:xfrm>
            <a:off x="1875733" y="2352650"/>
            <a:ext cx="1821179" cy="86651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Ania Gieremek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&amp; International Grants &amp; Contracts Specialist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53649AA5-F823-4AD3-9BCC-8B65E3D7FDEA}"/>
              </a:ext>
            </a:extLst>
          </p:cNvPr>
          <p:cNvSpPr/>
          <p:nvPr/>
        </p:nvSpPr>
        <p:spPr>
          <a:xfrm>
            <a:off x="6530417" y="3492908"/>
            <a:ext cx="1736433" cy="86651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 Pert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Officer</a:t>
            </a: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518AE50-DCAA-F5FF-10C5-3553F6B3C6EB}"/>
              </a:ext>
            </a:extLst>
          </p:cNvPr>
          <p:cNvSpPr/>
          <p:nvPr/>
        </p:nvSpPr>
        <p:spPr>
          <a:xfrm>
            <a:off x="1875733" y="3492908"/>
            <a:ext cx="1821178" cy="84789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Lesley Arnold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&amp; International Grants &amp; Contracts Specialist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DEBD0-C611-86CF-9C53-432B3BF54BE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604789" y="1756116"/>
            <a:ext cx="0" cy="377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DEF7DD-B3BF-08B6-1F39-4B305DAB590C}"/>
              </a:ext>
            </a:extLst>
          </p:cNvPr>
          <p:cNvCxnSpPr>
            <a:cxnSpLocks/>
          </p:cNvCxnSpPr>
          <p:nvPr/>
        </p:nvCxnSpPr>
        <p:spPr>
          <a:xfrm>
            <a:off x="3943927" y="2133600"/>
            <a:ext cx="4636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E848B5-743C-E92F-D5FF-5927458E4747}"/>
              </a:ext>
            </a:extLst>
          </p:cNvPr>
          <p:cNvCxnSpPr/>
          <p:nvPr/>
        </p:nvCxnSpPr>
        <p:spPr>
          <a:xfrm>
            <a:off x="3943927" y="2133600"/>
            <a:ext cx="0" cy="2909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A6F259-3B27-EDEB-4AB0-5439A252FC47}"/>
              </a:ext>
            </a:extLst>
          </p:cNvPr>
          <p:cNvCxnSpPr/>
          <p:nvPr/>
        </p:nvCxnSpPr>
        <p:spPr>
          <a:xfrm>
            <a:off x="7139709" y="2770909"/>
            <a:ext cx="0" cy="8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7DCFC3-221D-2DD7-C98E-368341746190}"/>
              </a:ext>
            </a:extLst>
          </p:cNvPr>
          <p:cNvCxnSpPr/>
          <p:nvPr/>
        </p:nvCxnSpPr>
        <p:spPr>
          <a:xfrm>
            <a:off x="10012218" y="2770909"/>
            <a:ext cx="0" cy="8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C0630A0-B066-82CB-2A2F-D68466385556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48B68A-2924-B276-812F-133CC4577C35}"/>
              </a:ext>
            </a:extLst>
          </p:cNvPr>
          <p:cNvSpPr txBox="1">
            <a:spLocks/>
          </p:cNvSpPr>
          <p:nvPr/>
        </p:nvSpPr>
        <p:spPr>
          <a:xfrm>
            <a:off x="2998223" y="-1294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Research Support Overseas Funders Team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9E32C8-A390-3F8B-F7EF-0E7786AE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86" y="-2656"/>
            <a:ext cx="2429705" cy="8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55E9F3-FDE6-2D42-C360-A85EBA9C2793}"/>
              </a:ext>
            </a:extLst>
          </p:cNvPr>
          <p:cNvCxnSpPr/>
          <p:nvPr/>
        </p:nvCxnSpPr>
        <p:spPr>
          <a:xfrm>
            <a:off x="5648294" y="1856509"/>
            <a:ext cx="0" cy="628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03F028-9965-B20D-9565-F6E1C9A9C183}"/>
              </a:ext>
            </a:extLst>
          </p:cNvPr>
          <p:cNvCxnSpPr/>
          <p:nvPr/>
        </p:nvCxnSpPr>
        <p:spPr>
          <a:xfrm>
            <a:off x="4147127" y="2899100"/>
            <a:ext cx="304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F92C39-5789-FA5E-3C7C-3095FEB274CF}"/>
              </a:ext>
            </a:extLst>
          </p:cNvPr>
          <p:cNvCxnSpPr/>
          <p:nvPr/>
        </p:nvCxnSpPr>
        <p:spPr>
          <a:xfrm>
            <a:off x="4156364" y="2899100"/>
            <a:ext cx="0" cy="1127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988914-EA30-BECE-3803-A06058A9C77B}"/>
              </a:ext>
            </a:extLst>
          </p:cNvPr>
          <p:cNvCxnSpPr/>
          <p:nvPr/>
        </p:nvCxnSpPr>
        <p:spPr>
          <a:xfrm>
            <a:off x="7195127" y="2899100"/>
            <a:ext cx="0" cy="1127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42D88CFE-2FB1-49E9-BAC0-679E3230DB1A}"/>
              </a:ext>
            </a:extLst>
          </p:cNvPr>
          <p:cNvSpPr/>
          <p:nvPr/>
        </p:nvSpPr>
        <p:spPr>
          <a:xfrm>
            <a:off x="3303520" y="3819635"/>
            <a:ext cx="1910257" cy="105980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Mary McCabe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 Assurance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36E5743-76CE-2001-918E-0C93ECFDDF2C}"/>
              </a:ext>
            </a:extLst>
          </p:cNvPr>
          <p:cNvSpPr/>
          <p:nvPr/>
        </p:nvSpPr>
        <p:spPr>
          <a:xfrm>
            <a:off x="6096000" y="3819635"/>
            <a:ext cx="1910257" cy="105980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Jennifer Wardale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Graduate Trainee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0FB6B33B-3810-4D69-8019-33298FC79CC8}"/>
              </a:ext>
            </a:extLst>
          </p:cNvPr>
          <p:cNvSpPr/>
          <p:nvPr/>
        </p:nvSpPr>
        <p:spPr>
          <a:xfrm>
            <a:off x="4693166" y="2369200"/>
            <a:ext cx="1910257" cy="105980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Ben Kassous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Senior Research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Assurance 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D3E3EF45-E357-0164-3003-0EE95DF032D4}"/>
              </a:ext>
            </a:extLst>
          </p:cNvPr>
          <p:cNvSpPr/>
          <p:nvPr/>
        </p:nvSpPr>
        <p:spPr>
          <a:xfrm>
            <a:off x="4693166" y="918766"/>
            <a:ext cx="1914943" cy="105980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John Redmond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Head of Research Finance Office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5CFBA-D898-A065-6C9F-D7EB84C2B377}"/>
              </a:ext>
            </a:extLst>
          </p:cNvPr>
          <p:cNvSpPr txBox="1">
            <a:spLocks/>
          </p:cNvSpPr>
          <p:nvPr/>
        </p:nvSpPr>
        <p:spPr>
          <a:xfrm>
            <a:off x="2998223" y="-1294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Research Assurance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4FBC7-1776-4F18-C4E5-23D813BB98AB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7AB89-D074-7442-1280-CD424938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6" y="-2656"/>
            <a:ext cx="2429705" cy="8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4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E5FD3-6DBA-7CE0-2137-C43A51A2C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6F19A7-5174-3625-E8E7-180045BA44F6}"/>
              </a:ext>
            </a:extLst>
          </p:cNvPr>
          <p:cNvCxnSpPr/>
          <p:nvPr/>
        </p:nvCxnSpPr>
        <p:spPr>
          <a:xfrm>
            <a:off x="2028402" y="3278909"/>
            <a:ext cx="0" cy="2136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A5EBBB2-7026-0D2E-7B29-3FC10F39CE2D}"/>
              </a:ext>
            </a:extLst>
          </p:cNvPr>
          <p:cNvCxnSpPr/>
          <p:nvPr/>
        </p:nvCxnSpPr>
        <p:spPr>
          <a:xfrm>
            <a:off x="9958587" y="3269673"/>
            <a:ext cx="0" cy="2136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3AA818-6D66-5AED-8A3C-33EE3136E4F5}"/>
              </a:ext>
            </a:extLst>
          </p:cNvPr>
          <p:cNvCxnSpPr>
            <a:stCxn id="14" idx="2"/>
          </p:cNvCxnSpPr>
          <p:nvPr/>
        </p:nvCxnSpPr>
        <p:spPr>
          <a:xfrm>
            <a:off x="5987336" y="1699666"/>
            <a:ext cx="0" cy="3555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7878FC-8177-ABEB-F6FA-E11403A05208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35BDD-9416-3C4F-AFA7-DA3CBDEE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1D9C32-18DB-2E6F-ADA1-569F58F26133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Finance Operations Team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77088E4-3C47-579A-FED0-97F834DDFB27}"/>
              </a:ext>
            </a:extLst>
          </p:cNvPr>
          <p:cNvSpPr/>
          <p:nvPr/>
        </p:nvSpPr>
        <p:spPr>
          <a:xfrm>
            <a:off x="5056635" y="2039034"/>
            <a:ext cx="1861402" cy="98931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Gemma Caldwell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Finance Operations Manager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9133D2C-6310-BDCC-CE7E-4ACF75B16C47}"/>
              </a:ext>
            </a:extLst>
          </p:cNvPr>
          <p:cNvSpPr/>
          <p:nvPr/>
        </p:nvSpPr>
        <p:spPr>
          <a:xfrm>
            <a:off x="1086723" y="3533636"/>
            <a:ext cx="1861402" cy="98931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Joanne Aiken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Payable Supervisor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788C7DB-C2E5-6FE4-F87B-DFC547DEC737}"/>
              </a:ext>
            </a:extLst>
          </p:cNvPr>
          <p:cNvSpPr/>
          <p:nvPr/>
        </p:nvSpPr>
        <p:spPr>
          <a:xfrm>
            <a:off x="5056635" y="3533637"/>
            <a:ext cx="1861402" cy="98931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Lynn Stewart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Credit Control Supervisor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(Accounts Receivable Team)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375B1B24-8CD6-A023-C7FA-191AF0EEF4EC}"/>
              </a:ext>
            </a:extLst>
          </p:cNvPr>
          <p:cNvSpPr/>
          <p:nvPr/>
        </p:nvSpPr>
        <p:spPr>
          <a:xfrm>
            <a:off x="5056635" y="710353"/>
            <a:ext cx="1861402" cy="98931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Karen Mcelveen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Operations Manager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B756167D-A29A-C9B4-324B-E7D30C80B8F7}"/>
              </a:ext>
            </a:extLst>
          </p:cNvPr>
          <p:cNvSpPr/>
          <p:nvPr/>
        </p:nvSpPr>
        <p:spPr>
          <a:xfrm>
            <a:off x="9015888" y="3533637"/>
            <a:ext cx="1861402" cy="101070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Christopher Thomson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Operations Supervisor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(Credit Control Team)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583FBC70-8377-1C2F-CDD9-2DF8381A7D26}"/>
              </a:ext>
            </a:extLst>
          </p:cNvPr>
          <p:cNvSpPr/>
          <p:nvPr/>
        </p:nvSpPr>
        <p:spPr>
          <a:xfrm>
            <a:off x="1314463" y="5067309"/>
            <a:ext cx="1427878" cy="70722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Continued next slide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286662F-A89A-D2ED-1439-12B5759447D3}"/>
              </a:ext>
            </a:extLst>
          </p:cNvPr>
          <p:cNvSpPr/>
          <p:nvPr/>
        </p:nvSpPr>
        <p:spPr>
          <a:xfrm>
            <a:off x="9232650" y="5098880"/>
            <a:ext cx="1427878" cy="70722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Continued next slide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942CF1-E087-9794-3E0C-73DFCF98A369}"/>
              </a:ext>
            </a:extLst>
          </p:cNvPr>
          <p:cNvCxnSpPr>
            <a:stCxn id="4" idx="3"/>
          </p:cNvCxnSpPr>
          <p:nvPr/>
        </p:nvCxnSpPr>
        <p:spPr>
          <a:xfrm>
            <a:off x="6918037" y="4028294"/>
            <a:ext cx="2314613" cy="10697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CCBB97-DB6A-868D-6BDD-B47D81C955E4}"/>
              </a:ext>
            </a:extLst>
          </p:cNvPr>
          <p:cNvCxnSpPr>
            <a:stCxn id="4" idx="3"/>
          </p:cNvCxnSpPr>
          <p:nvPr/>
        </p:nvCxnSpPr>
        <p:spPr>
          <a:xfrm>
            <a:off x="6918037" y="4028294"/>
            <a:ext cx="2466108" cy="1531997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3CD9216-3AF2-2FED-2DFE-24171A38EC3F}"/>
              </a:ext>
            </a:extLst>
          </p:cNvPr>
          <p:cNvCxnSpPr/>
          <p:nvPr/>
        </p:nvCxnSpPr>
        <p:spPr>
          <a:xfrm>
            <a:off x="2028402" y="3269673"/>
            <a:ext cx="792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8D2A1F-252A-378C-FF8E-E6FB28D082B7}"/>
              </a:ext>
            </a:extLst>
          </p:cNvPr>
          <p:cNvSpPr/>
          <p:nvPr/>
        </p:nvSpPr>
        <p:spPr>
          <a:xfrm>
            <a:off x="5273397" y="5067716"/>
            <a:ext cx="1427878" cy="70722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Continued next slide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3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ABEE8-B0B8-8D0A-0DE6-A316DD941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A6849F6-898A-3978-D706-E1DF104F9EE9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2434016" y="1497089"/>
            <a:ext cx="5135" cy="4007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17EE57-C683-E956-2E93-8188A02B1EFC}"/>
              </a:ext>
            </a:extLst>
          </p:cNvPr>
          <p:cNvCxnSpPr>
            <a:cxnSpLocks/>
          </p:cNvCxnSpPr>
          <p:nvPr/>
        </p:nvCxnSpPr>
        <p:spPr>
          <a:xfrm>
            <a:off x="2060934" y="1971964"/>
            <a:ext cx="84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263D5EF-C374-5ED1-D2B7-8F0983932817}"/>
              </a:ext>
            </a:extLst>
          </p:cNvPr>
          <p:cNvCxnSpPr>
            <a:cxnSpLocks/>
          </p:cNvCxnSpPr>
          <p:nvPr/>
        </p:nvCxnSpPr>
        <p:spPr>
          <a:xfrm>
            <a:off x="2009308" y="3714172"/>
            <a:ext cx="84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41AFEA8-A62C-7440-B2CE-5DF2D98C0307}"/>
              </a:ext>
            </a:extLst>
          </p:cNvPr>
          <p:cNvCxnSpPr>
            <a:cxnSpLocks/>
          </p:cNvCxnSpPr>
          <p:nvPr/>
        </p:nvCxnSpPr>
        <p:spPr>
          <a:xfrm>
            <a:off x="2009308" y="2826328"/>
            <a:ext cx="84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09962E3-DCA0-0ACE-5847-41C3E3812F84}"/>
              </a:ext>
            </a:extLst>
          </p:cNvPr>
          <p:cNvCxnSpPr>
            <a:cxnSpLocks/>
          </p:cNvCxnSpPr>
          <p:nvPr/>
        </p:nvCxnSpPr>
        <p:spPr>
          <a:xfrm>
            <a:off x="2074788" y="4539673"/>
            <a:ext cx="84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0E7E620-5EAF-DB3A-E13E-FE7514F01BFB}"/>
              </a:ext>
            </a:extLst>
          </p:cNvPr>
          <p:cNvCxnSpPr>
            <a:cxnSpLocks/>
          </p:cNvCxnSpPr>
          <p:nvPr/>
        </p:nvCxnSpPr>
        <p:spPr>
          <a:xfrm>
            <a:off x="2000731" y="5504781"/>
            <a:ext cx="84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82D5D61-2DB7-6305-55A6-489AF3D9653A}"/>
              </a:ext>
            </a:extLst>
          </p:cNvPr>
          <p:cNvCxnSpPr>
            <a:stCxn id="4" idx="2"/>
          </p:cNvCxnSpPr>
          <p:nvPr/>
        </p:nvCxnSpPr>
        <p:spPr>
          <a:xfrm>
            <a:off x="7133307" y="1505607"/>
            <a:ext cx="0" cy="3131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7E6E711-73E4-078A-3C0D-D29F98D47F00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936840" y="1981108"/>
            <a:ext cx="84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DB9905C-748F-56E0-B929-8B499B62D944}"/>
              </a:ext>
            </a:extLst>
          </p:cNvPr>
          <p:cNvCxnSpPr>
            <a:cxnSpLocks/>
          </p:cNvCxnSpPr>
          <p:nvPr/>
        </p:nvCxnSpPr>
        <p:spPr>
          <a:xfrm>
            <a:off x="6708599" y="2826328"/>
            <a:ext cx="84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4DF446-D5D4-F4DC-8707-D521858FB2BA}"/>
              </a:ext>
            </a:extLst>
          </p:cNvPr>
          <p:cNvCxnSpPr>
            <a:cxnSpLocks/>
          </p:cNvCxnSpPr>
          <p:nvPr/>
        </p:nvCxnSpPr>
        <p:spPr>
          <a:xfrm>
            <a:off x="6667202" y="3714172"/>
            <a:ext cx="84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519889D-657A-8429-945D-15E9F2B3219B}"/>
              </a:ext>
            </a:extLst>
          </p:cNvPr>
          <p:cNvCxnSpPr>
            <a:cxnSpLocks/>
          </p:cNvCxnSpPr>
          <p:nvPr/>
        </p:nvCxnSpPr>
        <p:spPr>
          <a:xfrm>
            <a:off x="6667202" y="4637133"/>
            <a:ext cx="84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E502DB-E43C-0175-6F67-5504432064C7}"/>
              </a:ext>
            </a:extLst>
          </p:cNvPr>
          <p:cNvCxnSpPr/>
          <p:nvPr/>
        </p:nvCxnSpPr>
        <p:spPr>
          <a:xfrm>
            <a:off x="9762836" y="1108364"/>
            <a:ext cx="563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42D20ED-E984-63AE-7E84-C885B02197F3}"/>
              </a:ext>
            </a:extLst>
          </p:cNvPr>
          <p:cNvCxnSpPr/>
          <p:nvPr/>
        </p:nvCxnSpPr>
        <p:spPr>
          <a:xfrm>
            <a:off x="9773112" y="1971964"/>
            <a:ext cx="563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769A40-5140-9D95-AC54-EFC54B77ECC9}"/>
              </a:ext>
            </a:extLst>
          </p:cNvPr>
          <p:cNvCxnSpPr/>
          <p:nvPr/>
        </p:nvCxnSpPr>
        <p:spPr>
          <a:xfrm>
            <a:off x="9762836" y="3727867"/>
            <a:ext cx="563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D1EF220-C240-337E-BD21-5B8925B1BEC7}"/>
              </a:ext>
            </a:extLst>
          </p:cNvPr>
          <p:cNvCxnSpPr/>
          <p:nvPr/>
        </p:nvCxnSpPr>
        <p:spPr>
          <a:xfrm>
            <a:off x="9762836" y="4539673"/>
            <a:ext cx="563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9CF6641-1362-910B-0CB5-3851CC3EB0D2}"/>
              </a:ext>
            </a:extLst>
          </p:cNvPr>
          <p:cNvCxnSpPr/>
          <p:nvPr/>
        </p:nvCxnSpPr>
        <p:spPr>
          <a:xfrm>
            <a:off x="9762836" y="2826328"/>
            <a:ext cx="563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22C2DB3-B2C8-7F43-430E-A7400FD2E8EF}"/>
              </a:ext>
            </a:extLst>
          </p:cNvPr>
          <p:cNvCxnSpPr/>
          <p:nvPr/>
        </p:nvCxnSpPr>
        <p:spPr>
          <a:xfrm>
            <a:off x="9762836" y="5415028"/>
            <a:ext cx="563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C430D5E-8D64-D9B9-40AA-18CF8827FB2C}"/>
              </a:ext>
            </a:extLst>
          </p:cNvPr>
          <p:cNvCxnSpPr/>
          <p:nvPr/>
        </p:nvCxnSpPr>
        <p:spPr>
          <a:xfrm>
            <a:off x="9762836" y="6345382"/>
            <a:ext cx="563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771B72-EFF1-A1B2-A570-A787CC13A6FF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7B586-94D8-A0B4-BD4F-4EEFF61A0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6" y="4886"/>
            <a:ext cx="2197043" cy="7940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3DD393F-23A7-0D47-5B90-32ACD82E08BC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Finance Operations Team (cont.)</a:t>
            </a: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6CA4DDB9-E59A-BC72-CCEE-D322B913ACCE}"/>
              </a:ext>
            </a:extLst>
          </p:cNvPr>
          <p:cNvSpPr/>
          <p:nvPr/>
        </p:nvSpPr>
        <p:spPr>
          <a:xfrm>
            <a:off x="9996399" y="1623057"/>
            <a:ext cx="1902514" cy="76173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Dean McCormick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Credit Control Supervisor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4CBF0438-02BB-6189-4086-048C6C67B291}"/>
              </a:ext>
            </a:extLst>
          </p:cNvPr>
          <p:cNvSpPr/>
          <p:nvPr/>
        </p:nvSpPr>
        <p:spPr>
          <a:xfrm>
            <a:off x="6182050" y="743872"/>
            <a:ext cx="1902514" cy="76173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Lynn Stewart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Credit Control Supervisor 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(Accounts Receivable Team)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EC1D6E1-60CA-0DF4-2C02-662A4760EF6A}"/>
              </a:ext>
            </a:extLst>
          </p:cNvPr>
          <p:cNvSpPr/>
          <p:nvPr/>
        </p:nvSpPr>
        <p:spPr>
          <a:xfrm>
            <a:off x="10005900" y="2486022"/>
            <a:ext cx="1902514" cy="75810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Ally Clark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Credit Controller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ED0B62-2AAB-3CC6-7C5C-688490C8BAF2}"/>
              </a:ext>
            </a:extLst>
          </p:cNvPr>
          <p:cNvSpPr/>
          <p:nvPr/>
        </p:nvSpPr>
        <p:spPr>
          <a:xfrm>
            <a:off x="10005900" y="3358140"/>
            <a:ext cx="1921163" cy="75345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Olivia Ao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Collections Team Member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5E54FA13-B6D8-BA54-D316-153435822EAD}"/>
              </a:ext>
            </a:extLst>
          </p:cNvPr>
          <p:cNvSpPr/>
          <p:nvPr/>
        </p:nvSpPr>
        <p:spPr>
          <a:xfrm>
            <a:off x="10015224" y="4225607"/>
            <a:ext cx="1902514" cy="75345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Karen McLean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Clerical Assistant 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B6EB08BE-0628-E4B9-76E4-3456B5E7421E}"/>
              </a:ext>
            </a:extLst>
          </p:cNvPr>
          <p:cNvSpPr/>
          <p:nvPr/>
        </p:nvSpPr>
        <p:spPr>
          <a:xfrm>
            <a:off x="10015223" y="5093074"/>
            <a:ext cx="1902515" cy="75344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Craig Owens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Collections Team Member </a:t>
            </a: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8992EEFE-0969-43D3-C217-915A36C8E51F}"/>
              </a:ext>
            </a:extLst>
          </p:cNvPr>
          <p:cNvSpPr/>
          <p:nvPr/>
        </p:nvSpPr>
        <p:spPr>
          <a:xfrm>
            <a:off x="9977754" y="746465"/>
            <a:ext cx="1930659" cy="76809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Christopher Thomson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Operations Supervisor 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(Credit Control Team)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330AC02-4389-2C0D-7041-B500D8F86DC8}"/>
              </a:ext>
            </a:extLst>
          </p:cNvPr>
          <p:cNvSpPr/>
          <p:nvPr/>
        </p:nvSpPr>
        <p:spPr>
          <a:xfrm>
            <a:off x="5052110" y="1604500"/>
            <a:ext cx="1884730" cy="75321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Kenny McEwan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Receivable Administrator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8B8360AE-D0E1-1F74-2851-030108D351F0}"/>
              </a:ext>
            </a:extLst>
          </p:cNvPr>
          <p:cNvSpPr/>
          <p:nvPr/>
        </p:nvSpPr>
        <p:spPr>
          <a:xfrm>
            <a:off x="7327332" y="1604500"/>
            <a:ext cx="1897026" cy="75321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Barry Collinge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Receivable Deputy Supervisor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B9FE0C39-6D7A-611E-10BF-9180F3616AE0}"/>
              </a:ext>
            </a:extLst>
          </p:cNvPr>
          <p:cNvSpPr/>
          <p:nvPr/>
        </p:nvSpPr>
        <p:spPr>
          <a:xfrm>
            <a:off x="5052109" y="2489559"/>
            <a:ext cx="1874253" cy="75321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Tia Dendy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Receivable Administrator</a:t>
            </a: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9F605053-E064-C4B3-0C01-94B59FF06E4D}"/>
              </a:ext>
            </a:extLst>
          </p:cNvPr>
          <p:cNvSpPr/>
          <p:nvPr/>
        </p:nvSpPr>
        <p:spPr>
          <a:xfrm>
            <a:off x="5052107" y="4235226"/>
            <a:ext cx="1874249" cy="73098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Cameron Hutton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Receivable Administrator</a:t>
            </a: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A6900974-40F3-837B-E493-6C35E6D3AD8E}"/>
              </a:ext>
            </a:extLst>
          </p:cNvPr>
          <p:cNvSpPr/>
          <p:nvPr/>
        </p:nvSpPr>
        <p:spPr>
          <a:xfrm>
            <a:off x="5052108" y="3371920"/>
            <a:ext cx="1874251" cy="73098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Mary McChrystal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Receivable Administrator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075D9FF5-B2E1-F9E6-4229-561EA8E4D48E}"/>
              </a:ext>
            </a:extLst>
          </p:cNvPr>
          <p:cNvSpPr/>
          <p:nvPr/>
        </p:nvSpPr>
        <p:spPr>
          <a:xfrm>
            <a:off x="2617234" y="1607611"/>
            <a:ext cx="1896399" cy="75321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Michael Hepburn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Accounting Assistant 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3ED32754-C1B3-21D4-FCF7-F9CE22B4F57D}"/>
              </a:ext>
            </a:extLst>
          </p:cNvPr>
          <p:cNvSpPr/>
          <p:nvPr/>
        </p:nvSpPr>
        <p:spPr>
          <a:xfrm>
            <a:off x="1482759" y="743872"/>
            <a:ext cx="1902514" cy="75321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Joanne Aiken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Payable Supervisor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0E2AA948-B071-48CF-2D68-67813F0C48A6}"/>
              </a:ext>
            </a:extLst>
          </p:cNvPr>
          <p:cNvSpPr/>
          <p:nvPr/>
        </p:nvSpPr>
        <p:spPr>
          <a:xfrm>
            <a:off x="2617234" y="3371620"/>
            <a:ext cx="1896398" cy="73098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Joanne Hill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Data Control Assistant </a:t>
            </a: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D913E2DF-31E7-A113-AEA6-ACD1DDF16D0A}"/>
              </a:ext>
            </a:extLst>
          </p:cNvPr>
          <p:cNvSpPr/>
          <p:nvPr/>
        </p:nvSpPr>
        <p:spPr>
          <a:xfrm>
            <a:off x="2617234" y="2495093"/>
            <a:ext cx="1896398" cy="74004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Amanda McLaughlan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40EED89A-A8D1-1EAC-12F9-33BF217498A0}"/>
              </a:ext>
            </a:extLst>
          </p:cNvPr>
          <p:cNvSpPr/>
          <p:nvPr/>
        </p:nvSpPr>
        <p:spPr>
          <a:xfrm>
            <a:off x="2617233" y="4234925"/>
            <a:ext cx="1896398" cy="73098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Kirsty Kennedy Wylie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Clerical Assistant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8BB6C7-967D-B203-8692-DE948E4AAACE}"/>
              </a:ext>
            </a:extLst>
          </p:cNvPr>
          <p:cNvCxnSpPr>
            <a:cxnSpLocks/>
          </p:cNvCxnSpPr>
          <p:nvPr/>
        </p:nvCxnSpPr>
        <p:spPr>
          <a:xfrm>
            <a:off x="3533232" y="3718882"/>
            <a:ext cx="313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26971A28-B3BE-6A05-2DE9-61D0B3CDF070}"/>
              </a:ext>
            </a:extLst>
          </p:cNvPr>
          <p:cNvSpPr/>
          <p:nvPr/>
        </p:nvSpPr>
        <p:spPr>
          <a:xfrm>
            <a:off x="389486" y="1616596"/>
            <a:ext cx="1884731" cy="75321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Julie Donohoe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Supervisor</a:t>
            </a: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A6CD5EB8-CABB-6450-937A-DA8CFAAEA89A}"/>
              </a:ext>
            </a:extLst>
          </p:cNvPr>
          <p:cNvSpPr/>
          <p:nvPr/>
        </p:nvSpPr>
        <p:spPr>
          <a:xfrm>
            <a:off x="377191" y="2504078"/>
            <a:ext cx="1923022" cy="74738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Louise Colquhoun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4264F233-7595-FEDC-6D7C-5EBE14294561}"/>
              </a:ext>
            </a:extLst>
          </p:cNvPr>
          <p:cNvSpPr/>
          <p:nvPr/>
        </p:nvSpPr>
        <p:spPr>
          <a:xfrm>
            <a:off x="389486" y="3371609"/>
            <a:ext cx="1884731" cy="74118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Angela Duffy 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Clerical Assistant</a:t>
            </a: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512CB6C0-1F3E-EC47-6760-C05C3D1F94BB}"/>
              </a:ext>
            </a:extLst>
          </p:cNvPr>
          <p:cNvSpPr/>
          <p:nvPr/>
        </p:nvSpPr>
        <p:spPr>
          <a:xfrm>
            <a:off x="389486" y="5108236"/>
            <a:ext cx="1884731" cy="73098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Juan Diego Del Rosario Grimon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Graduate Trainee</a:t>
            </a: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19EF1FE1-387C-8D64-0C8D-90AF8ED5580C}"/>
              </a:ext>
            </a:extLst>
          </p:cNvPr>
          <p:cNvSpPr/>
          <p:nvPr/>
        </p:nvSpPr>
        <p:spPr>
          <a:xfrm>
            <a:off x="377191" y="4246902"/>
            <a:ext cx="1923022" cy="74118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Paul Bell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Administrative Assistant </a:t>
            </a:r>
          </a:p>
        </p:txBody>
      </p:sp>
      <p:sp>
        <p:nvSpPr>
          <p:cNvPr id="45" name="Rounded Rectangle 9">
            <a:extLst>
              <a:ext uri="{FF2B5EF4-FFF2-40B4-BE49-F238E27FC236}">
                <a16:creationId xmlns:a16="http://schemas.microsoft.com/office/drawing/2014/main" id="{233087B7-D715-233F-BA5B-177BBAF3A6B9}"/>
              </a:ext>
            </a:extLst>
          </p:cNvPr>
          <p:cNvSpPr/>
          <p:nvPr/>
        </p:nvSpPr>
        <p:spPr>
          <a:xfrm>
            <a:off x="7349697" y="2476248"/>
            <a:ext cx="1874251" cy="76652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Ally Imrie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 Finance Assistant</a:t>
            </a:r>
          </a:p>
        </p:txBody>
      </p:sp>
      <p:sp>
        <p:nvSpPr>
          <p:cNvPr id="46" name="Rounded Rectangle 9">
            <a:extLst>
              <a:ext uri="{FF2B5EF4-FFF2-40B4-BE49-F238E27FC236}">
                <a16:creationId xmlns:a16="http://schemas.microsoft.com/office/drawing/2014/main" id="{8E26F464-7403-4036-4EAE-CD8D51DCC901}"/>
              </a:ext>
            </a:extLst>
          </p:cNvPr>
          <p:cNvSpPr/>
          <p:nvPr/>
        </p:nvSpPr>
        <p:spPr>
          <a:xfrm>
            <a:off x="2617232" y="5105056"/>
            <a:ext cx="1896398" cy="73098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Sonal Pandey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8D1CD013-D60D-5436-67F2-54AEE542C229}"/>
              </a:ext>
            </a:extLst>
          </p:cNvPr>
          <p:cNvSpPr/>
          <p:nvPr/>
        </p:nvSpPr>
        <p:spPr>
          <a:xfrm>
            <a:off x="7347456" y="3361306"/>
            <a:ext cx="1874248" cy="74159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Chris Duerden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F1AB9A3B-232E-1614-627F-8E5612C60305}"/>
              </a:ext>
            </a:extLst>
          </p:cNvPr>
          <p:cNvSpPr/>
          <p:nvPr/>
        </p:nvSpPr>
        <p:spPr>
          <a:xfrm>
            <a:off x="9996399" y="5960540"/>
            <a:ext cx="1921167" cy="75344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Chantal Gage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Collections Team Member / Credit Controller </a:t>
            </a:r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id="{C364B2E0-EEFC-EB76-4D86-3E9F485188A0}"/>
              </a:ext>
            </a:extLst>
          </p:cNvPr>
          <p:cNvSpPr/>
          <p:nvPr/>
        </p:nvSpPr>
        <p:spPr>
          <a:xfrm>
            <a:off x="7327332" y="4216923"/>
            <a:ext cx="1894371" cy="75345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Denise McMillan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 (Temp)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463DC2A-028C-D6C5-D324-1BDEFD350215}"/>
              </a:ext>
            </a:extLst>
          </p:cNvPr>
          <p:cNvCxnSpPr/>
          <p:nvPr/>
        </p:nvCxnSpPr>
        <p:spPr>
          <a:xfrm>
            <a:off x="9762836" y="1089891"/>
            <a:ext cx="0" cy="5255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AB1217F-BCEA-9EB8-778D-A062B0EF8101}"/>
              </a:ext>
            </a:extLst>
          </p:cNvPr>
          <p:cNvCxnSpPr/>
          <p:nvPr/>
        </p:nvCxnSpPr>
        <p:spPr>
          <a:xfrm>
            <a:off x="7935660" y="905164"/>
            <a:ext cx="2079563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8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C1FDF-BED6-D205-D4DB-48756145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8063A1-3581-F766-E9C7-4A229EE8A134}"/>
              </a:ext>
            </a:extLst>
          </p:cNvPr>
          <p:cNvCxnSpPr/>
          <p:nvPr/>
        </p:nvCxnSpPr>
        <p:spPr>
          <a:xfrm>
            <a:off x="3202545" y="3102440"/>
            <a:ext cx="0" cy="538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038AED-B762-3379-7F64-9C3693407CA7}"/>
              </a:ext>
            </a:extLst>
          </p:cNvPr>
          <p:cNvCxnSpPr/>
          <p:nvPr/>
        </p:nvCxnSpPr>
        <p:spPr>
          <a:xfrm>
            <a:off x="8898314" y="3094472"/>
            <a:ext cx="0" cy="538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4D3460F-AD43-A9C2-B565-06CBC7C40B1C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73919-25CE-6D7A-5D96-D2CFB777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9ABF7D8-CAF9-A7AE-E8B3-790C89A2A332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University Services Finance Structure</a:t>
            </a:r>
          </a:p>
        </p:txBody>
      </p:sp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070A6E18-EB8C-E931-0EF5-2AA87738CB2F}"/>
              </a:ext>
            </a:extLst>
          </p:cNvPr>
          <p:cNvSpPr/>
          <p:nvPr/>
        </p:nvSpPr>
        <p:spPr>
          <a:xfrm>
            <a:off x="5291513" y="937125"/>
            <a:ext cx="1608973" cy="97644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Gregor Caldow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Executive Director of Finance</a:t>
            </a:r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E37337CB-B710-1BFF-64C6-2709122F3909}"/>
              </a:ext>
            </a:extLst>
          </p:cNvPr>
          <p:cNvSpPr/>
          <p:nvPr/>
        </p:nvSpPr>
        <p:spPr>
          <a:xfrm>
            <a:off x="2489201" y="3485474"/>
            <a:ext cx="1608973" cy="97644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Nina Douglas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Finance – University Services</a:t>
            </a:r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4268D505-4922-F0F9-212D-3892E7BAB48C}"/>
              </a:ext>
            </a:extLst>
          </p:cNvPr>
          <p:cNvSpPr/>
          <p:nvPr/>
        </p:nvSpPr>
        <p:spPr>
          <a:xfrm>
            <a:off x="8093828" y="3480696"/>
            <a:ext cx="1608973" cy="97644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Adrian Griffin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Estates Finance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1834A-DFB6-CBCD-0C5E-E373033188FD}"/>
              </a:ext>
            </a:extLst>
          </p:cNvPr>
          <p:cNvSpPr/>
          <p:nvPr/>
        </p:nvSpPr>
        <p:spPr>
          <a:xfrm>
            <a:off x="2489201" y="5227987"/>
            <a:ext cx="7407559" cy="352508"/>
          </a:xfrm>
          <a:prstGeom prst="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Total Number of Staff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45EAE3-3BC9-42DE-139E-10F514AEA33D}"/>
              </a:ext>
            </a:extLst>
          </p:cNvPr>
          <p:cNvSpPr/>
          <p:nvPr/>
        </p:nvSpPr>
        <p:spPr>
          <a:xfrm>
            <a:off x="2919565" y="5755490"/>
            <a:ext cx="654907" cy="636073"/>
          </a:xfrm>
          <a:prstGeom prst="ellipse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E72DE-94ED-8294-93FD-6E4AC0438911}"/>
              </a:ext>
            </a:extLst>
          </p:cNvPr>
          <p:cNvSpPr/>
          <p:nvPr/>
        </p:nvSpPr>
        <p:spPr>
          <a:xfrm>
            <a:off x="8941580" y="5755489"/>
            <a:ext cx="654907" cy="636073"/>
          </a:xfrm>
          <a:prstGeom prst="ellipse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C26E1A46-E57B-6E42-7EDB-D8B22D84A658}"/>
              </a:ext>
            </a:extLst>
          </p:cNvPr>
          <p:cNvSpPr/>
          <p:nvPr/>
        </p:nvSpPr>
        <p:spPr>
          <a:xfrm>
            <a:off x="7661680" y="945631"/>
            <a:ext cx="1608045" cy="97644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David Duncan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Deputy Vice Chancellor </a:t>
            </a:r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Operations &amp;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Chief </a:t>
            </a:r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perating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Officer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34545B-EBBD-829E-1DB1-E54581C7394D}"/>
              </a:ext>
            </a:extLst>
          </p:cNvPr>
          <p:cNvCxnSpPr>
            <a:stCxn id="3" idx="0"/>
            <a:endCxn id="16" idx="2"/>
          </p:cNvCxnSpPr>
          <p:nvPr/>
        </p:nvCxnSpPr>
        <p:spPr>
          <a:xfrm flipV="1">
            <a:off x="3293688" y="1922075"/>
            <a:ext cx="5172015" cy="156339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9E6334-65F1-E78E-296F-C14C3811690C}"/>
              </a:ext>
            </a:extLst>
          </p:cNvPr>
          <p:cNvCxnSpPr>
            <a:cxnSpLocks/>
            <a:stCxn id="16" idx="2"/>
            <a:endCxn id="4" idx="0"/>
          </p:cNvCxnSpPr>
          <p:nvPr/>
        </p:nvCxnSpPr>
        <p:spPr>
          <a:xfrm>
            <a:off x="8465703" y="1922075"/>
            <a:ext cx="432612" cy="1558621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301D08-A917-68A6-E72C-B4B39867B2BF}"/>
              </a:ext>
            </a:extLst>
          </p:cNvPr>
          <p:cNvCxnSpPr>
            <a:cxnSpLocks/>
          </p:cNvCxnSpPr>
          <p:nvPr/>
        </p:nvCxnSpPr>
        <p:spPr>
          <a:xfrm flipH="1">
            <a:off x="6095999" y="1894125"/>
            <a:ext cx="465" cy="1200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D2BF50-F3D4-6D32-1210-B13078BE48C9}"/>
              </a:ext>
            </a:extLst>
          </p:cNvPr>
          <p:cNvCxnSpPr>
            <a:cxnSpLocks/>
          </p:cNvCxnSpPr>
          <p:nvPr/>
        </p:nvCxnSpPr>
        <p:spPr>
          <a:xfrm flipV="1">
            <a:off x="3202545" y="3086504"/>
            <a:ext cx="5695769" cy="15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4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2A0F7-35B0-654F-7551-DBBE14E0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89FEEC9-F306-9529-0614-540E22E94652}"/>
              </a:ext>
            </a:extLst>
          </p:cNvPr>
          <p:cNvCxnSpPr/>
          <p:nvPr/>
        </p:nvCxnSpPr>
        <p:spPr>
          <a:xfrm>
            <a:off x="10359278" y="1019522"/>
            <a:ext cx="0" cy="1638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2CAAEA-FEF5-84B8-F923-C1C1C511B654}"/>
              </a:ext>
            </a:extLst>
          </p:cNvPr>
          <p:cNvCxnSpPr>
            <a:cxnSpLocks/>
          </p:cNvCxnSpPr>
          <p:nvPr/>
        </p:nvCxnSpPr>
        <p:spPr>
          <a:xfrm>
            <a:off x="3168073" y="3556000"/>
            <a:ext cx="0" cy="8220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8EC4C3A-ACE5-EA88-9537-88E0128D1F68}"/>
              </a:ext>
            </a:extLst>
          </p:cNvPr>
          <p:cNvCxnSpPr>
            <a:cxnSpLocks/>
          </p:cNvCxnSpPr>
          <p:nvPr/>
        </p:nvCxnSpPr>
        <p:spPr>
          <a:xfrm>
            <a:off x="7591284" y="2306722"/>
            <a:ext cx="0" cy="1099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70502D-9C0F-DC16-2978-83E8DCD4D1AE}"/>
              </a:ext>
            </a:extLst>
          </p:cNvPr>
          <p:cNvCxnSpPr>
            <a:cxnSpLocks/>
          </p:cNvCxnSpPr>
          <p:nvPr/>
        </p:nvCxnSpPr>
        <p:spPr>
          <a:xfrm>
            <a:off x="5745599" y="2318791"/>
            <a:ext cx="0" cy="10999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E86746-5EB0-4CCF-18C0-978BD427B2A1}"/>
              </a:ext>
            </a:extLst>
          </p:cNvPr>
          <p:cNvCxnSpPr/>
          <p:nvPr/>
        </p:nvCxnSpPr>
        <p:spPr>
          <a:xfrm>
            <a:off x="5485926" y="3556000"/>
            <a:ext cx="0" cy="40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62F13A3-B2C7-4757-D306-0A9075693659}"/>
              </a:ext>
            </a:extLst>
          </p:cNvPr>
          <p:cNvCxnSpPr>
            <a:cxnSpLocks/>
          </p:cNvCxnSpPr>
          <p:nvPr/>
        </p:nvCxnSpPr>
        <p:spPr>
          <a:xfrm>
            <a:off x="1501556" y="2318791"/>
            <a:ext cx="0" cy="17359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D9069B-DE14-82CE-222E-3D2318FF4395}"/>
              </a:ext>
            </a:extLst>
          </p:cNvPr>
          <p:cNvCxnSpPr/>
          <p:nvPr/>
        </p:nvCxnSpPr>
        <p:spPr>
          <a:xfrm>
            <a:off x="3626513" y="1019522"/>
            <a:ext cx="26481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9AD94A-1672-3961-044B-782B5BAEC19E}"/>
              </a:ext>
            </a:extLst>
          </p:cNvPr>
          <p:cNvCxnSpPr>
            <a:cxnSpLocks/>
          </p:cNvCxnSpPr>
          <p:nvPr/>
        </p:nvCxnSpPr>
        <p:spPr>
          <a:xfrm>
            <a:off x="3626513" y="1019522"/>
            <a:ext cx="0" cy="164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3242CA-A813-61D6-BBB7-BCC511351E9A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023E46-C32B-F291-FB4E-CFCF338AF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E051A7-AC2E-1764-3C87-6A132B93170C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US Finance (Non-Estates)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051D90F-21CC-82A7-AA89-8176CD34151D}"/>
              </a:ext>
            </a:extLst>
          </p:cNvPr>
          <p:cNvSpPr/>
          <p:nvPr/>
        </p:nvSpPr>
        <p:spPr>
          <a:xfrm>
            <a:off x="2787949" y="2482043"/>
            <a:ext cx="1677128" cy="92461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Stacey Mundell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0AC7675-89A6-6595-B6C7-25DE2DF798CB}"/>
              </a:ext>
            </a:extLst>
          </p:cNvPr>
          <p:cNvSpPr/>
          <p:nvPr/>
        </p:nvSpPr>
        <p:spPr>
          <a:xfrm>
            <a:off x="668857" y="2483369"/>
            <a:ext cx="1677134" cy="94563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Anne Campbell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B238312C-E633-3136-BA8D-82071A41124E}"/>
              </a:ext>
            </a:extLst>
          </p:cNvPr>
          <p:cNvSpPr/>
          <p:nvPr/>
        </p:nvSpPr>
        <p:spPr>
          <a:xfrm>
            <a:off x="2507248" y="3684278"/>
            <a:ext cx="1677128" cy="92461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Kirsten Morrison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Analyst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DBF26FD6-3B5C-C6C9-6145-82FA3935FBF6}"/>
              </a:ext>
            </a:extLst>
          </p:cNvPr>
          <p:cNvSpPr/>
          <p:nvPr/>
        </p:nvSpPr>
        <p:spPr>
          <a:xfrm>
            <a:off x="9520716" y="1290032"/>
            <a:ext cx="1677128" cy="94563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Hayley Jenkins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Project Accountant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A44C1A42-B8C8-A10A-2689-0FDC55A267C6}"/>
              </a:ext>
            </a:extLst>
          </p:cNvPr>
          <p:cNvSpPr/>
          <p:nvPr/>
        </p:nvSpPr>
        <p:spPr>
          <a:xfrm>
            <a:off x="676219" y="3695534"/>
            <a:ext cx="1677134" cy="92461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Jennifer Cooke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A0B1EDDA-E9D0-8620-66C3-F21F9D269FA5}"/>
              </a:ext>
            </a:extLst>
          </p:cNvPr>
          <p:cNvSpPr/>
          <p:nvPr/>
        </p:nvSpPr>
        <p:spPr>
          <a:xfrm>
            <a:off x="4907035" y="2483852"/>
            <a:ext cx="1677129" cy="94514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David Carse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Analyst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83D2C966-50E5-4F8C-3E20-AF4C2F123D16}"/>
              </a:ext>
            </a:extLst>
          </p:cNvPr>
          <p:cNvSpPr/>
          <p:nvPr/>
        </p:nvSpPr>
        <p:spPr>
          <a:xfrm>
            <a:off x="2787949" y="1208100"/>
            <a:ext cx="1677129" cy="94563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Catriona Ewen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Head of Finance (University Services)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454E7F43-890F-E3E4-DF00-C7B2DF10FCD9}"/>
              </a:ext>
            </a:extLst>
          </p:cNvPr>
          <p:cNvSpPr/>
          <p:nvPr/>
        </p:nvSpPr>
        <p:spPr>
          <a:xfrm>
            <a:off x="7026122" y="2483369"/>
            <a:ext cx="1677129" cy="94563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Awais Ahmed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 Analyst 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A880285B-A3C9-7B29-BB2B-C96F85548DE0}"/>
              </a:ext>
            </a:extLst>
          </p:cNvPr>
          <p:cNvSpPr/>
          <p:nvPr/>
        </p:nvSpPr>
        <p:spPr>
          <a:xfrm>
            <a:off x="4275518" y="3684278"/>
            <a:ext cx="1629050" cy="92461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Caroline Bradley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Administrator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11D2D43-CA66-B4CD-0EB0-A891EC83E240}"/>
              </a:ext>
            </a:extLst>
          </p:cNvPr>
          <p:cNvSpPr/>
          <p:nvPr/>
        </p:nvSpPr>
        <p:spPr>
          <a:xfrm>
            <a:off x="9520715" y="2483370"/>
            <a:ext cx="1677127" cy="94563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Anna McDonagh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Assistant Project Accountant</a:t>
            </a: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9EA0123A-BAC8-D971-64E1-D8A37E681D90}"/>
              </a:ext>
            </a:extLst>
          </p:cNvPr>
          <p:cNvSpPr/>
          <p:nvPr/>
        </p:nvSpPr>
        <p:spPr>
          <a:xfrm>
            <a:off x="3073844" y="4885496"/>
            <a:ext cx="1795395" cy="1733375"/>
          </a:xfrm>
          <a:prstGeom prst="roundRect">
            <a:avLst/>
          </a:prstGeom>
          <a:solidFill>
            <a:srgbClr val="FFB948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Commercial Services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Catering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Nursery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GU Heritage</a:t>
            </a: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F2CA750C-6EE3-38A9-6F81-AEC5A894735C}"/>
              </a:ext>
            </a:extLst>
          </p:cNvPr>
          <p:cNvSpPr/>
          <p:nvPr/>
        </p:nvSpPr>
        <p:spPr>
          <a:xfrm>
            <a:off x="834643" y="4885496"/>
            <a:ext cx="1795403" cy="1733375"/>
          </a:xfrm>
          <a:prstGeom prst="roundRect">
            <a:avLst/>
          </a:prstGeom>
          <a:solidFill>
            <a:srgbClr val="FFB948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Hunterian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Student &amp; Academic Services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Student Experience Strategy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Strategy &amp; Planning</a:t>
            </a: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69B3863D-6200-0FA4-97E6-925ECF6F961A}"/>
              </a:ext>
            </a:extLst>
          </p:cNvPr>
          <p:cNvSpPr/>
          <p:nvPr/>
        </p:nvSpPr>
        <p:spPr>
          <a:xfrm>
            <a:off x="5318271" y="4885496"/>
            <a:ext cx="1795403" cy="1733375"/>
          </a:xfrm>
          <a:prstGeom prst="roundRect">
            <a:avLst/>
          </a:prstGeom>
          <a:solidFill>
            <a:srgbClr val="FFB948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Information Services (BAU)</a:t>
            </a:r>
          </a:p>
          <a:p>
            <a:pPr algn="ctr"/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Transformation (Bau)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9C35C5A9-58B4-A480-7CB9-71CECA4813F9}"/>
              </a:ext>
            </a:extLst>
          </p:cNvPr>
          <p:cNvSpPr/>
          <p:nvPr/>
        </p:nvSpPr>
        <p:spPr>
          <a:xfrm>
            <a:off x="7562706" y="4885500"/>
            <a:ext cx="1795404" cy="1733371"/>
          </a:xfrm>
          <a:prstGeom prst="roundRect">
            <a:avLst/>
          </a:prstGeom>
          <a:solidFill>
            <a:srgbClr val="FFB948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P&amp;OD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Research  Services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Economic Dev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External Relations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9A02EE6C-FB79-C2D7-EE1D-6CDD38E9D345}"/>
              </a:ext>
            </a:extLst>
          </p:cNvPr>
          <p:cNvSpPr/>
          <p:nvPr/>
        </p:nvSpPr>
        <p:spPr>
          <a:xfrm>
            <a:off x="9807142" y="4885502"/>
            <a:ext cx="1795404" cy="1733369"/>
          </a:xfrm>
          <a:prstGeom prst="roundRect">
            <a:avLst/>
          </a:prstGeom>
          <a:solidFill>
            <a:srgbClr val="FFB948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Information Services Projects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Transformation Projects</a:t>
            </a: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64CCDDC0-755B-9F25-2D7B-2DF7C78ACD3F}"/>
              </a:ext>
            </a:extLst>
          </p:cNvPr>
          <p:cNvSpPr/>
          <p:nvPr/>
        </p:nvSpPr>
        <p:spPr>
          <a:xfrm>
            <a:off x="5355116" y="626357"/>
            <a:ext cx="1677134" cy="94563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Nina Douglas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Finance  University Services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A8E3FBB-3B7B-7B03-BA13-9DC45A3CDE1C}"/>
              </a:ext>
            </a:extLst>
          </p:cNvPr>
          <p:cNvCxnSpPr>
            <a:cxnSpLocks/>
          </p:cNvCxnSpPr>
          <p:nvPr/>
        </p:nvCxnSpPr>
        <p:spPr>
          <a:xfrm>
            <a:off x="1501556" y="2318791"/>
            <a:ext cx="60891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7D55F2-23D4-F12E-0370-673D3E9D0813}"/>
              </a:ext>
            </a:extLst>
          </p:cNvPr>
          <p:cNvCxnSpPr>
            <a:cxnSpLocks/>
          </p:cNvCxnSpPr>
          <p:nvPr/>
        </p:nvCxnSpPr>
        <p:spPr>
          <a:xfrm>
            <a:off x="3168073" y="3556000"/>
            <a:ext cx="23178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3E307A3-99F8-BFCE-D530-24F2F065D756}"/>
              </a:ext>
            </a:extLst>
          </p:cNvPr>
          <p:cNvCxnSpPr>
            <a:stCxn id="2" idx="2"/>
          </p:cNvCxnSpPr>
          <p:nvPr/>
        </p:nvCxnSpPr>
        <p:spPr>
          <a:xfrm flipH="1">
            <a:off x="3626512" y="3406657"/>
            <a:ext cx="1" cy="1493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51B8702-4C01-12B3-43FE-3AD76A4147FA}"/>
              </a:ext>
            </a:extLst>
          </p:cNvPr>
          <p:cNvCxnSpPr>
            <a:cxnSpLocks/>
          </p:cNvCxnSpPr>
          <p:nvPr/>
        </p:nvCxnSpPr>
        <p:spPr>
          <a:xfrm flipV="1">
            <a:off x="7032250" y="1035438"/>
            <a:ext cx="33270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3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19AD-B5D0-EFF5-0D5B-7869477BC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901BEE-31DE-2A6C-9577-43BEF82CC8DC}"/>
              </a:ext>
            </a:extLst>
          </p:cNvPr>
          <p:cNvCxnSpPr>
            <a:cxnSpLocks/>
          </p:cNvCxnSpPr>
          <p:nvPr/>
        </p:nvCxnSpPr>
        <p:spPr>
          <a:xfrm>
            <a:off x="6096000" y="1570182"/>
            <a:ext cx="0" cy="387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0C7170-C160-A5D5-72ED-BE7D07D3AB46}"/>
              </a:ext>
            </a:extLst>
          </p:cNvPr>
          <p:cNvCxnSpPr/>
          <p:nvPr/>
        </p:nvCxnSpPr>
        <p:spPr>
          <a:xfrm>
            <a:off x="1256145" y="1958109"/>
            <a:ext cx="0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E8711A-C807-C240-6C09-B99D46602991}"/>
              </a:ext>
            </a:extLst>
          </p:cNvPr>
          <p:cNvCxnSpPr/>
          <p:nvPr/>
        </p:nvCxnSpPr>
        <p:spPr>
          <a:xfrm>
            <a:off x="8469746" y="1958109"/>
            <a:ext cx="0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A8BADD-25DF-7728-0C47-3F22F329252C}"/>
              </a:ext>
            </a:extLst>
          </p:cNvPr>
          <p:cNvCxnSpPr/>
          <p:nvPr/>
        </p:nvCxnSpPr>
        <p:spPr>
          <a:xfrm>
            <a:off x="3214255" y="1958109"/>
            <a:ext cx="0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A37381-ED06-5EFA-D483-F6A292A0E728}"/>
              </a:ext>
            </a:extLst>
          </p:cNvPr>
          <p:cNvCxnSpPr/>
          <p:nvPr/>
        </p:nvCxnSpPr>
        <p:spPr>
          <a:xfrm>
            <a:off x="9130146" y="3342725"/>
            <a:ext cx="0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E57F31-334B-9E9B-4769-C70A766FAA08}"/>
              </a:ext>
            </a:extLst>
          </p:cNvPr>
          <p:cNvCxnSpPr/>
          <p:nvPr/>
        </p:nvCxnSpPr>
        <p:spPr>
          <a:xfrm>
            <a:off x="11016983" y="3356579"/>
            <a:ext cx="0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70A5E2-B14F-1C51-9FBA-8C3E63F6B1A7}"/>
              </a:ext>
            </a:extLst>
          </p:cNvPr>
          <p:cNvCxnSpPr/>
          <p:nvPr/>
        </p:nvCxnSpPr>
        <p:spPr>
          <a:xfrm>
            <a:off x="7125855" y="3343564"/>
            <a:ext cx="0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24960A-BC33-F9BA-C8FA-22D101949401}"/>
              </a:ext>
            </a:extLst>
          </p:cNvPr>
          <p:cNvCxnSpPr/>
          <p:nvPr/>
        </p:nvCxnSpPr>
        <p:spPr>
          <a:xfrm>
            <a:off x="5277805" y="3343564"/>
            <a:ext cx="0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C92D1A-4A24-FE41-40AF-D3E49D73013F}"/>
              </a:ext>
            </a:extLst>
          </p:cNvPr>
          <p:cNvCxnSpPr/>
          <p:nvPr/>
        </p:nvCxnSpPr>
        <p:spPr>
          <a:xfrm>
            <a:off x="8446656" y="2927928"/>
            <a:ext cx="0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69DA7E-45F4-8096-59E5-85E6FCF611BF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B2287-7B3C-9E8C-BA43-B79E92D2D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97EA907-C9BD-1BC1-C828-9FFB6CA04E93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US Finance (Estates)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7839663-0E40-E9B7-B5FF-8603140E3F3C}"/>
              </a:ext>
            </a:extLst>
          </p:cNvPr>
          <p:cNvSpPr/>
          <p:nvPr/>
        </p:nvSpPr>
        <p:spPr>
          <a:xfrm>
            <a:off x="5277805" y="796033"/>
            <a:ext cx="1679355" cy="96554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Adrian Griffin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Finance Estates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572414D-AAB6-EF08-91C9-D8AB2A2AA4B2}"/>
              </a:ext>
            </a:extLst>
          </p:cNvPr>
          <p:cNvSpPr/>
          <p:nvPr/>
        </p:nvSpPr>
        <p:spPr>
          <a:xfrm>
            <a:off x="409120" y="2128553"/>
            <a:ext cx="1679354" cy="96554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Ailish Finnegan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Analyst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2B24A5C-6A92-8976-D916-1660D7F58AC1}"/>
              </a:ext>
            </a:extLst>
          </p:cNvPr>
          <p:cNvSpPr/>
          <p:nvPr/>
        </p:nvSpPr>
        <p:spPr>
          <a:xfrm>
            <a:off x="4522972" y="3578252"/>
            <a:ext cx="1694217" cy="96554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Karen Richmond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Project Accountant (Major Projects)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9EA24448-F6F3-462A-D424-72347A69CBE1}"/>
              </a:ext>
            </a:extLst>
          </p:cNvPr>
          <p:cNvSpPr/>
          <p:nvPr/>
        </p:nvSpPr>
        <p:spPr>
          <a:xfrm>
            <a:off x="7590414" y="2128553"/>
            <a:ext cx="1679354" cy="96554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Douglas Hervey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Project Accounting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183A536D-C118-23FA-FD42-076F922C6939}"/>
              </a:ext>
            </a:extLst>
          </p:cNvPr>
          <p:cNvSpPr/>
          <p:nvPr/>
        </p:nvSpPr>
        <p:spPr>
          <a:xfrm>
            <a:off x="2476763" y="2127803"/>
            <a:ext cx="1679354" cy="96554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James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Robertson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ECDAE27-6851-9101-A4F3-CD85FD56BABB}"/>
              </a:ext>
            </a:extLst>
          </p:cNvPr>
          <p:cNvSpPr/>
          <p:nvPr/>
        </p:nvSpPr>
        <p:spPr>
          <a:xfrm>
            <a:off x="456358" y="6293886"/>
            <a:ext cx="3475042" cy="379626"/>
          </a:xfrm>
          <a:prstGeom prst="roundRect">
            <a:avLst/>
          </a:prstGeom>
          <a:solidFill>
            <a:srgbClr val="FFB948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Estates Operations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9EA62E61-BFD6-EF1C-20C4-70961E6D161E}"/>
              </a:ext>
            </a:extLst>
          </p:cNvPr>
          <p:cNvSpPr/>
          <p:nvPr/>
        </p:nvSpPr>
        <p:spPr>
          <a:xfrm>
            <a:off x="8021128" y="6293886"/>
            <a:ext cx="3475042" cy="379626"/>
          </a:xfrm>
          <a:prstGeom prst="roundRect">
            <a:avLst/>
          </a:prstGeom>
          <a:solidFill>
            <a:srgbClr val="FFB948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Estates Capital Projects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86671A9D-99F3-5B83-18D3-0870D898A663}"/>
              </a:ext>
            </a:extLst>
          </p:cNvPr>
          <p:cNvSpPr/>
          <p:nvPr/>
        </p:nvSpPr>
        <p:spPr>
          <a:xfrm>
            <a:off x="10188346" y="3578253"/>
            <a:ext cx="1694217" cy="96554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Mark Wallace (Temporary)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Project Accountant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(Maintenance)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56068A9C-796E-C68C-3B40-CD0C023BD825}"/>
              </a:ext>
            </a:extLst>
          </p:cNvPr>
          <p:cNvSpPr/>
          <p:nvPr/>
        </p:nvSpPr>
        <p:spPr>
          <a:xfrm>
            <a:off x="6411430" y="3578252"/>
            <a:ext cx="1694217" cy="96554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Humza Iqbal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Project Accountant (Asset Management)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8761C062-9DEB-D471-740B-A091C3E9321B}"/>
              </a:ext>
            </a:extLst>
          </p:cNvPr>
          <p:cNvSpPr/>
          <p:nvPr/>
        </p:nvSpPr>
        <p:spPr>
          <a:xfrm>
            <a:off x="8299888" y="3578252"/>
            <a:ext cx="1694217" cy="96554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Mhairi Rose Fox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Assistant Project Accountant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B76E3B-6480-FC97-0982-752874DF93A3}"/>
              </a:ext>
            </a:extLst>
          </p:cNvPr>
          <p:cNvCxnSpPr/>
          <p:nvPr/>
        </p:nvCxnSpPr>
        <p:spPr>
          <a:xfrm>
            <a:off x="1256146" y="1955540"/>
            <a:ext cx="721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274D1-5255-3E6F-E02E-81840A8F9FB2}"/>
              </a:ext>
            </a:extLst>
          </p:cNvPr>
          <p:cNvCxnSpPr/>
          <p:nvPr/>
        </p:nvCxnSpPr>
        <p:spPr>
          <a:xfrm>
            <a:off x="5277805" y="3343564"/>
            <a:ext cx="5757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7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586D5-C378-8A8E-BB0E-3AC728CC4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D923F3-12EB-5AE3-5F9A-3F4236FE4719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4D553-0989-5E68-B924-3A80D5FAD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8D7E9B-2EA7-5C8B-79CA-6216BB242E45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Strategy, Risk &amp; Implementation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954D3275-98D8-44A5-F606-B29C54A31FC0}"/>
              </a:ext>
            </a:extLst>
          </p:cNvPr>
          <p:cNvSpPr/>
          <p:nvPr/>
        </p:nvSpPr>
        <p:spPr>
          <a:xfrm>
            <a:off x="5141168" y="1083376"/>
            <a:ext cx="1838130" cy="108153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Craig Chapman-Smith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Director of Strategy, Risk &amp; Implementation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225C2AC-55CA-1D09-FB82-9218A288CD2C}"/>
              </a:ext>
            </a:extLst>
          </p:cNvPr>
          <p:cNvSpPr/>
          <p:nvPr/>
        </p:nvSpPr>
        <p:spPr>
          <a:xfrm>
            <a:off x="2868761" y="2880363"/>
            <a:ext cx="1838130" cy="108153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Jane Hoey 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Risk 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6CCB6D91-F0FB-2F09-EB20-768FE65D251A}"/>
              </a:ext>
            </a:extLst>
          </p:cNvPr>
          <p:cNvSpPr/>
          <p:nvPr/>
        </p:nvSpPr>
        <p:spPr>
          <a:xfrm>
            <a:off x="7485110" y="2881761"/>
            <a:ext cx="1838130" cy="108153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Kirsty McKinnon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Programme Office Administrator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44278A-715F-1C82-5E91-13BEBE314B90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3787826" y="2164913"/>
            <a:ext cx="2272407" cy="715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A8972-2175-1E38-2E46-E4ABD2BBC77D}"/>
              </a:ext>
            </a:extLst>
          </p:cNvPr>
          <p:cNvCxnSpPr>
            <a:stCxn id="2" idx="2"/>
          </p:cNvCxnSpPr>
          <p:nvPr/>
        </p:nvCxnSpPr>
        <p:spPr>
          <a:xfrm>
            <a:off x="6060233" y="2164913"/>
            <a:ext cx="2505269" cy="792891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8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6F2B1-51D3-92B3-A494-4800ADB7A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B80C98-C566-3068-45E6-9713A86BBC46}"/>
              </a:ext>
            </a:extLst>
          </p:cNvPr>
          <p:cNvCxnSpPr/>
          <p:nvPr/>
        </p:nvCxnSpPr>
        <p:spPr>
          <a:xfrm>
            <a:off x="2540000" y="5695962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D2CB4F-5EDD-EFC0-7A1C-A40B6CFA7BD9}"/>
              </a:ext>
            </a:extLst>
          </p:cNvPr>
          <p:cNvCxnSpPr/>
          <p:nvPr/>
        </p:nvCxnSpPr>
        <p:spPr>
          <a:xfrm>
            <a:off x="378691" y="6557818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FAF186-90E2-4E73-8CF0-A1D86DAB9E52}"/>
              </a:ext>
            </a:extLst>
          </p:cNvPr>
          <p:cNvCxnSpPr/>
          <p:nvPr/>
        </p:nvCxnSpPr>
        <p:spPr>
          <a:xfrm>
            <a:off x="2274816" y="1758607"/>
            <a:ext cx="0" cy="781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86BD58-B6F0-926E-D586-F2A7DE8A220E}"/>
              </a:ext>
            </a:extLst>
          </p:cNvPr>
          <p:cNvCxnSpPr/>
          <p:nvPr/>
        </p:nvCxnSpPr>
        <p:spPr>
          <a:xfrm>
            <a:off x="5473279" y="1744505"/>
            <a:ext cx="0" cy="781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CF1F883-B547-5A34-8190-2039AA9754E1}"/>
              </a:ext>
            </a:extLst>
          </p:cNvPr>
          <p:cNvCxnSpPr/>
          <p:nvPr/>
        </p:nvCxnSpPr>
        <p:spPr>
          <a:xfrm>
            <a:off x="11074400" y="796637"/>
            <a:ext cx="0" cy="781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1949992-3D46-CA60-9FC3-ED9CAECF00BF}"/>
              </a:ext>
            </a:extLst>
          </p:cNvPr>
          <p:cNvCxnSpPr>
            <a:cxnSpLocks/>
          </p:cNvCxnSpPr>
          <p:nvPr/>
        </p:nvCxnSpPr>
        <p:spPr>
          <a:xfrm>
            <a:off x="9541164" y="1413858"/>
            <a:ext cx="0" cy="2763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8">
            <a:extLst>
              <a:ext uri="{FF2B5EF4-FFF2-40B4-BE49-F238E27FC236}">
                <a16:creationId xmlns:a16="http://schemas.microsoft.com/office/drawing/2014/main" id="{B484DD17-89B5-A8FD-0811-1FA1F903C56E}"/>
              </a:ext>
            </a:extLst>
          </p:cNvPr>
          <p:cNvSpPr/>
          <p:nvPr/>
        </p:nvSpPr>
        <p:spPr>
          <a:xfrm>
            <a:off x="8848415" y="3063528"/>
            <a:ext cx="1601786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Fraser Gilchrist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Financial Analyst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456B761-FD9F-68C1-C14C-DB9FF42B6C40}"/>
              </a:ext>
            </a:extLst>
          </p:cNvPr>
          <p:cNvCxnSpPr/>
          <p:nvPr/>
        </p:nvCxnSpPr>
        <p:spPr>
          <a:xfrm>
            <a:off x="6803029" y="3386625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F44C77-6FBD-966C-1EEE-674779132488}"/>
              </a:ext>
            </a:extLst>
          </p:cNvPr>
          <p:cNvCxnSpPr/>
          <p:nvPr/>
        </p:nvCxnSpPr>
        <p:spPr>
          <a:xfrm>
            <a:off x="6796016" y="4200594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CBB0F7-CC7E-5921-6040-47C073C3E3F3}"/>
              </a:ext>
            </a:extLst>
          </p:cNvPr>
          <p:cNvCxnSpPr/>
          <p:nvPr/>
        </p:nvCxnSpPr>
        <p:spPr>
          <a:xfrm>
            <a:off x="4535055" y="3435603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84919E-D52C-6164-ECA9-9F117E0EE826}"/>
              </a:ext>
            </a:extLst>
          </p:cNvPr>
          <p:cNvCxnSpPr/>
          <p:nvPr/>
        </p:nvCxnSpPr>
        <p:spPr>
          <a:xfrm>
            <a:off x="4535055" y="2615321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94113B-B2D8-5142-0380-A091E889A7EE}"/>
              </a:ext>
            </a:extLst>
          </p:cNvPr>
          <p:cNvCxnSpPr/>
          <p:nvPr/>
        </p:nvCxnSpPr>
        <p:spPr>
          <a:xfrm>
            <a:off x="4535055" y="4151538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8E4EFB8-34F8-E91F-6EC3-314E40FBA851}"/>
              </a:ext>
            </a:extLst>
          </p:cNvPr>
          <p:cNvCxnSpPr/>
          <p:nvPr/>
        </p:nvCxnSpPr>
        <p:spPr>
          <a:xfrm>
            <a:off x="4535055" y="4965587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38D6152-BCE1-1EE3-0BF2-C28376B818E5}"/>
              </a:ext>
            </a:extLst>
          </p:cNvPr>
          <p:cNvCxnSpPr/>
          <p:nvPr/>
        </p:nvCxnSpPr>
        <p:spPr>
          <a:xfrm>
            <a:off x="2540000" y="2881745"/>
            <a:ext cx="0" cy="28142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876A35-08B6-3B6A-C73D-7F04DE3B013F}"/>
              </a:ext>
            </a:extLst>
          </p:cNvPr>
          <p:cNvCxnSpPr/>
          <p:nvPr/>
        </p:nvCxnSpPr>
        <p:spPr>
          <a:xfrm>
            <a:off x="2540000" y="3390439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A7BA9C-E354-96F0-2166-06787B4F3DAC}"/>
              </a:ext>
            </a:extLst>
          </p:cNvPr>
          <p:cNvCxnSpPr/>
          <p:nvPr/>
        </p:nvCxnSpPr>
        <p:spPr>
          <a:xfrm>
            <a:off x="2548310" y="4158174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202D7A-12D3-BAE6-4D4D-E8C3F0609F51}"/>
              </a:ext>
            </a:extLst>
          </p:cNvPr>
          <p:cNvCxnSpPr/>
          <p:nvPr/>
        </p:nvCxnSpPr>
        <p:spPr>
          <a:xfrm>
            <a:off x="2540000" y="4853708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C850DC-FC56-D0F5-72E4-1643849CE0E4}"/>
              </a:ext>
            </a:extLst>
          </p:cNvPr>
          <p:cNvCxnSpPr/>
          <p:nvPr/>
        </p:nvCxnSpPr>
        <p:spPr>
          <a:xfrm>
            <a:off x="378691" y="2626107"/>
            <a:ext cx="14316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3923AE-D9C4-2DAE-CDDA-A28B29648199}"/>
              </a:ext>
            </a:extLst>
          </p:cNvPr>
          <p:cNvCxnSpPr>
            <a:cxnSpLocks/>
          </p:cNvCxnSpPr>
          <p:nvPr/>
        </p:nvCxnSpPr>
        <p:spPr>
          <a:xfrm>
            <a:off x="378691" y="2615321"/>
            <a:ext cx="0" cy="3942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DCB944-8635-C6B7-9BD1-85A1FB06BE42}"/>
              </a:ext>
            </a:extLst>
          </p:cNvPr>
          <p:cNvCxnSpPr/>
          <p:nvPr/>
        </p:nvCxnSpPr>
        <p:spPr>
          <a:xfrm>
            <a:off x="383309" y="5695962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4A08B6-F012-C58B-D0EE-BDB828FCCCA9}"/>
              </a:ext>
            </a:extLst>
          </p:cNvPr>
          <p:cNvCxnSpPr/>
          <p:nvPr/>
        </p:nvCxnSpPr>
        <p:spPr>
          <a:xfrm>
            <a:off x="381616" y="4965587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0D1D5F-7086-1371-6276-8316BD0E18AC}"/>
              </a:ext>
            </a:extLst>
          </p:cNvPr>
          <p:cNvCxnSpPr/>
          <p:nvPr/>
        </p:nvCxnSpPr>
        <p:spPr>
          <a:xfrm>
            <a:off x="378691" y="4177503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78675E-D33A-375F-CC98-E4318252C629}"/>
              </a:ext>
            </a:extLst>
          </p:cNvPr>
          <p:cNvCxnSpPr/>
          <p:nvPr/>
        </p:nvCxnSpPr>
        <p:spPr>
          <a:xfrm>
            <a:off x="378691" y="3413293"/>
            <a:ext cx="5541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DEF7B9-2034-8488-B58D-14919F9BA27F}"/>
              </a:ext>
            </a:extLst>
          </p:cNvPr>
          <p:cNvCxnSpPr/>
          <p:nvPr/>
        </p:nvCxnSpPr>
        <p:spPr>
          <a:xfrm>
            <a:off x="5473279" y="803564"/>
            <a:ext cx="14435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64DC98-B823-7520-630E-14D74A140614}"/>
              </a:ext>
            </a:extLst>
          </p:cNvPr>
          <p:cNvCxnSpPr/>
          <p:nvPr/>
        </p:nvCxnSpPr>
        <p:spPr>
          <a:xfrm>
            <a:off x="3589348" y="1241687"/>
            <a:ext cx="14435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87393B-F229-06A8-A2B4-BC24DC4E0C68}"/>
              </a:ext>
            </a:extLst>
          </p:cNvPr>
          <p:cNvCxnSpPr>
            <a:cxnSpLocks/>
          </p:cNvCxnSpPr>
          <p:nvPr/>
        </p:nvCxnSpPr>
        <p:spPr>
          <a:xfrm>
            <a:off x="2274816" y="1758607"/>
            <a:ext cx="4521200" cy="31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93D1FB8-3EC5-742F-60A5-38D21FEF4982}"/>
              </a:ext>
            </a:extLst>
          </p:cNvPr>
          <p:cNvCxnSpPr>
            <a:cxnSpLocks/>
          </p:cNvCxnSpPr>
          <p:nvPr/>
        </p:nvCxnSpPr>
        <p:spPr>
          <a:xfrm>
            <a:off x="6195077" y="1413858"/>
            <a:ext cx="33460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0D66CEF-4829-522A-32E9-0BA49BA265D0}"/>
              </a:ext>
            </a:extLst>
          </p:cNvPr>
          <p:cNvCxnSpPr>
            <a:cxnSpLocks/>
          </p:cNvCxnSpPr>
          <p:nvPr/>
        </p:nvCxnSpPr>
        <p:spPr>
          <a:xfrm>
            <a:off x="8126616" y="789710"/>
            <a:ext cx="2947784" cy="13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1E3D717-1EEA-96CF-1BD0-50FAD4543237}"/>
              </a:ext>
            </a:extLst>
          </p:cNvPr>
          <p:cNvCxnSpPr/>
          <p:nvPr/>
        </p:nvCxnSpPr>
        <p:spPr>
          <a:xfrm>
            <a:off x="5473279" y="803564"/>
            <a:ext cx="0" cy="383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CBBF1D6-F406-F87D-2E71-90EAE6FFC2B0}"/>
              </a:ext>
            </a:extLst>
          </p:cNvPr>
          <p:cNvCxnSpPr/>
          <p:nvPr/>
        </p:nvCxnSpPr>
        <p:spPr>
          <a:xfrm>
            <a:off x="3589348" y="1221973"/>
            <a:ext cx="0" cy="383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594ACB-2285-2E3F-8E43-79068E392083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D5188-9F72-18AB-F133-55B433E2A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1D84EA-BDBE-03A5-6DDD-73B9662CCFF3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Science &amp; Engineering College Finance 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A6F65A06-6660-24B7-23E1-F2CCA93E9C27}"/>
              </a:ext>
            </a:extLst>
          </p:cNvPr>
          <p:cNvSpPr/>
          <p:nvPr/>
        </p:nvSpPr>
        <p:spPr>
          <a:xfrm>
            <a:off x="6556318" y="592069"/>
            <a:ext cx="1601787" cy="65423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Elizabeth Graham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College Finance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697CD60-609C-1E21-9962-E28E29657475}"/>
              </a:ext>
            </a:extLst>
          </p:cNvPr>
          <p:cNvSpPr/>
          <p:nvPr/>
        </p:nvSpPr>
        <p:spPr>
          <a:xfrm>
            <a:off x="10357670" y="1431490"/>
            <a:ext cx="1601786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Drew Beaton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Accountant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25E8E0EE-BA81-500B-A725-01426DF8F003}"/>
              </a:ext>
            </a:extLst>
          </p:cNvPr>
          <p:cNvSpPr/>
          <p:nvPr/>
        </p:nvSpPr>
        <p:spPr>
          <a:xfrm>
            <a:off x="1473923" y="2298989"/>
            <a:ext cx="1601786" cy="65423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Mariacarmen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Garcia-Perez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Finance Transactions Hub Supervisor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237DC45A-3244-B162-BA09-F16837A5FE28}"/>
              </a:ext>
            </a:extLst>
          </p:cNvPr>
          <p:cNvSpPr/>
          <p:nvPr/>
        </p:nvSpPr>
        <p:spPr>
          <a:xfrm>
            <a:off x="4673616" y="3873477"/>
            <a:ext cx="1600557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Tanya Furniss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38C0DB5-F3E0-F6DF-EC62-0FD177EBB26D}"/>
              </a:ext>
            </a:extLst>
          </p:cNvPr>
          <p:cNvSpPr/>
          <p:nvPr/>
        </p:nvSpPr>
        <p:spPr>
          <a:xfrm>
            <a:off x="4673616" y="2298992"/>
            <a:ext cx="1601786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Alan Bowman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Transactions Hub Supervisor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2021AC-E572-8891-978D-427689CD6A2B}"/>
              </a:ext>
            </a:extLst>
          </p:cNvPr>
          <p:cNvSpPr/>
          <p:nvPr/>
        </p:nvSpPr>
        <p:spPr>
          <a:xfrm>
            <a:off x="4673616" y="3108486"/>
            <a:ext cx="1601786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Nicola McCreath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5061FFCC-2758-3E37-1D0F-7A2EA39B6876}"/>
              </a:ext>
            </a:extLst>
          </p:cNvPr>
          <p:cNvSpPr/>
          <p:nvPr/>
        </p:nvSpPr>
        <p:spPr>
          <a:xfrm>
            <a:off x="587045" y="4602110"/>
            <a:ext cx="1601786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Barbara Grant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85DC8B2-AE8F-94D4-7DF0-EC4398113294}"/>
              </a:ext>
            </a:extLst>
          </p:cNvPr>
          <p:cNvSpPr/>
          <p:nvPr/>
        </p:nvSpPr>
        <p:spPr>
          <a:xfrm>
            <a:off x="587045" y="3834404"/>
            <a:ext cx="1601786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Elspeth Baird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B91D04C0-430D-B966-F4B8-370FD4F113F8}"/>
              </a:ext>
            </a:extLst>
          </p:cNvPr>
          <p:cNvSpPr/>
          <p:nvPr/>
        </p:nvSpPr>
        <p:spPr>
          <a:xfrm>
            <a:off x="2742847" y="3063324"/>
            <a:ext cx="1601786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Magadalena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Mowat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3E67194-B062-0748-47A7-71C20B7B229C}"/>
              </a:ext>
            </a:extLst>
          </p:cNvPr>
          <p:cNvSpPr/>
          <p:nvPr/>
        </p:nvSpPr>
        <p:spPr>
          <a:xfrm>
            <a:off x="587045" y="3063322"/>
            <a:ext cx="1601786" cy="65423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Dawn Beaton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BA64D050-D163-5830-2BE8-DE35E85CD6C7}"/>
              </a:ext>
            </a:extLst>
          </p:cNvPr>
          <p:cNvSpPr/>
          <p:nvPr/>
        </p:nvSpPr>
        <p:spPr>
          <a:xfrm>
            <a:off x="2744210" y="5369815"/>
            <a:ext cx="1600556" cy="65229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Caitlin Dempster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D01FC987-36B0-DA1C-548A-1E8239A6E5AC}"/>
              </a:ext>
            </a:extLst>
          </p:cNvPr>
          <p:cNvSpPr/>
          <p:nvPr/>
        </p:nvSpPr>
        <p:spPr>
          <a:xfrm>
            <a:off x="587045" y="5369817"/>
            <a:ext cx="1601786" cy="65229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Andrew Stuart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974C143-E9C9-C931-BE6C-1B0CB5E5FDCA}"/>
              </a:ext>
            </a:extLst>
          </p:cNvPr>
          <p:cNvSpPr/>
          <p:nvPr/>
        </p:nvSpPr>
        <p:spPr>
          <a:xfrm>
            <a:off x="2742848" y="3834403"/>
            <a:ext cx="1601786" cy="65423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Stacey Wallace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CAA6B5AD-0CF1-33D8-AC86-C5FA533E362D}"/>
              </a:ext>
            </a:extLst>
          </p:cNvPr>
          <p:cNvSpPr/>
          <p:nvPr/>
        </p:nvSpPr>
        <p:spPr>
          <a:xfrm>
            <a:off x="2788455" y="1395989"/>
            <a:ext cx="1601786" cy="65423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Emma Field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9359EEC9-8B84-8865-D8E3-05058A8B4A08}"/>
              </a:ext>
            </a:extLst>
          </p:cNvPr>
          <p:cNvSpPr/>
          <p:nvPr/>
        </p:nvSpPr>
        <p:spPr>
          <a:xfrm>
            <a:off x="2742849" y="4604208"/>
            <a:ext cx="1601785" cy="65229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Rose Phillips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1FED01F-1500-6596-E732-2DEE81F74BFB}"/>
              </a:ext>
            </a:extLst>
          </p:cNvPr>
          <p:cNvSpPr/>
          <p:nvPr/>
        </p:nvSpPr>
        <p:spPr>
          <a:xfrm>
            <a:off x="4673616" y="4638469"/>
            <a:ext cx="1600557" cy="65423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Maciej Muszynski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722BE2BC-E40E-1E01-F69D-0B1BFC6DD3DF}"/>
              </a:ext>
            </a:extLst>
          </p:cNvPr>
          <p:cNvSpPr/>
          <p:nvPr/>
        </p:nvSpPr>
        <p:spPr>
          <a:xfrm>
            <a:off x="4672386" y="945631"/>
            <a:ext cx="1601787" cy="65423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Mark Bennett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Head of Finance</a:t>
            </a:r>
          </a:p>
        </p:txBody>
      </p:sp>
      <p:sp>
        <p:nvSpPr>
          <p:cNvPr id="46" name="Rounded Rectangle 9">
            <a:extLst>
              <a:ext uri="{FF2B5EF4-FFF2-40B4-BE49-F238E27FC236}">
                <a16:creationId xmlns:a16="http://schemas.microsoft.com/office/drawing/2014/main" id="{70B2661A-8E08-50F2-D672-47546F8CB177}"/>
              </a:ext>
            </a:extLst>
          </p:cNvPr>
          <p:cNvSpPr/>
          <p:nvPr/>
        </p:nvSpPr>
        <p:spPr>
          <a:xfrm>
            <a:off x="6916876" y="3831057"/>
            <a:ext cx="1601784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Yixuan Hao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B2F1647B-F00D-BA05-1A86-C006FDA18A75}"/>
              </a:ext>
            </a:extLst>
          </p:cNvPr>
          <p:cNvSpPr/>
          <p:nvPr/>
        </p:nvSpPr>
        <p:spPr>
          <a:xfrm>
            <a:off x="6916876" y="3063321"/>
            <a:ext cx="1601784" cy="65423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Aswad Choudhry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id="{1649E3EE-1876-2875-FCDC-763CB74F63B7}"/>
              </a:ext>
            </a:extLst>
          </p:cNvPr>
          <p:cNvSpPr/>
          <p:nvPr/>
        </p:nvSpPr>
        <p:spPr>
          <a:xfrm>
            <a:off x="8848415" y="3831057"/>
            <a:ext cx="1601786" cy="65423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Rachael Milroy 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Graduate Trainee</a:t>
            </a: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F0703753-1FDA-5AEC-739B-69210E3F02E1}"/>
              </a:ext>
            </a:extLst>
          </p:cNvPr>
          <p:cNvSpPr/>
          <p:nvPr/>
        </p:nvSpPr>
        <p:spPr>
          <a:xfrm>
            <a:off x="587047" y="6135424"/>
            <a:ext cx="1601786" cy="65229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Esther Richter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AF6CAC2-8D93-8585-280E-700E8744FC0F}"/>
              </a:ext>
            </a:extLst>
          </p:cNvPr>
          <p:cNvCxnSpPr/>
          <p:nvPr/>
        </p:nvCxnSpPr>
        <p:spPr>
          <a:xfrm>
            <a:off x="4535055" y="2615321"/>
            <a:ext cx="0" cy="2350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761B507-03B5-E35C-BDD2-26152AEEAD17}"/>
              </a:ext>
            </a:extLst>
          </p:cNvPr>
          <p:cNvCxnSpPr>
            <a:cxnSpLocks/>
          </p:cNvCxnSpPr>
          <p:nvPr/>
        </p:nvCxnSpPr>
        <p:spPr>
          <a:xfrm>
            <a:off x="6796016" y="1758607"/>
            <a:ext cx="0" cy="2441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6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4CFA82-1CF3-7A92-5518-32F36A6FDA16}"/>
              </a:ext>
            </a:extLst>
          </p:cNvPr>
          <p:cNvCxnSpPr/>
          <p:nvPr/>
        </p:nvCxnSpPr>
        <p:spPr>
          <a:xfrm>
            <a:off x="11116091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B64FA4-4234-EBB8-0A0A-73D3112C1EBC}"/>
              </a:ext>
            </a:extLst>
          </p:cNvPr>
          <p:cNvCxnSpPr/>
          <p:nvPr/>
        </p:nvCxnSpPr>
        <p:spPr>
          <a:xfrm>
            <a:off x="9150947" y="2378364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7E5FB2-8243-E201-5C46-FEB5B60A79A3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8EEC3-CA09-25A0-15E2-ADB51915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6" y="-2657"/>
            <a:ext cx="2429705" cy="95515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4E9EBBF-B096-CD90-4811-F068B1499977}"/>
              </a:ext>
            </a:extLst>
          </p:cNvPr>
          <p:cNvSpPr txBox="1">
            <a:spLocks/>
          </p:cNvSpPr>
          <p:nvPr/>
        </p:nvSpPr>
        <p:spPr>
          <a:xfrm>
            <a:off x="2959103" y="-1294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Finance Structure</a:t>
            </a:r>
          </a:p>
        </p:txBody>
      </p:sp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F2750E03-0875-263B-A40B-F29A25930B6E}"/>
              </a:ext>
            </a:extLst>
          </p:cNvPr>
          <p:cNvSpPr/>
          <p:nvPr/>
        </p:nvSpPr>
        <p:spPr>
          <a:xfrm>
            <a:off x="5253925" y="870586"/>
            <a:ext cx="1729972" cy="115825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Gregor Caldow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Executive Director of Finance</a:t>
            </a:r>
          </a:p>
        </p:txBody>
      </p: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E0F5F30C-A20B-28E6-724E-F5B16C2FCA6A}"/>
              </a:ext>
            </a:extLst>
          </p:cNvPr>
          <p:cNvSpPr/>
          <p:nvPr/>
        </p:nvSpPr>
        <p:spPr>
          <a:xfrm>
            <a:off x="10253082" y="2725258"/>
            <a:ext cx="1726019" cy="115500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4 x Heads of Finance - Colleges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(Indirect Reporting Line)</a:t>
            </a: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27A8FC96-E2C3-FC05-3F5C-30D6B0E3C2B3}"/>
              </a:ext>
            </a:extLst>
          </p:cNvPr>
          <p:cNvSpPr/>
          <p:nvPr/>
        </p:nvSpPr>
        <p:spPr>
          <a:xfrm>
            <a:off x="8283320" y="2753498"/>
            <a:ext cx="1726018" cy="112676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Craig Chapman- Smith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Director of Strategy, Implementation &amp; Risk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953ABB-383F-70AB-8583-2828ED2D3726}"/>
              </a:ext>
            </a:extLst>
          </p:cNvPr>
          <p:cNvCxnSpPr>
            <a:stCxn id="2" idx="2"/>
          </p:cNvCxnSpPr>
          <p:nvPr/>
        </p:nvCxnSpPr>
        <p:spPr>
          <a:xfrm>
            <a:off x="6118911" y="2028844"/>
            <a:ext cx="0" cy="335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D3A93F-177F-585C-A0C6-3800105E02DF}"/>
              </a:ext>
            </a:extLst>
          </p:cNvPr>
          <p:cNvCxnSpPr/>
          <p:nvPr/>
        </p:nvCxnSpPr>
        <p:spPr>
          <a:xfrm>
            <a:off x="1237673" y="2364509"/>
            <a:ext cx="98784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896F8C-93F8-2D46-9203-BE73E00CE673}"/>
              </a:ext>
            </a:extLst>
          </p:cNvPr>
          <p:cNvCxnSpPr/>
          <p:nvPr/>
        </p:nvCxnSpPr>
        <p:spPr>
          <a:xfrm>
            <a:off x="1237673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DBC912-C88A-F2D3-9181-D378E0BABCB9}"/>
              </a:ext>
            </a:extLst>
          </p:cNvPr>
          <p:cNvCxnSpPr/>
          <p:nvPr/>
        </p:nvCxnSpPr>
        <p:spPr>
          <a:xfrm>
            <a:off x="3305287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295CC0-395F-4174-DCC3-7654331049A4}"/>
              </a:ext>
            </a:extLst>
          </p:cNvPr>
          <p:cNvCxnSpPr/>
          <p:nvPr/>
        </p:nvCxnSpPr>
        <p:spPr>
          <a:xfrm>
            <a:off x="5275427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182E5A-7130-8C7D-BC83-D039A98DEA7E}"/>
              </a:ext>
            </a:extLst>
          </p:cNvPr>
          <p:cNvCxnSpPr/>
          <p:nvPr/>
        </p:nvCxnSpPr>
        <p:spPr>
          <a:xfrm>
            <a:off x="7206259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153DBE52-53CD-6A91-7F71-1050AA6A6D17}"/>
              </a:ext>
            </a:extLst>
          </p:cNvPr>
          <p:cNvSpPr/>
          <p:nvPr/>
        </p:nvSpPr>
        <p:spPr>
          <a:xfrm>
            <a:off x="4412418" y="2753499"/>
            <a:ext cx="1726019" cy="115500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Josephine Gallagher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Director of Procurement</a:t>
            </a: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42D5BC77-78F1-BF60-0031-C6B5D5A63BFE}"/>
              </a:ext>
            </a:extLst>
          </p:cNvPr>
          <p:cNvSpPr/>
          <p:nvPr/>
        </p:nvSpPr>
        <p:spPr>
          <a:xfrm>
            <a:off x="2442278" y="2753498"/>
            <a:ext cx="1726019" cy="115500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John Redmond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Research Finance Office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758E94DC-46AA-1A80-E703-0FF2C5A5C452}"/>
              </a:ext>
            </a:extLst>
          </p:cNvPr>
          <p:cNvSpPr/>
          <p:nvPr/>
        </p:nvSpPr>
        <p:spPr>
          <a:xfrm>
            <a:off x="472516" y="2753498"/>
            <a:ext cx="1726019" cy="115825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Angus Ross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Director of Finance </a:t>
            </a: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BA74A583-4FF6-3D1B-6DA9-DA1B2AB523FF}"/>
              </a:ext>
            </a:extLst>
          </p:cNvPr>
          <p:cNvSpPr/>
          <p:nvPr/>
        </p:nvSpPr>
        <p:spPr>
          <a:xfrm>
            <a:off x="6347869" y="2753498"/>
            <a:ext cx="1726019" cy="115500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Nina Douglas/ Adrian Griffin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Heads of  Finance – University Services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17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F54D-F1A9-63B9-CC10-655CBF19D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DABFF95-197A-200F-CD6E-1214AC2509C9}"/>
              </a:ext>
            </a:extLst>
          </p:cNvPr>
          <p:cNvCxnSpPr/>
          <p:nvPr/>
        </p:nvCxnSpPr>
        <p:spPr>
          <a:xfrm>
            <a:off x="1496291" y="1551709"/>
            <a:ext cx="0" cy="387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3684D05-3C5E-A5F9-794C-2E10FEEE61DC}"/>
              </a:ext>
            </a:extLst>
          </p:cNvPr>
          <p:cNvCxnSpPr/>
          <p:nvPr/>
        </p:nvCxnSpPr>
        <p:spPr>
          <a:xfrm>
            <a:off x="3486727" y="1558244"/>
            <a:ext cx="0" cy="387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B77FEC5-C857-3FE3-9D96-00D7D92C29F2}"/>
              </a:ext>
            </a:extLst>
          </p:cNvPr>
          <p:cNvCxnSpPr/>
          <p:nvPr/>
        </p:nvCxnSpPr>
        <p:spPr>
          <a:xfrm>
            <a:off x="6289963" y="1163782"/>
            <a:ext cx="0" cy="387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B3C2039-C2A9-DA67-99C0-D3ED0A03FEB8}"/>
              </a:ext>
            </a:extLst>
          </p:cNvPr>
          <p:cNvCxnSpPr/>
          <p:nvPr/>
        </p:nvCxnSpPr>
        <p:spPr>
          <a:xfrm>
            <a:off x="11074400" y="1551709"/>
            <a:ext cx="0" cy="387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00479D6-9B8D-2278-ABFC-03B9E7CE8EDC}"/>
              </a:ext>
            </a:extLst>
          </p:cNvPr>
          <p:cNvCxnSpPr/>
          <p:nvPr/>
        </p:nvCxnSpPr>
        <p:spPr>
          <a:xfrm>
            <a:off x="9153687" y="1551709"/>
            <a:ext cx="0" cy="387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D1980FC-D938-D0B1-3826-C57539696AC9}"/>
              </a:ext>
            </a:extLst>
          </p:cNvPr>
          <p:cNvCxnSpPr/>
          <p:nvPr/>
        </p:nvCxnSpPr>
        <p:spPr>
          <a:xfrm>
            <a:off x="7226396" y="1558244"/>
            <a:ext cx="0" cy="387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E9E985B-0B12-E821-641F-B344206E0B47}"/>
              </a:ext>
            </a:extLst>
          </p:cNvPr>
          <p:cNvCxnSpPr/>
          <p:nvPr/>
        </p:nvCxnSpPr>
        <p:spPr>
          <a:xfrm>
            <a:off x="5337108" y="1551709"/>
            <a:ext cx="0" cy="387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16D0D19-4D69-113E-D7DA-E2C470341BD3}"/>
              </a:ext>
            </a:extLst>
          </p:cNvPr>
          <p:cNvCxnSpPr/>
          <p:nvPr/>
        </p:nvCxnSpPr>
        <p:spPr>
          <a:xfrm>
            <a:off x="6881091" y="3094828"/>
            <a:ext cx="10529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186F0C-0272-7321-49AE-73396645296F}"/>
              </a:ext>
            </a:extLst>
          </p:cNvPr>
          <p:cNvCxnSpPr/>
          <p:nvPr/>
        </p:nvCxnSpPr>
        <p:spPr>
          <a:xfrm>
            <a:off x="6797616" y="5514264"/>
            <a:ext cx="10529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901C3D4-0156-B4E7-C6BF-10500F834807}"/>
              </a:ext>
            </a:extLst>
          </p:cNvPr>
          <p:cNvCxnSpPr/>
          <p:nvPr/>
        </p:nvCxnSpPr>
        <p:spPr>
          <a:xfrm>
            <a:off x="6732831" y="4697244"/>
            <a:ext cx="10529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9E08938-23B1-7670-588F-7C91C936DB3F}"/>
              </a:ext>
            </a:extLst>
          </p:cNvPr>
          <p:cNvCxnSpPr/>
          <p:nvPr/>
        </p:nvCxnSpPr>
        <p:spPr>
          <a:xfrm>
            <a:off x="6732831" y="3873164"/>
            <a:ext cx="10529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F87B39-B5E6-6D6A-AD0F-3D53E46C7CC4}"/>
              </a:ext>
            </a:extLst>
          </p:cNvPr>
          <p:cNvCxnSpPr/>
          <p:nvPr/>
        </p:nvCxnSpPr>
        <p:spPr>
          <a:xfrm>
            <a:off x="6188364" y="6262255"/>
            <a:ext cx="10529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AEAAFA-CB2D-0BC5-B373-F4C0A0BB212A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B9CFCC-D184-F80A-F44D-F60F9C592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E319376-918A-B71E-E2B0-078CCBD90240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Social Sciences College Finance</a:t>
            </a:r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FCFE58E6-1D04-60EE-EB76-B842F3FC2720}"/>
              </a:ext>
            </a:extLst>
          </p:cNvPr>
          <p:cNvSpPr/>
          <p:nvPr/>
        </p:nvSpPr>
        <p:spPr>
          <a:xfrm>
            <a:off x="8288740" y="1752208"/>
            <a:ext cx="1709301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Ross Galloway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Analyst – College Office</a:t>
            </a: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282C0758-7618-B792-D546-B1A2F78ACBDC}"/>
              </a:ext>
            </a:extLst>
          </p:cNvPr>
          <p:cNvSpPr/>
          <p:nvPr/>
        </p:nvSpPr>
        <p:spPr>
          <a:xfrm>
            <a:off x="5318636" y="703809"/>
            <a:ext cx="1816107" cy="68348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Jennifer Davies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College Finance </a:t>
            </a: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8D786979-4DEA-8C67-A0A1-190E9DCEB8B2}"/>
              </a:ext>
            </a:extLst>
          </p:cNvPr>
          <p:cNvSpPr/>
          <p:nvPr/>
        </p:nvSpPr>
        <p:spPr>
          <a:xfrm>
            <a:off x="10201117" y="1752209"/>
            <a:ext cx="1709301" cy="64880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Eilidh McIntosh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CE3E8216-EB8E-F3AD-AAB2-5EFF381CA24F}"/>
              </a:ext>
            </a:extLst>
          </p:cNvPr>
          <p:cNvSpPr/>
          <p:nvPr/>
        </p:nvSpPr>
        <p:spPr>
          <a:xfrm>
            <a:off x="4463985" y="1752208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Michelle Guthrie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1AECFFB6-B9D3-021A-7021-87E72FDC1B1E}"/>
              </a:ext>
            </a:extLst>
          </p:cNvPr>
          <p:cNvSpPr/>
          <p:nvPr/>
        </p:nvSpPr>
        <p:spPr>
          <a:xfrm>
            <a:off x="6376363" y="1752208"/>
            <a:ext cx="1709301" cy="64880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Susan Rodger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Manager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18438FA2-B324-E065-B109-25515DE9BFF1}"/>
              </a:ext>
            </a:extLst>
          </p:cNvPr>
          <p:cNvSpPr/>
          <p:nvPr/>
        </p:nvSpPr>
        <p:spPr>
          <a:xfrm>
            <a:off x="2549843" y="1752209"/>
            <a:ext cx="1709302" cy="64880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Andrea Carr-MacDonald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C841B5E6-2B15-199A-60EE-F7E2378CCD36}"/>
              </a:ext>
            </a:extLst>
          </p:cNvPr>
          <p:cNvSpPr/>
          <p:nvPr/>
        </p:nvSpPr>
        <p:spPr>
          <a:xfrm>
            <a:off x="640061" y="1756704"/>
            <a:ext cx="1709301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Fiona Lawn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Head of Finance 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1FB271C-7597-D108-B7E9-34FA00D8F74C}"/>
              </a:ext>
            </a:extLst>
          </p:cNvPr>
          <p:cNvSpPr/>
          <p:nvPr/>
        </p:nvSpPr>
        <p:spPr>
          <a:xfrm>
            <a:off x="5323711" y="2770425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Maciej Muszynski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ED28200D-E759-6479-BC78-2ABBA6C11ED7}"/>
              </a:ext>
            </a:extLst>
          </p:cNvPr>
          <p:cNvSpPr/>
          <p:nvPr/>
        </p:nvSpPr>
        <p:spPr>
          <a:xfrm>
            <a:off x="7444385" y="2770425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Fiona Small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Administrator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71FE6669-7238-77AB-1354-F06DC8CEBA32}"/>
              </a:ext>
            </a:extLst>
          </p:cNvPr>
          <p:cNvSpPr/>
          <p:nvPr/>
        </p:nvSpPr>
        <p:spPr>
          <a:xfrm>
            <a:off x="7465165" y="4355578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Sharon Campbell 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Finance Administrator</a:t>
            </a:r>
          </a:p>
        </p:txBody>
      </p:sp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95FB8432-7144-3194-131D-D3F2BA673238}"/>
              </a:ext>
            </a:extLst>
          </p:cNvPr>
          <p:cNvSpPr/>
          <p:nvPr/>
        </p:nvSpPr>
        <p:spPr>
          <a:xfrm>
            <a:off x="7444385" y="3563427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Karen Rider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Administrator</a:t>
            </a:r>
          </a:p>
        </p:txBody>
      </p: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64AEA89F-3321-89C9-AFB9-3959D4DE2576}"/>
              </a:ext>
            </a:extLst>
          </p:cNvPr>
          <p:cNvSpPr/>
          <p:nvPr/>
        </p:nvSpPr>
        <p:spPr>
          <a:xfrm>
            <a:off x="5323711" y="3563002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Nadya Dryburgh 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Finance Administrator</a:t>
            </a:r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41220E13-9C15-3E4A-4735-3C26223E52E8}"/>
              </a:ext>
            </a:extLst>
          </p:cNvPr>
          <p:cNvSpPr/>
          <p:nvPr/>
        </p:nvSpPr>
        <p:spPr>
          <a:xfrm>
            <a:off x="7465165" y="5148156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Barbara Richards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Administrator</a:t>
            </a: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3196158B-E452-0FD6-2C4E-EA71B4E860F2}"/>
              </a:ext>
            </a:extLst>
          </p:cNvPr>
          <p:cNvSpPr/>
          <p:nvPr/>
        </p:nvSpPr>
        <p:spPr>
          <a:xfrm>
            <a:off x="5323711" y="5148156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Eleanor Johnston 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Finance &amp; Purchasing Asst</a:t>
            </a:r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9DE755A-801E-59DD-87FB-26952BA71A60}"/>
              </a:ext>
            </a:extLst>
          </p:cNvPr>
          <p:cNvSpPr/>
          <p:nvPr/>
        </p:nvSpPr>
        <p:spPr>
          <a:xfrm>
            <a:off x="5323711" y="4355579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Gary Jackson 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Finance Office Administrator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DBF2A1-991F-2FF3-C4AC-2A9B5945F33B}"/>
              </a:ext>
            </a:extLst>
          </p:cNvPr>
          <p:cNvCxnSpPr>
            <a:cxnSpLocks/>
          </p:cNvCxnSpPr>
          <p:nvPr/>
        </p:nvCxnSpPr>
        <p:spPr>
          <a:xfrm>
            <a:off x="5439386" y="3094828"/>
            <a:ext cx="123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2D6A56-7323-AA3F-487D-B5627B150422}"/>
              </a:ext>
            </a:extLst>
          </p:cNvPr>
          <p:cNvCxnSpPr>
            <a:cxnSpLocks/>
          </p:cNvCxnSpPr>
          <p:nvPr/>
        </p:nvCxnSpPr>
        <p:spPr>
          <a:xfrm>
            <a:off x="5493122" y="3886372"/>
            <a:ext cx="138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FBFD380-6247-72B6-AF1C-F4078E42971B}"/>
              </a:ext>
            </a:extLst>
          </p:cNvPr>
          <p:cNvCxnSpPr>
            <a:cxnSpLocks/>
          </p:cNvCxnSpPr>
          <p:nvPr/>
        </p:nvCxnSpPr>
        <p:spPr>
          <a:xfrm>
            <a:off x="5503135" y="4697244"/>
            <a:ext cx="138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E29645-957B-53FE-893F-10ACD631C96C}"/>
              </a:ext>
            </a:extLst>
          </p:cNvPr>
          <p:cNvCxnSpPr>
            <a:cxnSpLocks/>
          </p:cNvCxnSpPr>
          <p:nvPr/>
        </p:nvCxnSpPr>
        <p:spPr>
          <a:xfrm>
            <a:off x="5503135" y="5514264"/>
            <a:ext cx="138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D2019C69-B32F-17D8-A2D0-55AF9369CE80}"/>
              </a:ext>
            </a:extLst>
          </p:cNvPr>
          <p:cNvSpPr/>
          <p:nvPr/>
        </p:nvSpPr>
        <p:spPr>
          <a:xfrm>
            <a:off x="5323711" y="5940733"/>
            <a:ext cx="1709302" cy="64880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Alison Graham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Administrator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D9D6BD4-AA25-B3B2-9255-A2616D110F17}"/>
              </a:ext>
            </a:extLst>
          </p:cNvPr>
          <p:cNvCxnSpPr>
            <a:stCxn id="13" idx="2"/>
          </p:cNvCxnSpPr>
          <p:nvPr/>
        </p:nvCxnSpPr>
        <p:spPr>
          <a:xfrm>
            <a:off x="7231014" y="2401016"/>
            <a:ext cx="10295" cy="3861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553AFD-0FED-E09A-6A4E-75E40F1BFF04}"/>
              </a:ext>
            </a:extLst>
          </p:cNvPr>
          <p:cNvCxnSpPr/>
          <p:nvPr/>
        </p:nvCxnSpPr>
        <p:spPr>
          <a:xfrm>
            <a:off x="1496291" y="1551709"/>
            <a:ext cx="9578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3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81192-999F-692F-E3C9-F15C10AB6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8F51D1-341F-632F-F936-56DF9A0175A4}"/>
              </a:ext>
            </a:extLst>
          </p:cNvPr>
          <p:cNvCxnSpPr/>
          <p:nvPr/>
        </p:nvCxnSpPr>
        <p:spPr>
          <a:xfrm>
            <a:off x="6308838" y="2105891"/>
            <a:ext cx="0" cy="517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EF757B-9003-9A7B-A148-AC95CAF73E59}"/>
              </a:ext>
            </a:extLst>
          </p:cNvPr>
          <p:cNvCxnSpPr/>
          <p:nvPr/>
        </p:nvCxnSpPr>
        <p:spPr>
          <a:xfrm>
            <a:off x="8344096" y="2623127"/>
            <a:ext cx="0" cy="517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6018E6-E625-2A06-5F2C-014EF551D93E}"/>
              </a:ext>
            </a:extLst>
          </p:cNvPr>
          <p:cNvCxnSpPr/>
          <p:nvPr/>
        </p:nvCxnSpPr>
        <p:spPr>
          <a:xfrm>
            <a:off x="4273579" y="2623127"/>
            <a:ext cx="0" cy="517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528929-D4FF-2C35-870F-46789D01B095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D7E95-BD5A-56F1-1BF4-624DAE67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D536A32-248E-1CF0-DA3B-39327F70E1B8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Arts &amp; Humanities College Finance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D4EF971-7D65-2B91-AF38-03747B5E33A5}"/>
              </a:ext>
            </a:extLst>
          </p:cNvPr>
          <p:cNvSpPr/>
          <p:nvPr/>
        </p:nvSpPr>
        <p:spPr>
          <a:xfrm>
            <a:off x="5293611" y="1134541"/>
            <a:ext cx="2030455" cy="112326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Stefan Jaretzke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Finance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ADFEE36B-14F1-D5E7-E02F-3D8A9A10684D}"/>
              </a:ext>
            </a:extLst>
          </p:cNvPr>
          <p:cNvSpPr/>
          <p:nvPr/>
        </p:nvSpPr>
        <p:spPr>
          <a:xfrm>
            <a:off x="3253549" y="2860894"/>
            <a:ext cx="2040062" cy="112326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Hugh Woods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CDD9896-5E2B-D4EF-7115-06CD273766BC}"/>
              </a:ext>
            </a:extLst>
          </p:cNvPr>
          <p:cNvSpPr/>
          <p:nvPr/>
        </p:nvSpPr>
        <p:spPr>
          <a:xfrm>
            <a:off x="7324066" y="2860894"/>
            <a:ext cx="2040062" cy="112326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Kyrian Breckney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Analyst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719A8A-0CF8-8E6B-A0B7-F2558A61F988}"/>
              </a:ext>
            </a:extLst>
          </p:cNvPr>
          <p:cNvCxnSpPr/>
          <p:nvPr/>
        </p:nvCxnSpPr>
        <p:spPr>
          <a:xfrm>
            <a:off x="4273579" y="2623127"/>
            <a:ext cx="4070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98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FA355-EDE3-E5AC-9D2B-36EC5D88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7A5C769-5F01-2C3C-5CA9-74C9C453BE84}"/>
              </a:ext>
            </a:extLst>
          </p:cNvPr>
          <p:cNvCxnSpPr>
            <a:cxnSpLocks/>
          </p:cNvCxnSpPr>
          <p:nvPr/>
        </p:nvCxnSpPr>
        <p:spPr>
          <a:xfrm>
            <a:off x="6438714" y="1398024"/>
            <a:ext cx="0" cy="325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5F7D15-717C-E07E-BECD-6E1914AF613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0600366" y="3740535"/>
            <a:ext cx="0" cy="325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D0C111-3294-8939-F5F1-2610AF7A4D8D}"/>
              </a:ext>
            </a:extLst>
          </p:cNvPr>
          <p:cNvCxnSpPr/>
          <p:nvPr/>
        </p:nvCxnSpPr>
        <p:spPr>
          <a:xfrm>
            <a:off x="9467273" y="3337987"/>
            <a:ext cx="471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70C28F-C854-235C-3570-23ADC3C835D4}"/>
              </a:ext>
            </a:extLst>
          </p:cNvPr>
          <p:cNvCxnSpPr/>
          <p:nvPr/>
        </p:nvCxnSpPr>
        <p:spPr>
          <a:xfrm>
            <a:off x="9467273" y="2298895"/>
            <a:ext cx="471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7799C1-3860-7411-D574-C3E2FD84868E}"/>
              </a:ext>
            </a:extLst>
          </p:cNvPr>
          <p:cNvCxnSpPr/>
          <p:nvPr/>
        </p:nvCxnSpPr>
        <p:spPr>
          <a:xfrm>
            <a:off x="5304951" y="4376700"/>
            <a:ext cx="471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138DD9-5117-4D3C-3A25-DCDEAF473A89}"/>
              </a:ext>
            </a:extLst>
          </p:cNvPr>
          <p:cNvCxnSpPr/>
          <p:nvPr/>
        </p:nvCxnSpPr>
        <p:spPr>
          <a:xfrm>
            <a:off x="5301672" y="3318555"/>
            <a:ext cx="471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08A8B1-AA10-9FA5-BF61-AB84E0DC1776}"/>
              </a:ext>
            </a:extLst>
          </p:cNvPr>
          <p:cNvCxnSpPr/>
          <p:nvPr/>
        </p:nvCxnSpPr>
        <p:spPr>
          <a:xfrm>
            <a:off x="5304951" y="2298895"/>
            <a:ext cx="471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FB85BF-ED25-300E-3179-F0702D2CC589}"/>
              </a:ext>
            </a:extLst>
          </p:cNvPr>
          <p:cNvCxnSpPr/>
          <p:nvPr/>
        </p:nvCxnSpPr>
        <p:spPr>
          <a:xfrm>
            <a:off x="6453239" y="4751362"/>
            <a:ext cx="0" cy="1614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DD19058-CBD8-41EC-0629-68A6E00AEC36}"/>
              </a:ext>
            </a:extLst>
          </p:cNvPr>
          <p:cNvCxnSpPr>
            <a:cxnSpLocks/>
          </p:cNvCxnSpPr>
          <p:nvPr/>
        </p:nvCxnSpPr>
        <p:spPr>
          <a:xfrm>
            <a:off x="6096000" y="6370482"/>
            <a:ext cx="8035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9345360-D8CA-864A-5727-C1558F0CE482}"/>
              </a:ext>
            </a:extLst>
          </p:cNvPr>
          <p:cNvCxnSpPr/>
          <p:nvPr/>
        </p:nvCxnSpPr>
        <p:spPr>
          <a:xfrm>
            <a:off x="6467393" y="5354699"/>
            <a:ext cx="471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1DB75FC-B567-97CC-1ED4-732E71942121}"/>
              </a:ext>
            </a:extLst>
          </p:cNvPr>
          <p:cNvCxnSpPr/>
          <p:nvPr/>
        </p:nvCxnSpPr>
        <p:spPr>
          <a:xfrm>
            <a:off x="5301672" y="1723822"/>
            <a:ext cx="0" cy="2652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F0A3BE-EA24-5F72-531A-85F79FC2BCA5}"/>
              </a:ext>
            </a:extLst>
          </p:cNvPr>
          <p:cNvCxnSpPr/>
          <p:nvPr/>
        </p:nvCxnSpPr>
        <p:spPr>
          <a:xfrm>
            <a:off x="1219200" y="2298895"/>
            <a:ext cx="471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17D296-CA09-7DE0-FD66-DA236B1C5575}"/>
              </a:ext>
            </a:extLst>
          </p:cNvPr>
          <p:cNvCxnSpPr/>
          <p:nvPr/>
        </p:nvCxnSpPr>
        <p:spPr>
          <a:xfrm>
            <a:off x="1211028" y="3429000"/>
            <a:ext cx="4710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66A33B-45F8-E2AA-7905-973DF7FE7E2A}"/>
              </a:ext>
            </a:extLst>
          </p:cNvPr>
          <p:cNvCxnSpPr/>
          <p:nvPr/>
        </p:nvCxnSpPr>
        <p:spPr>
          <a:xfrm>
            <a:off x="2406838" y="3714452"/>
            <a:ext cx="0" cy="1614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1F6459-3A48-A508-9F16-B531EF02C1C7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7A07F-9C3D-ACC7-A2BF-CB3328E8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F21FA18-3D93-A17A-E71A-4CD6F0C9CFC2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MVLS College Finance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91DDB0F-3644-FE67-0A86-23728950ADF9}"/>
              </a:ext>
            </a:extLst>
          </p:cNvPr>
          <p:cNvSpPr/>
          <p:nvPr/>
        </p:nvSpPr>
        <p:spPr>
          <a:xfrm>
            <a:off x="5531242" y="735512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Stuart McDonald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Finance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305F91-C1D5-1D4C-DE46-64FD9720F57A}"/>
              </a:ext>
            </a:extLst>
          </p:cNvPr>
          <p:cNvSpPr/>
          <p:nvPr/>
        </p:nvSpPr>
        <p:spPr>
          <a:xfrm>
            <a:off x="1484841" y="1896347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Paul Burns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AAB2C4C-452D-C41C-C948-87FC4C966A34}"/>
              </a:ext>
            </a:extLst>
          </p:cNvPr>
          <p:cNvSpPr/>
          <p:nvPr/>
        </p:nvSpPr>
        <p:spPr>
          <a:xfrm>
            <a:off x="1484841" y="2935439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John Richmond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Resource Manager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D4ADE9A-E961-5989-A763-5D0B23F829BB}"/>
              </a:ext>
            </a:extLst>
          </p:cNvPr>
          <p:cNvSpPr/>
          <p:nvPr/>
        </p:nvSpPr>
        <p:spPr>
          <a:xfrm>
            <a:off x="1484841" y="3896214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William Burrows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444D8BE7-B2F9-086E-742C-324EB4526DDE}"/>
              </a:ext>
            </a:extLst>
          </p:cNvPr>
          <p:cNvSpPr/>
          <p:nvPr/>
        </p:nvSpPr>
        <p:spPr>
          <a:xfrm>
            <a:off x="1484841" y="4926069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College Finance Hub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(continued next slide)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067BEE20-C861-8ADF-800F-2BCFA27C17FD}"/>
              </a:ext>
            </a:extLst>
          </p:cNvPr>
          <p:cNvSpPr/>
          <p:nvPr/>
        </p:nvSpPr>
        <p:spPr>
          <a:xfrm>
            <a:off x="5516717" y="1896347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Sally Wighton-Tait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Finance &amp; Programme Manager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967E33D5-47A4-B98D-C039-9D6DB113AB8B}"/>
              </a:ext>
            </a:extLst>
          </p:cNvPr>
          <p:cNvSpPr/>
          <p:nvPr/>
        </p:nvSpPr>
        <p:spPr>
          <a:xfrm>
            <a:off x="5531242" y="2935439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Ian McGregor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Analyst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618F2FC6-F2B2-E6D1-60C3-151DF594AEE0}"/>
              </a:ext>
            </a:extLst>
          </p:cNvPr>
          <p:cNvSpPr/>
          <p:nvPr/>
        </p:nvSpPr>
        <p:spPr>
          <a:xfrm>
            <a:off x="5531242" y="3974152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Henry Watson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10C02080-3D26-C645-B8D7-2534D68DDB8A}"/>
              </a:ext>
            </a:extLst>
          </p:cNvPr>
          <p:cNvSpPr/>
          <p:nvPr/>
        </p:nvSpPr>
        <p:spPr>
          <a:xfrm>
            <a:off x="6702920" y="4952151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Pritpal Raju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08F274C5-822A-894F-E8B9-F4A00E85FC82}"/>
              </a:ext>
            </a:extLst>
          </p:cNvPr>
          <p:cNvSpPr/>
          <p:nvPr/>
        </p:nvSpPr>
        <p:spPr>
          <a:xfrm>
            <a:off x="6702920" y="5871265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Martin Irons-Roberts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Analyst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B1D37B3-830F-B3C3-161D-785BE27E1D75}"/>
              </a:ext>
            </a:extLst>
          </p:cNvPr>
          <p:cNvSpPr/>
          <p:nvPr/>
        </p:nvSpPr>
        <p:spPr>
          <a:xfrm>
            <a:off x="4359565" y="5871265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Martin Ferris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Analyst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B0DF276E-81AC-3C1D-FD6E-A179BFEE2FAB}"/>
              </a:ext>
            </a:extLst>
          </p:cNvPr>
          <p:cNvSpPr/>
          <p:nvPr/>
        </p:nvSpPr>
        <p:spPr>
          <a:xfrm>
            <a:off x="9678369" y="1896347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Richard Stevenson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404E40B-2842-8923-F35A-BB0FB9359964}"/>
              </a:ext>
            </a:extLst>
          </p:cNvPr>
          <p:cNvSpPr/>
          <p:nvPr/>
        </p:nvSpPr>
        <p:spPr>
          <a:xfrm>
            <a:off x="9678369" y="2935439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Stephen Thomson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MVLS Finance Projects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27ABEB56-65BE-FA7B-2B64-B5CF7EE2C272}"/>
              </a:ext>
            </a:extLst>
          </p:cNvPr>
          <p:cNvSpPr/>
          <p:nvPr/>
        </p:nvSpPr>
        <p:spPr>
          <a:xfrm>
            <a:off x="9678369" y="3974152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Andrew Mason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75058F-2754-FBFB-3F33-DC795212C554}"/>
              </a:ext>
            </a:extLst>
          </p:cNvPr>
          <p:cNvCxnSpPr>
            <a:cxnSpLocks/>
          </p:cNvCxnSpPr>
          <p:nvPr/>
        </p:nvCxnSpPr>
        <p:spPr>
          <a:xfrm>
            <a:off x="1219200" y="1723822"/>
            <a:ext cx="82480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F2CDCC-858C-05C7-0881-B786BE95C28F}"/>
              </a:ext>
            </a:extLst>
          </p:cNvPr>
          <p:cNvCxnSpPr/>
          <p:nvPr/>
        </p:nvCxnSpPr>
        <p:spPr>
          <a:xfrm>
            <a:off x="9467273" y="1723822"/>
            <a:ext cx="0" cy="1614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1749BE-116C-6BBA-BE7C-484414CC780A}"/>
              </a:ext>
            </a:extLst>
          </p:cNvPr>
          <p:cNvCxnSpPr>
            <a:cxnSpLocks/>
          </p:cNvCxnSpPr>
          <p:nvPr/>
        </p:nvCxnSpPr>
        <p:spPr>
          <a:xfrm>
            <a:off x="1219200" y="1723822"/>
            <a:ext cx="0" cy="16987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0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2223D-A31F-DD77-CE48-34F26736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B27CAF-E8DC-45AE-498E-F8A0D6F05E8A}"/>
              </a:ext>
            </a:extLst>
          </p:cNvPr>
          <p:cNvCxnSpPr/>
          <p:nvPr/>
        </p:nvCxnSpPr>
        <p:spPr>
          <a:xfrm>
            <a:off x="9785928" y="2405429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CE021D-CA0A-F377-93F6-42F341C79FEB}"/>
              </a:ext>
            </a:extLst>
          </p:cNvPr>
          <p:cNvCxnSpPr/>
          <p:nvPr/>
        </p:nvCxnSpPr>
        <p:spPr>
          <a:xfrm>
            <a:off x="9785928" y="3352155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6BAA83-B0AB-2437-63D5-EFC8CE6F2BF9}"/>
              </a:ext>
            </a:extLst>
          </p:cNvPr>
          <p:cNvCxnSpPr/>
          <p:nvPr/>
        </p:nvCxnSpPr>
        <p:spPr>
          <a:xfrm>
            <a:off x="9791259" y="1468704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775472-3175-AE84-4498-7A4B0E5C126F}"/>
              </a:ext>
            </a:extLst>
          </p:cNvPr>
          <p:cNvCxnSpPr/>
          <p:nvPr/>
        </p:nvCxnSpPr>
        <p:spPr>
          <a:xfrm>
            <a:off x="9785928" y="4349683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E50BE5-BC52-6131-A344-B425047EA999}"/>
              </a:ext>
            </a:extLst>
          </p:cNvPr>
          <p:cNvCxnSpPr/>
          <p:nvPr/>
        </p:nvCxnSpPr>
        <p:spPr>
          <a:xfrm>
            <a:off x="9785928" y="5229769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38400C-DA02-1A2A-5B2C-516B1C213FCB}"/>
              </a:ext>
            </a:extLst>
          </p:cNvPr>
          <p:cNvCxnSpPr/>
          <p:nvPr/>
        </p:nvCxnSpPr>
        <p:spPr>
          <a:xfrm>
            <a:off x="9785928" y="6260389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6C9B1D-73C9-F820-37EB-721D944F9A81}"/>
              </a:ext>
            </a:extLst>
          </p:cNvPr>
          <p:cNvCxnSpPr/>
          <p:nvPr/>
        </p:nvCxnSpPr>
        <p:spPr>
          <a:xfrm>
            <a:off x="3763448" y="849745"/>
            <a:ext cx="0" cy="387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2F3D7E-A932-7EAC-D133-922DF49A4EB2}"/>
              </a:ext>
            </a:extLst>
          </p:cNvPr>
          <p:cNvCxnSpPr/>
          <p:nvPr/>
        </p:nvCxnSpPr>
        <p:spPr>
          <a:xfrm>
            <a:off x="9224862" y="846348"/>
            <a:ext cx="0" cy="387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03BDB8-DB4D-21B0-BB59-C9F057E86D2C}"/>
              </a:ext>
            </a:extLst>
          </p:cNvPr>
          <p:cNvCxnSpPr/>
          <p:nvPr/>
        </p:nvCxnSpPr>
        <p:spPr>
          <a:xfrm>
            <a:off x="2530764" y="1442860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5F7C49-3832-91F5-72D1-F736B6D0F297}"/>
              </a:ext>
            </a:extLst>
          </p:cNvPr>
          <p:cNvCxnSpPr/>
          <p:nvPr/>
        </p:nvCxnSpPr>
        <p:spPr>
          <a:xfrm>
            <a:off x="2567709" y="1442860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7AA95F-C853-242D-09C1-DF7F384A73A9}"/>
              </a:ext>
            </a:extLst>
          </p:cNvPr>
          <p:cNvCxnSpPr/>
          <p:nvPr/>
        </p:nvCxnSpPr>
        <p:spPr>
          <a:xfrm>
            <a:off x="2526145" y="2405429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3D804E-7C25-F2F3-1BD7-2C551735C834}"/>
              </a:ext>
            </a:extLst>
          </p:cNvPr>
          <p:cNvCxnSpPr/>
          <p:nvPr/>
        </p:nvCxnSpPr>
        <p:spPr>
          <a:xfrm>
            <a:off x="2530764" y="4349683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46A07B-3122-333C-51AB-E698ED33B397}"/>
              </a:ext>
            </a:extLst>
          </p:cNvPr>
          <p:cNvCxnSpPr/>
          <p:nvPr/>
        </p:nvCxnSpPr>
        <p:spPr>
          <a:xfrm>
            <a:off x="2530764" y="5340604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FCD73E-60CB-4BF2-4B14-971EE6D3AB03}"/>
              </a:ext>
            </a:extLst>
          </p:cNvPr>
          <p:cNvCxnSpPr/>
          <p:nvPr/>
        </p:nvCxnSpPr>
        <p:spPr>
          <a:xfrm>
            <a:off x="2526145" y="3391732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9317FA-1541-FED4-E38B-1CA5BA8521EB}"/>
              </a:ext>
            </a:extLst>
          </p:cNvPr>
          <p:cNvCxnSpPr/>
          <p:nvPr/>
        </p:nvCxnSpPr>
        <p:spPr>
          <a:xfrm>
            <a:off x="2530764" y="6231914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81D482-260F-DDE6-D040-3D0B2B6D8F6D}"/>
              </a:ext>
            </a:extLst>
          </p:cNvPr>
          <p:cNvCxnSpPr/>
          <p:nvPr/>
        </p:nvCxnSpPr>
        <p:spPr>
          <a:xfrm>
            <a:off x="3763448" y="849745"/>
            <a:ext cx="5461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9E9008D-4170-91A3-3912-0080EB532A58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2EEEF-C5C8-B748-43E4-3105DA676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BD1B950-8DB2-1D3E-6A41-2AD6D397ABFE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MVLS College Finance Hub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D8457CE-74F2-683E-05EA-8564BC24D93C}"/>
              </a:ext>
            </a:extLst>
          </p:cNvPr>
          <p:cNvSpPr/>
          <p:nvPr/>
        </p:nvSpPr>
        <p:spPr>
          <a:xfrm>
            <a:off x="5572158" y="637764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William Burrows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Accountant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8EAC1D3-D246-7B7C-31F7-94F16C1EFCB9}"/>
              </a:ext>
            </a:extLst>
          </p:cNvPr>
          <p:cNvSpPr/>
          <p:nvPr/>
        </p:nvSpPr>
        <p:spPr>
          <a:xfrm>
            <a:off x="8302865" y="4938056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Elliot Ralph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3657534-4E11-2CA8-758D-79460ADECB7B}"/>
              </a:ext>
            </a:extLst>
          </p:cNvPr>
          <p:cNvSpPr/>
          <p:nvPr/>
        </p:nvSpPr>
        <p:spPr>
          <a:xfrm>
            <a:off x="8302865" y="3963620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Stacey Logan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EF5AB1B1-29EB-666C-A0C1-D0CC730B2BBA}"/>
              </a:ext>
            </a:extLst>
          </p:cNvPr>
          <p:cNvSpPr/>
          <p:nvPr/>
        </p:nvSpPr>
        <p:spPr>
          <a:xfrm>
            <a:off x="8302865" y="2989184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Jodie Bain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AC700ED-E6FD-92AB-9F59-75305E921220}"/>
              </a:ext>
            </a:extLst>
          </p:cNvPr>
          <p:cNvSpPr/>
          <p:nvPr/>
        </p:nvSpPr>
        <p:spPr>
          <a:xfrm>
            <a:off x="8302865" y="2014748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Eileen Boyle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E8CE0357-5FA0-69DD-845C-54D18CC2C905}"/>
              </a:ext>
            </a:extLst>
          </p:cNvPr>
          <p:cNvSpPr/>
          <p:nvPr/>
        </p:nvSpPr>
        <p:spPr>
          <a:xfrm>
            <a:off x="8302865" y="1040312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Ann Blacklaw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Transaction Hub Team Lead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949251AF-9CC2-0A32-2207-3DCA06EC857C}"/>
              </a:ext>
            </a:extLst>
          </p:cNvPr>
          <p:cNvSpPr/>
          <p:nvPr/>
        </p:nvSpPr>
        <p:spPr>
          <a:xfrm>
            <a:off x="2841451" y="1040312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Yvonne O’Donnell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Transaction Hub Team Lead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3FF078F-FAC0-A0A3-AC84-262F510B0477}"/>
              </a:ext>
            </a:extLst>
          </p:cNvPr>
          <p:cNvSpPr/>
          <p:nvPr/>
        </p:nvSpPr>
        <p:spPr>
          <a:xfrm>
            <a:off x="2841451" y="2014748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Claire Bremner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ED6BB14-6C3C-DF2B-1E37-91A626044229}"/>
              </a:ext>
            </a:extLst>
          </p:cNvPr>
          <p:cNvSpPr/>
          <p:nvPr/>
        </p:nvSpPr>
        <p:spPr>
          <a:xfrm>
            <a:off x="2841451" y="2989184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Karolina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Siwiak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CE67C5D1-FA88-969F-7008-50494C9FA85E}"/>
              </a:ext>
            </a:extLst>
          </p:cNvPr>
          <p:cNvSpPr/>
          <p:nvPr/>
        </p:nvSpPr>
        <p:spPr>
          <a:xfrm>
            <a:off x="2841451" y="3963620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Fraser Bennett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0B9E4FF0-3718-3C77-455F-E2B0298635CA}"/>
              </a:ext>
            </a:extLst>
          </p:cNvPr>
          <p:cNvSpPr/>
          <p:nvPr/>
        </p:nvSpPr>
        <p:spPr>
          <a:xfrm>
            <a:off x="2841451" y="4938056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Heather Cantwell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863E3366-0663-070C-0516-AAAF1621E627}"/>
              </a:ext>
            </a:extLst>
          </p:cNvPr>
          <p:cNvSpPr/>
          <p:nvPr/>
        </p:nvSpPr>
        <p:spPr>
          <a:xfrm>
            <a:off x="2841451" y="5912492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Holly Stewart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8F9EC4C-065D-1E7F-489F-2806FB29AA62}"/>
              </a:ext>
            </a:extLst>
          </p:cNvPr>
          <p:cNvSpPr/>
          <p:nvPr/>
        </p:nvSpPr>
        <p:spPr>
          <a:xfrm>
            <a:off x="8302865" y="5912492"/>
            <a:ext cx="1843994" cy="80509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Olga Getsaeva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Accounts Assistant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49EDA-690D-027C-A77A-8A56A00F3737}"/>
              </a:ext>
            </a:extLst>
          </p:cNvPr>
          <p:cNvCxnSpPr/>
          <p:nvPr/>
        </p:nvCxnSpPr>
        <p:spPr>
          <a:xfrm>
            <a:off x="2530764" y="1442860"/>
            <a:ext cx="0" cy="4791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E80804-4136-F266-5180-CCB03F920895}"/>
              </a:ext>
            </a:extLst>
          </p:cNvPr>
          <p:cNvCxnSpPr/>
          <p:nvPr/>
        </p:nvCxnSpPr>
        <p:spPr>
          <a:xfrm>
            <a:off x="10395528" y="1468704"/>
            <a:ext cx="0" cy="4791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66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2B88A-9CF8-455C-47F3-6A702119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1B0E9C-E127-5C7F-0BA2-50CDF0E159E0}"/>
              </a:ext>
            </a:extLst>
          </p:cNvPr>
          <p:cNvCxnSpPr/>
          <p:nvPr/>
        </p:nvCxnSpPr>
        <p:spPr>
          <a:xfrm>
            <a:off x="2013527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DE3E51-2E8A-D018-D11D-B1126695FB73}"/>
              </a:ext>
            </a:extLst>
          </p:cNvPr>
          <p:cNvCxnSpPr/>
          <p:nvPr/>
        </p:nvCxnSpPr>
        <p:spPr>
          <a:xfrm>
            <a:off x="7612382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6A2415-A97A-E739-F61F-68F07ABD2DDC}"/>
              </a:ext>
            </a:extLst>
          </p:cNvPr>
          <p:cNvCxnSpPr/>
          <p:nvPr/>
        </p:nvCxnSpPr>
        <p:spPr>
          <a:xfrm>
            <a:off x="10427406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992436-571B-8915-4EFD-FCD8F5DE9BE9}"/>
              </a:ext>
            </a:extLst>
          </p:cNvPr>
          <p:cNvCxnSpPr/>
          <p:nvPr/>
        </p:nvCxnSpPr>
        <p:spPr>
          <a:xfrm>
            <a:off x="4711317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0815AA-E3AF-B620-D2F5-B8460DD18C04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C0A07-087D-E233-B71A-07969D0D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6" y="-2657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A1BE1EB-3FD3-9F95-9845-7E85025BEE58}"/>
              </a:ext>
            </a:extLst>
          </p:cNvPr>
          <p:cNvSpPr txBox="1">
            <a:spLocks/>
          </p:cNvSpPr>
          <p:nvPr/>
        </p:nvSpPr>
        <p:spPr>
          <a:xfrm>
            <a:off x="2959103" y="-2657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Finance Structure</a:t>
            </a:r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0F71CAC9-B164-1DA1-F737-04F0C4F73FE7}"/>
              </a:ext>
            </a:extLst>
          </p:cNvPr>
          <p:cNvSpPr/>
          <p:nvPr/>
        </p:nvSpPr>
        <p:spPr>
          <a:xfrm>
            <a:off x="3888253" y="2757816"/>
            <a:ext cx="1726019" cy="115500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Brenda Massie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Management Accounts</a:t>
            </a: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9108D65D-4B15-A630-9496-439F591CC013}"/>
              </a:ext>
            </a:extLst>
          </p:cNvPr>
          <p:cNvSpPr/>
          <p:nvPr/>
        </p:nvSpPr>
        <p:spPr>
          <a:xfrm>
            <a:off x="1237673" y="2757816"/>
            <a:ext cx="1726019" cy="115825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Jacqueline Bett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Tax, Treasury &amp; Financial Reporting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A0501E7D-5D1F-F2CF-45AC-B063D846A54F}"/>
              </a:ext>
            </a:extLst>
          </p:cNvPr>
          <p:cNvSpPr/>
          <p:nvPr/>
        </p:nvSpPr>
        <p:spPr>
          <a:xfrm>
            <a:off x="5232990" y="870585"/>
            <a:ext cx="1726019" cy="115825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Angus Ross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Director of Finance </a:t>
            </a:r>
          </a:p>
        </p:txBody>
      </p: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46D78062-8A40-6CE1-6D12-830E713D60DB}"/>
              </a:ext>
            </a:extLst>
          </p:cNvPr>
          <p:cNvSpPr/>
          <p:nvPr/>
        </p:nvSpPr>
        <p:spPr>
          <a:xfrm>
            <a:off x="9564397" y="2757815"/>
            <a:ext cx="1726019" cy="115500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John Cummings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ERP Systems Manager</a:t>
            </a: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81A38EB4-657E-CBE0-D9B5-2005F3801EC7}"/>
              </a:ext>
            </a:extLst>
          </p:cNvPr>
          <p:cNvSpPr/>
          <p:nvPr/>
        </p:nvSpPr>
        <p:spPr>
          <a:xfrm>
            <a:off x="6751662" y="2757816"/>
            <a:ext cx="1726018" cy="115500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Jim Ross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Pay &amp; Pensions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B747AA-4F64-DE0C-2C9E-FB1EEC8846A3}"/>
              </a:ext>
            </a:extLst>
          </p:cNvPr>
          <p:cNvCxnSpPr>
            <a:cxnSpLocks/>
          </p:cNvCxnSpPr>
          <p:nvPr/>
        </p:nvCxnSpPr>
        <p:spPr>
          <a:xfrm>
            <a:off x="6118911" y="2028844"/>
            <a:ext cx="0" cy="335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34B3B6-EECF-F48E-25F7-6F355327FF2A}"/>
              </a:ext>
            </a:extLst>
          </p:cNvPr>
          <p:cNvCxnSpPr>
            <a:cxnSpLocks/>
          </p:cNvCxnSpPr>
          <p:nvPr/>
        </p:nvCxnSpPr>
        <p:spPr>
          <a:xfrm>
            <a:off x="2013527" y="2364509"/>
            <a:ext cx="84138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2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10358-BB50-B703-6D53-AE017C617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9DCF71-F615-DE4B-D6CA-CEAB0052E9D6}"/>
              </a:ext>
            </a:extLst>
          </p:cNvPr>
          <p:cNvCxnSpPr/>
          <p:nvPr/>
        </p:nvCxnSpPr>
        <p:spPr>
          <a:xfrm>
            <a:off x="8517175" y="4156364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4D01D5-E2A7-6841-E652-C0AC1E9C3835}"/>
              </a:ext>
            </a:extLst>
          </p:cNvPr>
          <p:cNvCxnSpPr/>
          <p:nvPr/>
        </p:nvCxnSpPr>
        <p:spPr>
          <a:xfrm>
            <a:off x="10975933" y="4156364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91A6D9-D20F-AE19-9074-94562A7BD6AD}"/>
              </a:ext>
            </a:extLst>
          </p:cNvPr>
          <p:cNvCxnSpPr/>
          <p:nvPr/>
        </p:nvCxnSpPr>
        <p:spPr>
          <a:xfrm>
            <a:off x="3786100" y="4156364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08DCE9F-8818-D638-A201-BBDC14BB998F}"/>
              </a:ext>
            </a:extLst>
          </p:cNvPr>
          <p:cNvCxnSpPr/>
          <p:nvPr/>
        </p:nvCxnSpPr>
        <p:spPr>
          <a:xfrm>
            <a:off x="1556085" y="4156364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0C01A5-2FBA-85AF-C549-A4FFAB6AA7A7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8163B-0FE3-6A0E-4810-1A4E7522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6" y="-2657"/>
            <a:ext cx="2429705" cy="9456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0853D4-060F-690F-7D0E-757601E46F22}"/>
              </a:ext>
            </a:extLst>
          </p:cNvPr>
          <p:cNvSpPr txBox="1">
            <a:spLocks/>
          </p:cNvSpPr>
          <p:nvPr/>
        </p:nvSpPr>
        <p:spPr>
          <a:xfrm>
            <a:off x="2959103" y="-1294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Procurement Team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062D91-58BF-EF45-4429-BE356330F851}"/>
              </a:ext>
            </a:extLst>
          </p:cNvPr>
          <p:cNvCxnSpPr>
            <a:cxnSpLocks/>
          </p:cNvCxnSpPr>
          <p:nvPr/>
        </p:nvCxnSpPr>
        <p:spPr>
          <a:xfrm>
            <a:off x="6118911" y="2028844"/>
            <a:ext cx="0" cy="265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D1A2E5-A3FD-9EFD-3272-62584280EAFB}"/>
              </a:ext>
            </a:extLst>
          </p:cNvPr>
          <p:cNvCxnSpPr>
            <a:cxnSpLocks/>
          </p:cNvCxnSpPr>
          <p:nvPr/>
        </p:nvCxnSpPr>
        <p:spPr>
          <a:xfrm>
            <a:off x="2013527" y="2364509"/>
            <a:ext cx="84138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00C6B0-E271-BF6C-1F7F-A4ED1132F846}"/>
              </a:ext>
            </a:extLst>
          </p:cNvPr>
          <p:cNvCxnSpPr/>
          <p:nvPr/>
        </p:nvCxnSpPr>
        <p:spPr>
          <a:xfrm>
            <a:off x="2013527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A34C2C-03DB-097B-3501-EB3413BABAC8}"/>
              </a:ext>
            </a:extLst>
          </p:cNvPr>
          <p:cNvCxnSpPr/>
          <p:nvPr/>
        </p:nvCxnSpPr>
        <p:spPr>
          <a:xfrm>
            <a:off x="7612382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4E4183-A3A0-77B5-0574-72CA77DC4E45}"/>
              </a:ext>
            </a:extLst>
          </p:cNvPr>
          <p:cNvCxnSpPr/>
          <p:nvPr/>
        </p:nvCxnSpPr>
        <p:spPr>
          <a:xfrm>
            <a:off x="10427406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8F6065-5B9D-EB2D-D930-BDE011E02DD6}"/>
              </a:ext>
            </a:extLst>
          </p:cNvPr>
          <p:cNvCxnSpPr/>
          <p:nvPr/>
        </p:nvCxnSpPr>
        <p:spPr>
          <a:xfrm>
            <a:off x="4711317" y="2364509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5ED95782-5A4E-8F56-34D9-0BD848D8E9C1}"/>
              </a:ext>
            </a:extLst>
          </p:cNvPr>
          <p:cNvSpPr/>
          <p:nvPr/>
        </p:nvSpPr>
        <p:spPr>
          <a:xfrm>
            <a:off x="5232990" y="942966"/>
            <a:ext cx="1726019" cy="115500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Josephine Gallagher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Director of Procurement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13D21638-7EB5-5987-8A08-FF82EB598CB2}"/>
              </a:ext>
            </a:extLst>
          </p:cNvPr>
          <p:cNvSpPr/>
          <p:nvPr/>
        </p:nvSpPr>
        <p:spPr>
          <a:xfrm>
            <a:off x="693076" y="4496083"/>
            <a:ext cx="1726018" cy="113855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Stephen Otiende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Category Manager</a:t>
            </a: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340019FF-C427-DA5D-BE4D-A63A3F80435B}"/>
              </a:ext>
            </a:extLst>
          </p:cNvPr>
          <p:cNvSpPr/>
          <p:nvPr/>
        </p:nvSpPr>
        <p:spPr>
          <a:xfrm>
            <a:off x="2923091" y="4488871"/>
            <a:ext cx="1726018" cy="113855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Emma Fleck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Category Manager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EF3F35EA-90F0-81F7-BAF5-665F20858E8F}"/>
              </a:ext>
            </a:extLst>
          </p:cNvPr>
          <p:cNvSpPr/>
          <p:nvPr/>
        </p:nvSpPr>
        <p:spPr>
          <a:xfrm>
            <a:off x="5232990" y="4488871"/>
            <a:ext cx="1726018" cy="113855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Rhona Wilson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Category Manager 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E3D7FC1F-DEE3-9CE7-613D-87BB8E1D77E8}"/>
              </a:ext>
            </a:extLst>
          </p:cNvPr>
          <p:cNvSpPr/>
          <p:nvPr/>
        </p:nvSpPr>
        <p:spPr>
          <a:xfrm>
            <a:off x="7654167" y="4488871"/>
            <a:ext cx="1726016" cy="113855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Con Church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Category Manager </a:t>
            </a: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05F16110-FD7C-12A9-E0ED-86954DA405AC}"/>
              </a:ext>
            </a:extLst>
          </p:cNvPr>
          <p:cNvSpPr/>
          <p:nvPr/>
        </p:nvSpPr>
        <p:spPr>
          <a:xfrm>
            <a:off x="10112925" y="4493491"/>
            <a:ext cx="1726016" cy="113855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Elizabeth McLaughlin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Category Manager 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F68AA91A-ACD7-A208-C1B5-2D1F10AC19D7}"/>
              </a:ext>
            </a:extLst>
          </p:cNvPr>
          <p:cNvSpPr/>
          <p:nvPr/>
        </p:nvSpPr>
        <p:spPr>
          <a:xfrm>
            <a:off x="6791156" y="2729326"/>
            <a:ext cx="1726019" cy="115499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Marylise Tate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Procurement Administrator</a:t>
            </a: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9F5330ED-D75D-FE3C-E989-A1E7923460BB}"/>
              </a:ext>
            </a:extLst>
          </p:cNvPr>
          <p:cNvSpPr/>
          <p:nvPr/>
        </p:nvSpPr>
        <p:spPr>
          <a:xfrm>
            <a:off x="1221151" y="2734818"/>
            <a:ext cx="1726017" cy="115082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Cara Wright</a:t>
            </a:r>
            <a:b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Director of Procurement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F8CD1B4-99C4-11DF-2038-794A9217D47E}"/>
              </a:ext>
            </a:extLst>
          </p:cNvPr>
          <p:cNvSpPr/>
          <p:nvPr/>
        </p:nvSpPr>
        <p:spPr>
          <a:xfrm>
            <a:off x="3880809" y="2737976"/>
            <a:ext cx="1726017" cy="115082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Shazia Ghafoor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Procurement Administrator</a:t>
            </a:r>
          </a:p>
        </p:txBody>
      </p:sp>
      <p:sp>
        <p:nvSpPr>
          <p:cNvPr id="24" name="Rounded Rectangle 22">
            <a:extLst>
              <a:ext uri="{FF2B5EF4-FFF2-40B4-BE49-F238E27FC236}">
                <a16:creationId xmlns:a16="http://schemas.microsoft.com/office/drawing/2014/main" id="{44532E96-CC40-B0AA-252C-99C97B1D17C0}"/>
              </a:ext>
            </a:extLst>
          </p:cNvPr>
          <p:cNvSpPr/>
          <p:nvPr/>
        </p:nvSpPr>
        <p:spPr>
          <a:xfrm>
            <a:off x="9564398" y="2737976"/>
            <a:ext cx="1726016" cy="116725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Sarah Saleh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Procurement Specialist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7CEFD85-B8B0-76F7-B9C9-5A7562C65C0B}"/>
              </a:ext>
            </a:extLst>
          </p:cNvPr>
          <p:cNvCxnSpPr/>
          <p:nvPr/>
        </p:nvCxnSpPr>
        <p:spPr>
          <a:xfrm>
            <a:off x="1556085" y="4156364"/>
            <a:ext cx="9419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5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C62DC-31B2-34EA-F19A-AD80152F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CBDFC4-148B-98EA-71B8-59300BDF048E}"/>
              </a:ext>
            </a:extLst>
          </p:cNvPr>
          <p:cNvCxnSpPr/>
          <p:nvPr/>
        </p:nvCxnSpPr>
        <p:spPr>
          <a:xfrm>
            <a:off x="1376608" y="3686175"/>
            <a:ext cx="0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A99A01-3A68-2B62-FA8C-2AB3FA774EF0}"/>
              </a:ext>
            </a:extLst>
          </p:cNvPr>
          <p:cNvCxnSpPr/>
          <p:nvPr/>
        </p:nvCxnSpPr>
        <p:spPr>
          <a:xfrm>
            <a:off x="3447285" y="3686175"/>
            <a:ext cx="0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FCE0AE-2E7B-9F18-48DD-4486DD0C3C52}"/>
              </a:ext>
            </a:extLst>
          </p:cNvPr>
          <p:cNvCxnSpPr/>
          <p:nvPr/>
        </p:nvCxnSpPr>
        <p:spPr>
          <a:xfrm>
            <a:off x="7276830" y="5032255"/>
            <a:ext cx="0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F284FF-5174-1B5E-60E4-C0FDC7265B3E}"/>
              </a:ext>
            </a:extLst>
          </p:cNvPr>
          <p:cNvCxnSpPr/>
          <p:nvPr/>
        </p:nvCxnSpPr>
        <p:spPr>
          <a:xfrm>
            <a:off x="5202688" y="5032255"/>
            <a:ext cx="0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F368A8-4201-339B-BF34-CC4AF537018F}"/>
              </a:ext>
            </a:extLst>
          </p:cNvPr>
          <p:cNvCxnSpPr/>
          <p:nvPr/>
        </p:nvCxnSpPr>
        <p:spPr>
          <a:xfrm>
            <a:off x="9846947" y="3679705"/>
            <a:ext cx="0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FCD540A-E1E0-44BC-2406-2D4716FC7D16}"/>
              </a:ext>
            </a:extLst>
          </p:cNvPr>
          <p:cNvCxnSpPr>
            <a:cxnSpLocks/>
          </p:cNvCxnSpPr>
          <p:nvPr/>
        </p:nvCxnSpPr>
        <p:spPr>
          <a:xfrm>
            <a:off x="8147216" y="3143250"/>
            <a:ext cx="0" cy="904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847E00-25D1-D820-9F8D-2E11DF1C302F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4D38D-FC83-00CD-1479-255D4D0E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6" y="-2657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8E2A86-7BB3-2807-DF4C-407ED10F2470}"/>
              </a:ext>
            </a:extLst>
          </p:cNvPr>
          <p:cNvSpPr txBox="1">
            <a:spLocks/>
          </p:cNvSpPr>
          <p:nvPr/>
        </p:nvSpPr>
        <p:spPr>
          <a:xfrm>
            <a:off x="2956928" y="1931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Management Accounts Team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FEF21377-B478-BD97-3527-283602A0341F}"/>
              </a:ext>
            </a:extLst>
          </p:cNvPr>
          <p:cNvSpPr/>
          <p:nvPr/>
        </p:nvSpPr>
        <p:spPr>
          <a:xfrm>
            <a:off x="5476123" y="864083"/>
            <a:ext cx="1726019" cy="106946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Brenda Massie / Scott Proctor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Management Accounts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1773D2-4433-53C8-FB3A-BC3DBD4EB08F}"/>
              </a:ext>
            </a:extLst>
          </p:cNvPr>
          <p:cNvCxnSpPr>
            <a:cxnSpLocks/>
          </p:cNvCxnSpPr>
          <p:nvPr/>
        </p:nvCxnSpPr>
        <p:spPr>
          <a:xfrm>
            <a:off x="6371569" y="1879467"/>
            <a:ext cx="0" cy="335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384EA6-DB92-4596-850D-3E430655D51B}"/>
              </a:ext>
            </a:extLst>
          </p:cNvPr>
          <p:cNvCxnSpPr>
            <a:cxnSpLocks/>
          </p:cNvCxnSpPr>
          <p:nvPr/>
        </p:nvCxnSpPr>
        <p:spPr>
          <a:xfrm>
            <a:off x="2266185" y="2215132"/>
            <a:ext cx="84138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7AC3E9-0B67-C513-35A0-3593981BF762}"/>
              </a:ext>
            </a:extLst>
          </p:cNvPr>
          <p:cNvCxnSpPr/>
          <p:nvPr/>
        </p:nvCxnSpPr>
        <p:spPr>
          <a:xfrm>
            <a:off x="2266185" y="2215132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7FE4E1-4C38-D545-5E8C-70BA339114D0}"/>
              </a:ext>
            </a:extLst>
          </p:cNvPr>
          <p:cNvCxnSpPr/>
          <p:nvPr/>
        </p:nvCxnSpPr>
        <p:spPr>
          <a:xfrm>
            <a:off x="7865040" y="2215132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964F25-9056-A387-DA0F-90EA8E564FDD}"/>
              </a:ext>
            </a:extLst>
          </p:cNvPr>
          <p:cNvCxnSpPr/>
          <p:nvPr/>
        </p:nvCxnSpPr>
        <p:spPr>
          <a:xfrm>
            <a:off x="10680064" y="2215132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27F5E9-8E2E-7608-FEFE-214693839DEE}"/>
              </a:ext>
            </a:extLst>
          </p:cNvPr>
          <p:cNvCxnSpPr/>
          <p:nvPr/>
        </p:nvCxnSpPr>
        <p:spPr>
          <a:xfrm>
            <a:off x="4963975" y="2215132"/>
            <a:ext cx="0" cy="4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123EE95-89C7-775E-3820-B3DD450EF10E}"/>
              </a:ext>
            </a:extLst>
          </p:cNvPr>
          <p:cNvSpPr/>
          <p:nvPr/>
        </p:nvSpPr>
        <p:spPr>
          <a:xfrm>
            <a:off x="6365716" y="5241018"/>
            <a:ext cx="1726019" cy="94072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Craig Stewart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Assistant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AEA9A627-01B6-47F6-80F1-ACBAD3702373}"/>
              </a:ext>
            </a:extLst>
          </p:cNvPr>
          <p:cNvSpPr/>
          <p:nvPr/>
        </p:nvSpPr>
        <p:spPr>
          <a:xfrm>
            <a:off x="493386" y="3907150"/>
            <a:ext cx="1726019" cy="94186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Richard Beattie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Finance Analyst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84540AAF-A812-0232-D835-1C8514A58BD5}"/>
              </a:ext>
            </a:extLst>
          </p:cNvPr>
          <p:cNvSpPr/>
          <p:nvPr/>
        </p:nvSpPr>
        <p:spPr>
          <a:xfrm>
            <a:off x="4434133" y="5239881"/>
            <a:ext cx="1726019" cy="94186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Paul Reyes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Graduate Trainee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1682E548-B338-A6D5-9D3C-F2EF29A28DB6}"/>
              </a:ext>
            </a:extLst>
          </p:cNvPr>
          <p:cNvSpPr/>
          <p:nvPr/>
        </p:nvSpPr>
        <p:spPr>
          <a:xfrm>
            <a:off x="2542922" y="3911575"/>
            <a:ext cx="1726019" cy="94186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Monika Marczak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Analyst</a:t>
            </a:r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F85CF87C-6443-5781-B23C-9A0F520B67E7}"/>
              </a:ext>
            </a:extLst>
          </p:cNvPr>
          <p:cNvSpPr/>
          <p:nvPr/>
        </p:nvSpPr>
        <p:spPr>
          <a:xfrm>
            <a:off x="4240924" y="2460079"/>
            <a:ext cx="1726019" cy="94562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Elaine Sloan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Analyst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(Secondment to TM1)</a:t>
            </a: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EB793CAE-DEE0-4D95-8B03-BA5E94F6D3ED}"/>
              </a:ext>
            </a:extLst>
          </p:cNvPr>
          <p:cNvSpPr/>
          <p:nvPr/>
        </p:nvSpPr>
        <p:spPr>
          <a:xfrm>
            <a:off x="9903096" y="2467710"/>
            <a:ext cx="1726018" cy="94562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Vacancy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Analyst (Secondment to TM1)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AC2495-CC86-5957-FD24-CB568C17A867}"/>
              </a:ext>
            </a:extLst>
          </p:cNvPr>
          <p:cNvCxnSpPr/>
          <p:nvPr/>
        </p:nvCxnSpPr>
        <p:spPr>
          <a:xfrm>
            <a:off x="1363618" y="3679705"/>
            <a:ext cx="20836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B99D58-BB3F-839F-0513-36F9FD618B24}"/>
              </a:ext>
            </a:extLst>
          </p:cNvPr>
          <p:cNvCxnSpPr/>
          <p:nvPr/>
        </p:nvCxnSpPr>
        <p:spPr>
          <a:xfrm>
            <a:off x="2350063" y="3317755"/>
            <a:ext cx="0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501F5B73-DD70-1B93-6F66-0727A588C233}"/>
              </a:ext>
            </a:extLst>
          </p:cNvPr>
          <p:cNvSpPr/>
          <p:nvPr/>
        </p:nvSpPr>
        <p:spPr>
          <a:xfrm>
            <a:off x="1477529" y="2464624"/>
            <a:ext cx="1726019" cy="94562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Vacancy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Head of Management Accounts 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(Projects)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42ACA8-338B-699F-BE30-ED4AF2684E5D}"/>
              </a:ext>
            </a:extLst>
          </p:cNvPr>
          <p:cNvCxnSpPr/>
          <p:nvPr/>
        </p:nvCxnSpPr>
        <p:spPr>
          <a:xfrm>
            <a:off x="5191258" y="5032255"/>
            <a:ext cx="20836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2B6827-23D7-2185-28C8-BA905A3F1BE1}"/>
              </a:ext>
            </a:extLst>
          </p:cNvPr>
          <p:cNvCxnSpPr/>
          <p:nvPr/>
        </p:nvCxnSpPr>
        <p:spPr>
          <a:xfrm>
            <a:off x="6273096" y="4670305"/>
            <a:ext cx="0" cy="361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4631A5-B3CB-488D-9E2D-FE062B0AE101}"/>
              </a:ext>
            </a:extLst>
          </p:cNvPr>
          <p:cNvCxnSpPr>
            <a:cxnSpLocks/>
          </p:cNvCxnSpPr>
          <p:nvPr/>
        </p:nvCxnSpPr>
        <p:spPr>
          <a:xfrm>
            <a:off x="6473124" y="3679705"/>
            <a:ext cx="0" cy="1089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0D58CB-2038-ECB6-01AD-32E4D7276580}"/>
              </a:ext>
            </a:extLst>
          </p:cNvPr>
          <p:cNvCxnSpPr>
            <a:cxnSpLocks/>
          </p:cNvCxnSpPr>
          <p:nvPr/>
        </p:nvCxnSpPr>
        <p:spPr>
          <a:xfrm>
            <a:off x="6473124" y="3686175"/>
            <a:ext cx="3373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15FA9D9-B378-7BD9-3730-A6B0C671C18B}"/>
              </a:ext>
            </a:extLst>
          </p:cNvPr>
          <p:cNvSpPr/>
          <p:nvPr/>
        </p:nvSpPr>
        <p:spPr>
          <a:xfrm>
            <a:off x="9158327" y="3907156"/>
            <a:ext cx="1726018" cy="94186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Kirsty McKinnon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Programme Office Administrator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41B81B16-6F14-644D-20CA-B1501F7DD5AD}"/>
              </a:ext>
            </a:extLst>
          </p:cNvPr>
          <p:cNvSpPr/>
          <p:nvPr/>
        </p:nvSpPr>
        <p:spPr>
          <a:xfrm>
            <a:off x="7284207" y="3915901"/>
            <a:ext cx="1726019" cy="941862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Matthew Edmonds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Analyst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7ED90BD-FA67-ECC3-C215-9F05E9C959FF}"/>
              </a:ext>
            </a:extLst>
          </p:cNvPr>
          <p:cNvSpPr/>
          <p:nvPr/>
        </p:nvSpPr>
        <p:spPr>
          <a:xfrm>
            <a:off x="5370083" y="3909112"/>
            <a:ext cx="1726019" cy="94186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Colin Bain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</a:p>
        </p:txBody>
      </p: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6CFC8B70-5077-4206-C1B6-2D6C36976925}"/>
              </a:ext>
            </a:extLst>
          </p:cNvPr>
          <p:cNvSpPr/>
          <p:nvPr/>
        </p:nvSpPr>
        <p:spPr>
          <a:xfrm>
            <a:off x="7141988" y="2460078"/>
            <a:ext cx="1726019" cy="94562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Sarah Jane Robb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Deputy Head of Management Accounts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(Maternity Cover)</a:t>
            </a:r>
          </a:p>
        </p:txBody>
      </p:sp>
    </p:spTree>
    <p:extLst>
      <p:ext uri="{BB962C8B-B14F-4D97-AF65-F5344CB8AC3E}">
        <p14:creationId xmlns:p14="http://schemas.microsoft.com/office/powerpoint/2010/main" val="235619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35F81-4B99-1A1C-FD41-DDE60CF8A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70A011-5887-0800-D7AD-108924D53117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59E8D-7CBA-DE11-5538-65D7344A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7" y="14598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C8B8161-F3EA-B9AF-E1DF-762745229BBA}"/>
              </a:ext>
            </a:extLst>
          </p:cNvPr>
          <p:cNvSpPr txBox="1">
            <a:spLocks/>
          </p:cNvSpPr>
          <p:nvPr/>
        </p:nvSpPr>
        <p:spPr>
          <a:xfrm>
            <a:off x="2959103" y="-3002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Tax, Treasury &amp; Financial Reporting Team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EBE765-C8D9-8208-8612-B45DECC65BD9}"/>
              </a:ext>
            </a:extLst>
          </p:cNvPr>
          <p:cNvCxnSpPr/>
          <p:nvPr/>
        </p:nvCxnSpPr>
        <p:spPr>
          <a:xfrm>
            <a:off x="3276889" y="1445017"/>
            <a:ext cx="0" cy="339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FDD852-C887-9F1F-227E-8E7F5341B2BC}"/>
              </a:ext>
            </a:extLst>
          </p:cNvPr>
          <p:cNvCxnSpPr/>
          <p:nvPr/>
        </p:nvCxnSpPr>
        <p:spPr>
          <a:xfrm>
            <a:off x="6296314" y="1453627"/>
            <a:ext cx="0" cy="339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2BC982-EEB6-BC64-1C88-B986FEA03BCC}"/>
              </a:ext>
            </a:extLst>
          </p:cNvPr>
          <p:cNvCxnSpPr>
            <a:cxnSpLocks/>
          </p:cNvCxnSpPr>
          <p:nvPr/>
        </p:nvCxnSpPr>
        <p:spPr>
          <a:xfrm>
            <a:off x="4351952" y="1432166"/>
            <a:ext cx="0" cy="1224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AA058C-358A-189B-AFAC-89A4AE9FCDD9}"/>
              </a:ext>
            </a:extLst>
          </p:cNvPr>
          <p:cNvCxnSpPr/>
          <p:nvPr/>
        </p:nvCxnSpPr>
        <p:spPr>
          <a:xfrm>
            <a:off x="9430039" y="1445017"/>
            <a:ext cx="0" cy="339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C203C4-0C41-A683-10BD-68CA260C849B}"/>
              </a:ext>
            </a:extLst>
          </p:cNvPr>
          <p:cNvCxnSpPr/>
          <p:nvPr/>
        </p:nvCxnSpPr>
        <p:spPr>
          <a:xfrm>
            <a:off x="11296939" y="1926901"/>
            <a:ext cx="0" cy="742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082EDF-4966-B070-4C8B-2FD31FA9BBE9}"/>
              </a:ext>
            </a:extLst>
          </p:cNvPr>
          <p:cNvCxnSpPr>
            <a:cxnSpLocks/>
          </p:cNvCxnSpPr>
          <p:nvPr/>
        </p:nvCxnSpPr>
        <p:spPr>
          <a:xfrm flipH="1">
            <a:off x="9996304" y="2918536"/>
            <a:ext cx="333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2A239B-753D-97CC-DBFF-C31BDE42AEE5}"/>
              </a:ext>
            </a:extLst>
          </p:cNvPr>
          <p:cNvCxnSpPr>
            <a:cxnSpLocks/>
          </p:cNvCxnSpPr>
          <p:nvPr/>
        </p:nvCxnSpPr>
        <p:spPr>
          <a:xfrm flipH="1">
            <a:off x="9996304" y="3727126"/>
            <a:ext cx="333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D95521-EBEC-3B66-829C-3812B9E89997}"/>
              </a:ext>
            </a:extLst>
          </p:cNvPr>
          <p:cNvCxnSpPr>
            <a:cxnSpLocks/>
          </p:cNvCxnSpPr>
          <p:nvPr/>
        </p:nvCxnSpPr>
        <p:spPr>
          <a:xfrm flipH="1">
            <a:off x="9996304" y="4640416"/>
            <a:ext cx="333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0B50CA-DBEF-F2B8-DDCD-BBE12BC1428B}"/>
              </a:ext>
            </a:extLst>
          </p:cNvPr>
          <p:cNvCxnSpPr>
            <a:cxnSpLocks/>
          </p:cNvCxnSpPr>
          <p:nvPr/>
        </p:nvCxnSpPr>
        <p:spPr>
          <a:xfrm flipH="1">
            <a:off x="9996304" y="5502039"/>
            <a:ext cx="333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46FB61-4058-CE0D-00B0-5DEC0185567C}"/>
              </a:ext>
            </a:extLst>
          </p:cNvPr>
          <p:cNvCxnSpPr>
            <a:cxnSpLocks/>
          </p:cNvCxnSpPr>
          <p:nvPr/>
        </p:nvCxnSpPr>
        <p:spPr>
          <a:xfrm flipH="1">
            <a:off x="9996304" y="6376062"/>
            <a:ext cx="333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4C382E-A98D-4217-ECF8-7AAFB676B2C1}"/>
              </a:ext>
            </a:extLst>
          </p:cNvPr>
          <p:cNvCxnSpPr/>
          <p:nvPr/>
        </p:nvCxnSpPr>
        <p:spPr>
          <a:xfrm>
            <a:off x="6227991" y="2386596"/>
            <a:ext cx="0" cy="339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928616-86B1-3982-167A-5CF39ECF22A0}"/>
              </a:ext>
            </a:extLst>
          </p:cNvPr>
          <p:cNvCxnSpPr>
            <a:cxnSpLocks/>
          </p:cNvCxnSpPr>
          <p:nvPr/>
        </p:nvCxnSpPr>
        <p:spPr>
          <a:xfrm flipH="1">
            <a:off x="1987149" y="1926901"/>
            <a:ext cx="333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547F17-4064-D8E6-C555-E4760C27E9BF}"/>
              </a:ext>
            </a:extLst>
          </p:cNvPr>
          <p:cNvCxnSpPr>
            <a:cxnSpLocks/>
          </p:cNvCxnSpPr>
          <p:nvPr/>
        </p:nvCxnSpPr>
        <p:spPr>
          <a:xfrm flipH="1">
            <a:off x="1981489" y="2831776"/>
            <a:ext cx="333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CB4E38-4428-62A3-20A6-9973B8A3EE37}"/>
              </a:ext>
            </a:extLst>
          </p:cNvPr>
          <p:cNvCxnSpPr>
            <a:cxnSpLocks/>
          </p:cNvCxnSpPr>
          <p:nvPr/>
        </p:nvCxnSpPr>
        <p:spPr>
          <a:xfrm flipH="1">
            <a:off x="1987149" y="3727126"/>
            <a:ext cx="333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7EC914CF-5AFE-781C-698F-74298834A97D}"/>
              </a:ext>
            </a:extLst>
          </p:cNvPr>
          <p:cNvSpPr/>
          <p:nvPr/>
        </p:nvSpPr>
        <p:spPr>
          <a:xfrm>
            <a:off x="524751" y="2549531"/>
            <a:ext cx="1629086" cy="7362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Rose McGrath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Accountant (Maternity leave) 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1BFB9092-EB68-8E22-FB26-BDAB993D0694}"/>
              </a:ext>
            </a:extLst>
          </p:cNvPr>
          <p:cNvSpPr/>
          <p:nvPr/>
        </p:nvSpPr>
        <p:spPr>
          <a:xfrm>
            <a:off x="5396462" y="1650319"/>
            <a:ext cx="1624958" cy="7362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Sunmei Younis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Tax Analyst</a:t>
            </a: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D659F745-A2CE-A6F4-9C60-ACDD8254E7EC}"/>
              </a:ext>
            </a:extLst>
          </p:cNvPr>
          <p:cNvSpPr/>
          <p:nvPr/>
        </p:nvSpPr>
        <p:spPr>
          <a:xfrm>
            <a:off x="10401527" y="2549531"/>
            <a:ext cx="1636994" cy="73028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Arthur Dobson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Insurance Analyst</a:t>
            </a: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380AD940-617D-E0CD-4C75-97D2B159B88F}"/>
              </a:ext>
            </a:extLst>
          </p:cNvPr>
          <p:cNvSpPr/>
          <p:nvPr/>
        </p:nvSpPr>
        <p:spPr>
          <a:xfrm>
            <a:off x="8525102" y="1637825"/>
            <a:ext cx="1624958" cy="73536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Stephanie Roos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Treasury &amp; Commercial Accounting Manager (Maternity Cover)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20C53A21-CE07-3FB8-3FC2-3E3C88FDD1D0}"/>
              </a:ext>
            </a:extLst>
          </p:cNvPr>
          <p:cNvSpPr/>
          <p:nvPr/>
        </p:nvSpPr>
        <p:spPr>
          <a:xfrm>
            <a:off x="3544994" y="2556945"/>
            <a:ext cx="1580939" cy="7362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Patrick McIntyre</a:t>
            </a: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UGS Finance Manager (maternity cover – Joanna Luo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C854B216-5DAF-1195-B0A4-1D9D37E3DACD}"/>
              </a:ext>
            </a:extLst>
          </p:cNvPr>
          <p:cNvSpPr/>
          <p:nvPr/>
        </p:nvSpPr>
        <p:spPr>
          <a:xfrm>
            <a:off x="5396462" y="2556946"/>
            <a:ext cx="1624958" cy="73627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Dorcas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Apraku-Boadu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Tax Technician</a:t>
            </a: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F7F48A97-26A4-AA4F-5A67-E16538B52CA1}"/>
              </a:ext>
            </a:extLst>
          </p:cNvPr>
          <p:cNvSpPr/>
          <p:nvPr/>
        </p:nvSpPr>
        <p:spPr>
          <a:xfrm>
            <a:off x="8537136" y="3434482"/>
            <a:ext cx="1624958" cy="735361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Derek Simpson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Treasury Assistant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88F1C637-F2EA-BF56-F970-526D541F3F47}"/>
              </a:ext>
            </a:extLst>
          </p:cNvPr>
          <p:cNvSpPr/>
          <p:nvPr/>
        </p:nvSpPr>
        <p:spPr>
          <a:xfrm>
            <a:off x="8537136" y="4279453"/>
            <a:ext cx="1624958" cy="7409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Catherine Higgins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Treasury Assistant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129D00EC-310F-E08D-613D-2F2DC847BD60}"/>
              </a:ext>
            </a:extLst>
          </p:cNvPr>
          <p:cNvSpPr/>
          <p:nvPr/>
        </p:nvSpPr>
        <p:spPr>
          <a:xfrm>
            <a:off x="8525100" y="2549532"/>
            <a:ext cx="1636994" cy="73627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Darryn Barbour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Treasury Supervisor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329C66BB-3024-A592-18CE-FD7CB940497F}"/>
              </a:ext>
            </a:extLst>
          </p:cNvPr>
          <p:cNvSpPr/>
          <p:nvPr/>
        </p:nvSpPr>
        <p:spPr>
          <a:xfrm>
            <a:off x="548825" y="3452812"/>
            <a:ext cx="1580937" cy="7362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Sophie Morrison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Accountant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1178AE01-FD8E-CB8D-1A93-7A89F1F45F7D}"/>
              </a:ext>
            </a:extLst>
          </p:cNvPr>
          <p:cNvSpPr/>
          <p:nvPr/>
        </p:nvSpPr>
        <p:spPr>
          <a:xfrm>
            <a:off x="8525100" y="5131551"/>
            <a:ext cx="1624960" cy="7409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Sheryl Sproule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1AA6ED62-D5CB-9657-1CBC-C98ACE5E660B}"/>
              </a:ext>
            </a:extLst>
          </p:cNvPr>
          <p:cNvSpPr/>
          <p:nvPr/>
        </p:nvSpPr>
        <p:spPr>
          <a:xfrm>
            <a:off x="2537614" y="1640895"/>
            <a:ext cx="1629086" cy="7409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Dominic Vella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Graduate Trainee</a:t>
            </a: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A889DBF6-59E0-EA2C-A835-EB1DB71C3230}"/>
              </a:ext>
            </a:extLst>
          </p:cNvPr>
          <p:cNvSpPr/>
          <p:nvPr/>
        </p:nvSpPr>
        <p:spPr>
          <a:xfrm>
            <a:off x="8537136" y="6005574"/>
            <a:ext cx="1624958" cy="7409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Hazledine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Temp Treasury Assistant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7661A6-D8A8-9E23-A9C6-B39DA0C63119}"/>
              </a:ext>
            </a:extLst>
          </p:cNvPr>
          <p:cNvCxnSpPr/>
          <p:nvPr/>
        </p:nvCxnSpPr>
        <p:spPr>
          <a:xfrm>
            <a:off x="1343314" y="1445017"/>
            <a:ext cx="8086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4DAF82-2274-758F-7DF1-F0C35B37F31B}"/>
              </a:ext>
            </a:extLst>
          </p:cNvPr>
          <p:cNvCxnSpPr/>
          <p:nvPr/>
        </p:nvCxnSpPr>
        <p:spPr>
          <a:xfrm>
            <a:off x="1343314" y="1445017"/>
            <a:ext cx="0" cy="339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4CE3E31F-CCE8-FA73-EE41-217C737964EB}"/>
              </a:ext>
            </a:extLst>
          </p:cNvPr>
          <p:cNvSpPr/>
          <p:nvPr/>
        </p:nvSpPr>
        <p:spPr>
          <a:xfrm>
            <a:off x="550457" y="1640895"/>
            <a:ext cx="1629086" cy="7409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Jacqueline Fergusson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Reporting Manager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25FFF6-49A6-1219-2048-2AB742B4BE04}"/>
              </a:ext>
            </a:extLst>
          </p:cNvPr>
          <p:cNvCxnSpPr/>
          <p:nvPr/>
        </p:nvCxnSpPr>
        <p:spPr>
          <a:xfrm>
            <a:off x="6296314" y="1093157"/>
            <a:ext cx="0" cy="339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2">
            <a:extLst>
              <a:ext uri="{FF2B5EF4-FFF2-40B4-BE49-F238E27FC236}">
                <a16:creationId xmlns:a16="http://schemas.microsoft.com/office/drawing/2014/main" id="{56BF6099-EEDD-345B-7983-78178ED41993}"/>
              </a:ext>
            </a:extLst>
          </p:cNvPr>
          <p:cNvSpPr/>
          <p:nvPr/>
        </p:nvSpPr>
        <p:spPr>
          <a:xfrm>
            <a:off x="5466685" y="589740"/>
            <a:ext cx="1636994" cy="7409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Jacqueline Bett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Tax, Treasury &amp; Financial Reporting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2D029D-A809-F9FC-5805-56D37F83D34F}"/>
              </a:ext>
            </a:extLst>
          </p:cNvPr>
          <p:cNvCxnSpPr>
            <a:cxnSpLocks/>
          </p:cNvCxnSpPr>
          <p:nvPr/>
        </p:nvCxnSpPr>
        <p:spPr>
          <a:xfrm>
            <a:off x="2314864" y="1926901"/>
            <a:ext cx="0" cy="1800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39D329-F849-4B94-F217-C80FD8BCA65C}"/>
              </a:ext>
            </a:extLst>
          </p:cNvPr>
          <p:cNvCxnSpPr/>
          <p:nvPr/>
        </p:nvCxnSpPr>
        <p:spPr>
          <a:xfrm>
            <a:off x="10334852" y="1926901"/>
            <a:ext cx="0" cy="44491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2BAFFA-0914-9ACE-754C-1161C544FA71}"/>
              </a:ext>
            </a:extLst>
          </p:cNvPr>
          <p:cNvCxnSpPr>
            <a:cxnSpLocks/>
          </p:cNvCxnSpPr>
          <p:nvPr/>
        </p:nvCxnSpPr>
        <p:spPr>
          <a:xfrm>
            <a:off x="10108018" y="1929306"/>
            <a:ext cx="1188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3DCD09-74A9-D23B-36B7-E233E5DC4D7B}"/>
              </a:ext>
            </a:extLst>
          </p:cNvPr>
          <p:cNvCxnSpPr>
            <a:cxnSpLocks/>
          </p:cNvCxnSpPr>
          <p:nvPr/>
        </p:nvCxnSpPr>
        <p:spPr>
          <a:xfrm>
            <a:off x="7423043" y="1432166"/>
            <a:ext cx="0" cy="2437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8">
            <a:extLst>
              <a:ext uri="{FF2B5EF4-FFF2-40B4-BE49-F238E27FC236}">
                <a16:creationId xmlns:a16="http://schemas.microsoft.com/office/drawing/2014/main" id="{9386AA1E-14C9-4419-02A8-143540E02774}"/>
              </a:ext>
            </a:extLst>
          </p:cNvPr>
          <p:cNvSpPr/>
          <p:nvPr/>
        </p:nvSpPr>
        <p:spPr>
          <a:xfrm>
            <a:off x="6610564" y="3443577"/>
            <a:ext cx="1624958" cy="736277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Vacancy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Tax, Treasury &amp; Reporting Project Accountant </a:t>
            </a:r>
          </a:p>
        </p:txBody>
      </p:sp>
    </p:spTree>
    <p:extLst>
      <p:ext uri="{BB962C8B-B14F-4D97-AF65-F5344CB8AC3E}">
        <p14:creationId xmlns:p14="http://schemas.microsoft.com/office/powerpoint/2010/main" val="317574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69BDB-15B3-BC96-1F17-C9A2DAC6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6D095F3-598A-B50F-5CF2-D3317DCD3304}"/>
              </a:ext>
            </a:extLst>
          </p:cNvPr>
          <p:cNvCxnSpPr>
            <a:cxnSpLocks/>
          </p:cNvCxnSpPr>
          <p:nvPr/>
        </p:nvCxnSpPr>
        <p:spPr>
          <a:xfrm>
            <a:off x="6010275" y="1571625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567EDA1-87DA-51F6-FBCA-74B7EB73B0C1}"/>
              </a:ext>
            </a:extLst>
          </p:cNvPr>
          <p:cNvSpPr/>
          <p:nvPr/>
        </p:nvSpPr>
        <p:spPr>
          <a:xfrm>
            <a:off x="5189718" y="769154"/>
            <a:ext cx="1629342" cy="106786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John Cummings 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ERP Systems Manager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4D904-B7C2-0C44-00EC-4E2762EF607F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72647-6475-8B65-8D61-797228F3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ADE59DA-3E31-66F6-2B90-E3CA82FD2986}"/>
              </a:ext>
            </a:extLst>
          </p:cNvPr>
          <p:cNvSpPr txBox="1">
            <a:spLocks/>
          </p:cNvSpPr>
          <p:nvPr/>
        </p:nvSpPr>
        <p:spPr>
          <a:xfrm>
            <a:off x="2959103" y="-12941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Finance Systems Support &amp; Development Team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2C3880C-42A9-647A-6587-49F750B02A00}"/>
              </a:ext>
            </a:extLst>
          </p:cNvPr>
          <p:cNvCxnSpPr>
            <a:cxnSpLocks/>
          </p:cNvCxnSpPr>
          <p:nvPr/>
        </p:nvCxnSpPr>
        <p:spPr>
          <a:xfrm>
            <a:off x="2343150" y="2028825"/>
            <a:ext cx="9391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A805F1A-6879-E699-6607-14D1B2F3DD81}"/>
              </a:ext>
            </a:extLst>
          </p:cNvPr>
          <p:cNvCxnSpPr>
            <a:cxnSpLocks/>
          </p:cNvCxnSpPr>
          <p:nvPr/>
        </p:nvCxnSpPr>
        <p:spPr>
          <a:xfrm>
            <a:off x="11734800" y="2028825"/>
            <a:ext cx="0" cy="258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06A09E-2375-B216-F29E-9FA191179C49}"/>
              </a:ext>
            </a:extLst>
          </p:cNvPr>
          <p:cNvCxnSpPr>
            <a:cxnSpLocks/>
          </p:cNvCxnSpPr>
          <p:nvPr/>
        </p:nvCxnSpPr>
        <p:spPr>
          <a:xfrm>
            <a:off x="2343150" y="2028825"/>
            <a:ext cx="0" cy="258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11817F3-3308-093B-4AEF-BFC96161875E}"/>
              </a:ext>
            </a:extLst>
          </p:cNvPr>
          <p:cNvCxnSpPr>
            <a:cxnSpLocks/>
          </p:cNvCxnSpPr>
          <p:nvPr/>
        </p:nvCxnSpPr>
        <p:spPr>
          <a:xfrm>
            <a:off x="4648200" y="2028825"/>
            <a:ext cx="0" cy="258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A14C5AF-F344-936C-76DD-9F97883E9AFE}"/>
              </a:ext>
            </a:extLst>
          </p:cNvPr>
          <p:cNvCxnSpPr>
            <a:cxnSpLocks/>
          </p:cNvCxnSpPr>
          <p:nvPr/>
        </p:nvCxnSpPr>
        <p:spPr>
          <a:xfrm>
            <a:off x="7067550" y="2028825"/>
            <a:ext cx="0" cy="258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44FB3AC-B08B-AB0A-9E23-3732ABAE7FDF}"/>
              </a:ext>
            </a:extLst>
          </p:cNvPr>
          <p:cNvCxnSpPr>
            <a:cxnSpLocks/>
          </p:cNvCxnSpPr>
          <p:nvPr/>
        </p:nvCxnSpPr>
        <p:spPr>
          <a:xfrm>
            <a:off x="9382125" y="2028825"/>
            <a:ext cx="0" cy="258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1EEAC8E-EA45-033C-66B2-68437F0D472B}"/>
              </a:ext>
            </a:extLst>
          </p:cNvPr>
          <p:cNvCxnSpPr>
            <a:cxnSpLocks/>
          </p:cNvCxnSpPr>
          <p:nvPr/>
        </p:nvCxnSpPr>
        <p:spPr>
          <a:xfrm>
            <a:off x="1885950" y="28194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C934C65-96D8-49DB-106F-DA55E33C339F}"/>
              </a:ext>
            </a:extLst>
          </p:cNvPr>
          <p:cNvCxnSpPr>
            <a:cxnSpLocks/>
          </p:cNvCxnSpPr>
          <p:nvPr/>
        </p:nvCxnSpPr>
        <p:spPr>
          <a:xfrm>
            <a:off x="1873220" y="46101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1F5849-7CE3-0D93-4B05-FBB239DA8512}"/>
              </a:ext>
            </a:extLst>
          </p:cNvPr>
          <p:cNvCxnSpPr>
            <a:cxnSpLocks/>
          </p:cNvCxnSpPr>
          <p:nvPr/>
        </p:nvCxnSpPr>
        <p:spPr>
          <a:xfrm>
            <a:off x="4191000" y="2847975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26115DC-83F5-CA71-43E0-BC11CBCFBC47}"/>
              </a:ext>
            </a:extLst>
          </p:cNvPr>
          <p:cNvCxnSpPr>
            <a:cxnSpLocks/>
          </p:cNvCxnSpPr>
          <p:nvPr/>
        </p:nvCxnSpPr>
        <p:spPr>
          <a:xfrm>
            <a:off x="4191000" y="46101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BC87B04-1B59-7B42-D748-45ADA04F437C}"/>
              </a:ext>
            </a:extLst>
          </p:cNvPr>
          <p:cNvCxnSpPr>
            <a:cxnSpLocks/>
          </p:cNvCxnSpPr>
          <p:nvPr/>
        </p:nvCxnSpPr>
        <p:spPr>
          <a:xfrm>
            <a:off x="6610350" y="46101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4B70DA-DBD4-3D66-E732-44E288146A78}"/>
              </a:ext>
            </a:extLst>
          </p:cNvPr>
          <p:cNvCxnSpPr>
            <a:cxnSpLocks/>
          </p:cNvCxnSpPr>
          <p:nvPr/>
        </p:nvCxnSpPr>
        <p:spPr>
          <a:xfrm>
            <a:off x="6610350" y="283845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A3AECF1-F3E2-B7AA-BB54-5DABA733AB25}"/>
              </a:ext>
            </a:extLst>
          </p:cNvPr>
          <p:cNvCxnSpPr>
            <a:cxnSpLocks/>
          </p:cNvCxnSpPr>
          <p:nvPr/>
        </p:nvCxnSpPr>
        <p:spPr>
          <a:xfrm>
            <a:off x="8924925" y="46101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DCD5B32-8D95-2BF7-D775-09034B765477}"/>
              </a:ext>
            </a:extLst>
          </p:cNvPr>
          <p:cNvCxnSpPr>
            <a:cxnSpLocks/>
          </p:cNvCxnSpPr>
          <p:nvPr/>
        </p:nvCxnSpPr>
        <p:spPr>
          <a:xfrm>
            <a:off x="8924925" y="28194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AB88216-89E2-40F8-D712-B16B55152B0A}"/>
              </a:ext>
            </a:extLst>
          </p:cNvPr>
          <p:cNvCxnSpPr>
            <a:cxnSpLocks/>
          </p:cNvCxnSpPr>
          <p:nvPr/>
        </p:nvCxnSpPr>
        <p:spPr>
          <a:xfrm>
            <a:off x="11285110" y="46101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9DEEFEA-B322-0C2F-8381-9D3B79CDE275}"/>
              </a:ext>
            </a:extLst>
          </p:cNvPr>
          <p:cNvCxnSpPr>
            <a:cxnSpLocks/>
          </p:cNvCxnSpPr>
          <p:nvPr/>
        </p:nvCxnSpPr>
        <p:spPr>
          <a:xfrm>
            <a:off x="11285110" y="28194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C06EC62-46E9-5DC7-2085-C3DF298A7E7B}"/>
              </a:ext>
            </a:extLst>
          </p:cNvPr>
          <p:cNvSpPr/>
          <p:nvPr/>
        </p:nvSpPr>
        <p:spPr>
          <a:xfrm>
            <a:off x="501054" y="3969588"/>
            <a:ext cx="1629341" cy="105302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Helen Larkin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Analyst / Programmer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9ABE5FC-1E00-1208-7DEA-2E28507E4B12}"/>
              </a:ext>
            </a:extLst>
          </p:cNvPr>
          <p:cNvSpPr/>
          <p:nvPr/>
        </p:nvSpPr>
        <p:spPr>
          <a:xfrm>
            <a:off x="2796490" y="3969588"/>
            <a:ext cx="1629340" cy="105302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Carol Goldthorp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Systems Manager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0CC7D20-E46D-258D-E838-9C49B222F50F}"/>
              </a:ext>
            </a:extLst>
          </p:cNvPr>
          <p:cNvSpPr/>
          <p:nvPr/>
        </p:nvSpPr>
        <p:spPr>
          <a:xfrm>
            <a:off x="7558400" y="3969589"/>
            <a:ext cx="1629339" cy="105302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Susan Sawers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Systems Analyst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6AEDE294-5E80-A550-095F-E7FD09C94CA5}"/>
              </a:ext>
            </a:extLst>
          </p:cNvPr>
          <p:cNvSpPr/>
          <p:nvPr/>
        </p:nvSpPr>
        <p:spPr>
          <a:xfrm>
            <a:off x="5189138" y="2380759"/>
            <a:ext cx="1629342" cy="106309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Ian Brown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Training &amp; Support Supervisor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5C4AE969-FFAB-E799-08B4-D5E3553EB3F8}"/>
              </a:ext>
            </a:extLst>
          </p:cNvPr>
          <p:cNvSpPr/>
          <p:nvPr/>
        </p:nvSpPr>
        <p:spPr>
          <a:xfrm>
            <a:off x="5189141" y="3969589"/>
            <a:ext cx="1629339" cy="105302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Ladislav Langer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Training &amp; Support Advisor 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5EC177F0-91AC-C977-C914-E0EE7E00E64A}"/>
              </a:ext>
            </a:extLst>
          </p:cNvPr>
          <p:cNvSpPr/>
          <p:nvPr/>
        </p:nvSpPr>
        <p:spPr>
          <a:xfrm>
            <a:off x="7558400" y="2380760"/>
            <a:ext cx="1629342" cy="106309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Lesley Cumming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Financial Analyst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CA362D1E-A8A1-A669-2B5E-55C39007BA1D}"/>
              </a:ext>
            </a:extLst>
          </p:cNvPr>
          <p:cNvSpPr/>
          <p:nvPr/>
        </p:nvSpPr>
        <p:spPr>
          <a:xfrm>
            <a:off x="9927662" y="2380760"/>
            <a:ext cx="1629342" cy="1063098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Gordon Allan 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Database Manager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14596C83-567C-AD32-5073-F385E7DE1105}"/>
              </a:ext>
            </a:extLst>
          </p:cNvPr>
          <p:cNvSpPr/>
          <p:nvPr/>
        </p:nvSpPr>
        <p:spPr>
          <a:xfrm>
            <a:off x="2819876" y="2380759"/>
            <a:ext cx="1629342" cy="106309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Andrew Duffy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ERP Systems Analyst</a:t>
            </a: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4CB1C28F-85F4-CC50-DD10-6B2B20CE199E}"/>
              </a:ext>
            </a:extLst>
          </p:cNvPr>
          <p:cNvSpPr/>
          <p:nvPr/>
        </p:nvSpPr>
        <p:spPr>
          <a:xfrm>
            <a:off x="9951050" y="3969589"/>
            <a:ext cx="1629335" cy="105302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Mark Campbell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Business Intelligence Developer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7558ADD-A681-AF20-14D4-E50B2C525F56}"/>
              </a:ext>
            </a:extLst>
          </p:cNvPr>
          <p:cNvSpPr/>
          <p:nvPr/>
        </p:nvSpPr>
        <p:spPr>
          <a:xfrm>
            <a:off x="501053" y="2380759"/>
            <a:ext cx="1629342" cy="1063100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Kevin Roarty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Analyst / Programmer</a:t>
            </a:r>
          </a:p>
        </p:txBody>
      </p:sp>
    </p:spTree>
    <p:extLst>
      <p:ext uri="{BB962C8B-B14F-4D97-AF65-F5344CB8AC3E}">
        <p14:creationId xmlns:p14="http://schemas.microsoft.com/office/powerpoint/2010/main" val="90891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1BB59-B4E7-48E0-3E72-0E835ACBA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474D8A6-575E-FEA3-C60A-47EB0529F91C}"/>
              </a:ext>
            </a:extLst>
          </p:cNvPr>
          <p:cNvCxnSpPr/>
          <p:nvPr/>
        </p:nvCxnSpPr>
        <p:spPr>
          <a:xfrm>
            <a:off x="10058400" y="2547257"/>
            <a:ext cx="0" cy="382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E254E28-F428-BBE7-689E-B97D5507C60E}"/>
              </a:ext>
            </a:extLst>
          </p:cNvPr>
          <p:cNvCxnSpPr>
            <a:cxnSpLocks/>
          </p:cNvCxnSpPr>
          <p:nvPr/>
        </p:nvCxnSpPr>
        <p:spPr>
          <a:xfrm>
            <a:off x="7672910" y="2547256"/>
            <a:ext cx="0" cy="479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3DBC699-8CBA-139D-973F-25637E7AA5BE}"/>
              </a:ext>
            </a:extLst>
          </p:cNvPr>
          <p:cNvCxnSpPr>
            <a:cxnSpLocks/>
          </p:cNvCxnSpPr>
          <p:nvPr/>
        </p:nvCxnSpPr>
        <p:spPr>
          <a:xfrm flipH="1" flipV="1">
            <a:off x="6473633" y="3090891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312B98-B83A-8E8D-F00F-7387B39C3D8D}"/>
              </a:ext>
            </a:extLst>
          </p:cNvPr>
          <p:cNvCxnSpPr>
            <a:cxnSpLocks/>
          </p:cNvCxnSpPr>
          <p:nvPr/>
        </p:nvCxnSpPr>
        <p:spPr>
          <a:xfrm flipH="1" flipV="1">
            <a:off x="6480326" y="3883577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B2052F6-21CA-BD90-5677-119B7A2AAEB3}"/>
              </a:ext>
            </a:extLst>
          </p:cNvPr>
          <p:cNvCxnSpPr>
            <a:cxnSpLocks/>
          </p:cNvCxnSpPr>
          <p:nvPr/>
        </p:nvCxnSpPr>
        <p:spPr>
          <a:xfrm flipH="1" flipV="1">
            <a:off x="6463106" y="4732374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160F9C-B3BC-8959-A1A7-BA604E90AE2E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7CB80-708A-80C0-AAFD-99F371BE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92" y="449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BBE6C5D-7583-9356-9765-B8E16CC83A12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Pay &amp; Pensions Team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AB50FDA-5A19-54B0-E21E-A35552F02BC0}"/>
              </a:ext>
            </a:extLst>
          </p:cNvPr>
          <p:cNvSpPr/>
          <p:nvPr/>
        </p:nvSpPr>
        <p:spPr>
          <a:xfrm>
            <a:off x="3490048" y="875269"/>
            <a:ext cx="1905678" cy="61585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Jim Ross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Pay &amp; Pensions Systems / Projects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44E99CFC-E7F3-2392-FBB4-C46124EDD49B}"/>
              </a:ext>
            </a:extLst>
          </p:cNvPr>
          <p:cNvSpPr/>
          <p:nvPr/>
        </p:nvSpPr>
        <p:spPr>
          <a:xfrm>
            <a:off x="9215053" y="2804107"/>
            <a:ext cx="1847835" cy="62289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Sophia Scholle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 Systems Analyst</a:t>
            </a: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B8696863-4404-160D-ECFF-F26416DEB5CB}"/>
              </a:ext>
            </a:extLst>
          </p:cNvPr>
          <p:cNvSpPr/>
          <p:nvPr/>
        </p:nvSpPr>
        <p:spPr>
          <a:xfrm>
            <a:off x="6607575" y="875270"/>
            <a:ext cx="1893825" cy="61444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Vacancy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Pay &amp; Pensions Operations</a:t>
            </a: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45C13028-570E-EE48-7AED-D5C04C80FCAD}"/>
              </a:ext>
            </a:extLst>
          </p:cNvPr>
          <p:cNvSpPr/>
          <p:nvPr/>
        </p:nvSpPr>
        <p:spPr>
          <a:xfrm>
            <a:off x="6738257" y="2804926"/>
            <a:ext cx="1893827" cy="62407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Chelsey Cathcart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Control Supervisor </a:t>
            </a:r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D55667A0-75FA-F8CD-4B08-AF742E1B89F5}"/>
              </a:ext>
            </a:extLst>
          </p:cNvPr>
          <p:cNvSpPr/>
          <p:nvPr/>
        </p:nvSpPr>
        <p:spPr>
          <a:xfrm>
            <a:off x="6738257" y="3614516"/>
            <a:ext cx="1893826" cy="62407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Kay Dickson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Control Administrator</a:t>
            </a: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3B1C4A27-A2D0-3098-B9CA-DEBCA8533A67}"/>
              </a:ext>
            </a:extLst>
          </p:cNvPr>
          <p:cNvSpPr/>
          <p:nvPr/>
        </p:nvSpPr>
        <p:spPr>
          <a:xfrm>
            <a:off x="6738256" y="4420926"/>
            <a:ext cx="1893825" cy="62489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Udaya Krishnanunni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Control Administrator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AFA54F2-EDB3-1ADF-3EE5-E30B65311383}"/>
              </a:ext>
            </a:extLst>
          </p:cNvPr>
          <p:cNvCxnSpPr>
            <a:stCxn id="2" idx="3"/>
          </p:cNvCxnSpPr>
          <p:nvPr/>
        </p:nvCxnSpPr>
        <p:spPr>
          <a:xfrm>
            <a:off x="5395726" y="1183197"/>
            <a:ext cx="1266331" cy="1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F120CBE-B052-821D-1D23-E1755C34AD8B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554488" y="1489714"/>
            <a:ext cx="0" cy="5883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955955-623C-3F63-C76E-A4A7AD5C33EF}"/>
              </a:ext>
            </a:extLst>
          </p:cNvPr>
          <p:cNvCxnSpPr>
            <a:cxnSpLocks/>
          </p:cNvCxnSpPr>
          <p:nvPr/>
        </p:nvCxnSpPr>
        <p:spPr>
          <a:xfrm flipV="1">
            <a:off x="6939430" y="2079675"/>
            <a:ext cx="61505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996A697-4F3B-6422-48A6-4F2D248E9FCE}"/>
              </a:ext>
            </a:extLst>
          </p:cNvPr>
          <p:cNvCxnSpPr>
            <a:stCxn id="8" idx="2"/>
          </p:cNvCxnSpPr>
          <p:nvPr/>
        </p:nvCxnSpPr>
        <p:spPr>
          <a:xfrm flipH="1">
            <a:off x="6013581" y="2385308"/>
            <a:ext cx="1" cy="161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44DA6C4-D308-0A5B-FF31-6FD5937CEEE2}"/>
              </a:ext>
            </a:extLst>
          </p:cNvPr>
          <p:cNvCxnSpPr/>
          <p:nvPr/>
        </p:nvCxnSpPr>
        <p:spPr>
          <a:xfrm>
            <a:off x="2584762" y="2547257"/>
            <a:ext cx="7473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74F906B-34F9-12DE-4182-14D41CA9F346}"/>
              </a:ext>
            </a:extLst>
          </p:cNvPr>
          <p:cNvCxnSpPr>
            <a:cxnSpLocks/>
          </p:cNvCxnSpPr>
          <p:nvPr/>
        </p:nvCxnSpPr>
        <p:spPr>
          <a:xfrm>
            <a:off x="2584762" y="2547257"/>
            <a:ext cx="0" cy="479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5412F38-DDE2-2CDC-7AB2-53578A42FE35}"/>
              </a:ext>
            </a:extLst>
          </p:cNvPr>
          <p:cNvCxnSpPr>
            <a:cxnSpLocks/>
          </p:cNvCxnSpPr>
          <p:nvPr/>
        </p:nvCxnSpPr>
        <p:spPr>
          <a:xfrm>
            <a:off x="5140592" y="2547255"/>
            <a:ext cx="0" cy="479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84EAC5-417B-0BBD-8E6E-F71D2254D0E3}"/>
              </a:ext>
            </a:extLst>
          </p:cNvPr>
          <p:cNvCxnSpPr>
            <a:cxnSpLocks/>
          </p:cNvCxnSpPr>
          <p:nvPr/>
        </p:nvCxnSpPr>
        <p:spPr>
          <a:xfrm flipH="1" flipV="1">
            <a:off x="1405326" y="3121577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E205799-0A1E-8B0F-7527-3204B90BF848}"/>
              </a:ext>
            </a:extLst>
          </p:cNvPr>
          <p:cNvCxnSpPr>
            <a:cxnSpLocks/>
          </p:cNvCxnSpPr>
          <p:nvPr/>
        </p:nvCxnSpPr>
        <p:spPr>
          <a:xfrm flipH="1" flipV="1">
            <a:off x="3938232" y="3091303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ED9169-9464-F54E-B130-78FBEA99AA7F}"/>
              </a:ext>
            </a:extLst>
          </p:cNvPr>
          <p:cNvCxnSpPr>
            <a:cxnSpLocks/>
          </p:cNvCxnSpPr>
          <p:nvPr/>
        </p:nvCxnSpPr>
        <p:spPr>
          <a:xfrm>
            <a:off x="1405326" y="3122076"/>
            <a:ext cx="0" cy="2389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FF7008E-4E8D-6F81-E764-BB9296CF7CD8}"/>
              </a:ext>
            </a:extLst>
          </p:cNvPr>
          <p:cNvCxnSpPr>
            <a:cxnSpLocks/>
          </p:cNvCxnSpPr>
          <p:nvPr/>
        </p:nvCxnSpPr>
        <p:spPr>
          <a:xfrm>
            <a:off x="6473633" y="3090891"/>
            <a:ext cx="0" cy="16424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D625F63-49CD-CE0B-F34A-4675F06DC551}"/>
              </a:ext>
            </a:extLst>
          </p:cNvPr>
          <p:cNvCxnSpPr>
            <a:cxnSpLocks/>
          </p:cNvCxnSpPr>
          <p:nvPr/>
        </p:nvCxnSpPr>
        <p:spPr>
          <a:xfrm>
            <a:off x="3938232" y="3090891"/>
            <a:ext cx="0" cy="3190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B6E109E-1952-0735-E066-3C8E3198C8ED}"/>
              </a:ext>
            </a:extLst>
          </p:cNvPr>
          <p:cNvCxnSpPr>
            <a:cxnSpLocks/>
          </p:cNvCxnSpPr>
          <p:nvPr/>
        </p:nvCxnSpPr>
        <p:spPr>
          <a:xfrm flipH="1" flipV="1">
            <a:off x="1415854" y="4695494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21429F-24D4-36F1-83C2-F42517C561F1}"/>
              </a:ext>
            </a:extLst>
          </p:cNvPr>
          <p:cNvCxnSpPr>
            <a:cxnSpLocks/>
          </p:cNvCxnSpPr>
          <p:nvPr/>
        </p:nvCxnSpPr>
        <p:spPr>
          <a:xfrm flipH="1" flipV="1">
            <a:off x="1421578" y="5505903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9B254A-368E-F3C3-6CEB-1098183A65DF}"/>
              </a:ext>
            </a:extLst>
          </p:cNvPr>
          <p:cNvCxnSpPr>
            <a:cxnSpLocks/>
          </p:cNvCxnSpPr>
          <p:nvPr/>
        </p:nvCxnSpPr>
        <p:spPr>
          <a:xfrm flipH="1" flipV="1">
            <a:off x="3940894" y="3912135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E3F1664-25A8-2B6C-3FA7-29BAAAB18157}"/>
              </a:ext>
            </a:extLst>
          </p:cNvPr>
          <p:cNvCxnSpPr>
            <a:cxnSpLocks/>
          </p:cNvCxnSpPr>
          <p:nvPr/>
        </p:nvCxnSpPr>
        <p:spPr>
          <a:xfrm flipH="1" flipV="1">
            <a:off x="3938231" y="6279098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FE55F2C-A1D0-1927-74D2-99B0532A4CEA}"/>
              </a:ext>
            </a:extLst>
          </p:cNvPr>
          <p:cNvCxnSpPr>
            <a:cxnSpLocks/>
          </p:cNvCxnSpPr>
          <p:nvPr/>
        </p:nvCxnSpPr>
        <p:spPr>
          <a:xfrm flipH="1" flipV="1">
            <a:off x="3934448" y="5506901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BADFD4D-14F6-B74E-E07D-9A6671C3058F}"/>
              </a:ext>
            </a:extLst>
          </p:cNvPr>
          <p:cNvCxnSpPr>
            <a:cxnSpLocks/>
          </p:cNvCxnSpPr>
          <p:nvPr/>
        </p:nvCxnSpPr>
        <p:spPr>
          <a:xfrm flipH="1" flipV="1">
            <a:off x="3940831" y="4735853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A876817-DECA-5B2E-6B6B-8C3AC9349DD0}"/>
              </a:ext>
            </a:extLst>
          </p:cNvPr>
          <p:cNvCxnSpPr>
            <a:cxnSpLocks/>
          </p:cNvCxnSpPr>
          <p:nvPr/>
        </p:nvCxnSpPr>
        <p:spPr>
          <a:xfrm flipH="1" flipV="1">
            <a:off x="2472126" y="4188377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30D9B50-F339-1567-EBE6-CC85D294B346}"/>
              </a:ext>
            </a:extLst>
          </p:cNvPr>
          <p:cNvCxnSpPr>
            <a:cxnSpLocks/>
          </p:cNvCxnSpPr>
          <p:nvPr/>
        </p:nvCxnSpPr>
        <p:spPr>
          <a:xfrm flipH="1" flipV="1">
            <a:off x="1405326" y="3882579"/>
            <a:ext cx="376847" cy="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A487C2A1-CA5B-4F9B-6318-CD3CE01DDFC7}"/>
              </a:ext>
            </a:extLst>
          </p:cNvPr>
          <p:cNvSpPr/>
          <p:nvPr/>
        </p:nvSpPr>
        <p:spPr>
          <a:xfrm>
            <a:off x="1638009" y="2804107"/>
            <a:ext cx="1905678" cy="62489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Claire MacLachlan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Pensions Team Leader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B7023547-528F-FF90-143F-36130EE3DFB0}"/>
              </a:ext>
            </a:extLst>
          </p:cNvPr>
          <p:cNvSpPr/>
          <p:nvPr/>
        </p:nvSpPr>
        <p:spPr>
          <a:xfrm>
            <a:off x="5066669" y="1770863"/>
            <a:ext cx="1893825" cy="614445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Lesley Murphy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Acting Deputy Head of Pay &amp; Pensions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6A795F63-B9E3-6537-5FD3-1E11F6D3804C}"/>
              </a:ext>
            </a:extLst>
          </p:cNvPr>
          <p:cNvSpPr/>
          <p:nvPr/>
        </p:nvSpPr>
        <p:spPr>
          <a:xfrm>
            <a:off x="1638009" y="3614516"/>
            <a:ext cx="1899592" cy="62489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Joyce Kerr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Pensions Administrator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E19390F4-E734-E735-7476-8B008D47EE4C}"/>
              </a:ext>
            </a:extLst>
          </p:cNvPr>
          <p:cNvSpPr/>
          <p:nvPr/>
        </p:nvSpPr>
        <p:spPr>
          <a:xfrm>
            <a:off x="1638009" y="4424925"/>
            <a:ext cx="1899592" cy="62489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Raluca Stoican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Pensions Administrator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5051DA86-F54C-53F0-4297-8D9153B88E09}"/>
              </a:ext>
            </a:extLst>
          </p:cNvPr>
          <p:cNvSpPr/>
          <p:nvPr/>
        </p:nvSpPr>
        <p:spPr>
          <a:xfrm>
            <a:off x="1631923" y="5203892"/>
            <a:ext cx="1905678" cy="61444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Felicity Cooper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Pensions Administrator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440BF4-041C-E027-1136-65FBF1671196}"/>
              </a:ext>
            </a:extLst>
          </p:cNvPr>
          <p:cNvSpPr/>
          <p:nvPr/>
        </p:nvSpPr>
        <p:spPr>
          <a:xfrm>
            <a:off x="4187756" y="2807287"/>
            <a:ext cx="1906432" cy="62489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Sonia Bakshi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Pensions Team Leader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F5C66C73-B71C-EC3A-2191-06A3DFA80832}"/>
              </a:ext>
            </a:extLst>
          </p:cNvPr>
          <p:cNvSpPr/>
          <p:nvPr/>
        </p:nvSpPr>
        <p:spPr>
          <a:xfrm>
            <a:off x="4187753" y="4421745"/>
            <a:ext cx="1906433" cy="62489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Wendy McParland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Pensions Administrator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2CCF2640-54C6-766C-9860-2494C392382E}"/>
              </a:ext>
            </a:extLst>
          </p:cNvPr>
          <p:cNvSpPr/>
          <p:nvPr/>
        </p:nvSpPr>
        <p:spPr>
          <a:xfrm>
            <a:off x="4187754" y="5975590"/>
            <a:ext cx="1905677" cy="611269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Kelly Merrilees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Pensions Administrator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D8B2631-1C8D-0F9E-BF51-95310476A068}"/>
              </a:ext>
            </a:extLst>
          </p:cNvPr>
          <p:cNvSpPr/>
          <p:nvPr/>
        </p:nvSpPr>
        <p:spPr>
          <a:xfrm>
            <a:off x="4187753" y="5203892"/>
            <a:ext cx="1905678" cy="61444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Sonali Perera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Pensions Administrator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282333CE-D19C-0453-C2FD-B18E66888E1B}"/>
              </a:ext>
            </a:extLst>
          </p:cNvPr>
          <p:cNvSpPr/>
          <p:nvPr/>
        </p:nvSpPr>
        <p:spPr>
          <a:xfrm>
            <a:off x="4187756" y="3614516"/>
            <a:ext cx="1906431" cy="624893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Nicola Ormiston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Pay &amp; Pensions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7468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BB033-0641-BA91-3A1A-9F1887D5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CF3035-352C-FDF3-559E-06E9352CF25E}"/>
              </a:ext>
            </a:extLst>
          </p:cNvPr>
          <p:cNvCxnSpPr>
            <a:cxnSpLocks/>
          </p:cNvCxnSpPr>
          <p:nvPr/>
        </p:nvCxnSpPr>
        <p:spPr>
          <a:xfrm flipH="1">
            <a:off x="5991171" y="2017369"/>
            <a:ext cx="1" cy="449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1260A4-6A4D-5373-2C08-F9BBFFF53555}"/>
              </a:ext>
            </a:extLst>
          </p:cNvPr>
          <p:cNvCxnSpPr>
            <a:cxnSpLocks/>
          </p:cNvCxnSpPr>
          <p:nvPr/>
        </p:nvCxnSpPr>
        <p:spPr>
          <a:xfrm flipH="1">
            <a:off x="9611886" y="2465069"/>
            <a:ext cx="1" cy="449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01D3A1-A8BA-4054-2490-6A3B02114BCC}"/>
              </a:ext>
            </a:extLst>
          </p:cNvPr>
          <p:cNvCxnSpPr>
            <a:cxnSpLocks/>
          </p:cNvCxnSpPr>
          <p:nvPr/>
        </p:nvCxnSpPr>
        <p:spPr>
          <a:xfrm flipH="1">
            <a:off x="7231232" y="2465069"/>
            <a:ext cx="1" cy="449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227EF7-A40A-801A-5022-C33C1EBE956B}"/>
              </a:ext>
            </a:extLst>
          </p:cNvPr>
          <p:cNvCxnSpPr>
            <a:cxnSpLocks/>
          </p:cNvCxnSpPr>
          <p:nvPr/>
        </p:nvCxnSpPr>
        <p:spPr>
          <a:xfrm flipH="1">
            <a:off x="4850577" y="2465069"/>
            <a:ext cx="1" cy="449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871373-3AB9-6A5F-B556-538334BD6F94}"/>
              </a:ext>
            </a:extLst>
          </p:cNvPr>
          <p:cNvCxnSpPr>
            <a:cxnSpLocks/>
          </p:cNvCxnSpPr>
          <p:nvPr/>
        </p:nvCxnSpPr>
        <p:spPr>
          <a:xfrm flipH="1">
            <a:off x="2461166" y="2465069"/>
            <a:ext cx="1" cy="449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41A063-03C7-56C1-81E4-BBA5A2C9920A}"/>
              </a:ext>
            </a:extLst>
          </p:cNvPr>
          <p:cNvSpPr txBox="1"/>
          <p:nvPr/>
        </p:nvSpPr>
        <p:spPr>
          <a:xfrm>
            <a:off x="0" y="-12940"/>
            <a:ext cx="228396" cy="6870940"/>
          </a:xfrm>
          <a:prstGeom prst="rect">
            <a:avLst/>
          </a:prstGeom>
          <a:solidFill>
            <a:srgbClr val="003865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EF3E5-3625-5217-A578-923BD1544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89" y="-12940"/>
            <a:ext cx="2429705" cy="9456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F23EF64-F0E9-17A9-9CC4-FE8973252FAC}"/>
              </a:ext>
            </a:extLst>
          </p:cNvPr>
          <p:cNvSpPr txBox="1">
            <a:spLocks/>
          </p:cNvSpPr>
          <p:nvPr/>
        </p:nvSpPr>
        <p:spPr>
          <a:xfrm>
            <a:off x="2959103" y="0"/>
            <a:ext cx="9232897" cy="531457"/>
          </a:xfrm>
          <a:prstGeom prst="rect">
            <a:avLst/>
          </a:prstGeom>
          <a:solidFill>
            <a:srgbClr val="00386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bg1"/>
                </a:solidFill>
              </a:rPr>
              <a:t>Research Support Structure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F2921FFE-4EC0-EB64-36B6-F0ABCF02B85A}"/>
              </a:ext>
            </a:extLst>
          </p:cNvPr>
          <p:cNvSpPr/>
          <p:nvPr/>
        </p:nvSpPr>
        <p:spPr>
          <a:xfrm>
            <a:off x="5133674" y="945631"/>
            <a:ext cx="1714995" cy="110749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John Redmond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Head of Research Finance Office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A00B71B-826C-19E9-78E1-E9122E0A73C6}"/>
              </a:ext>
            </a:extLst>
          </p:cNvPr>
          <p:cNvSpPr/>
          <p:nvPr/>
        </p:nvSpPr>
        <p:spPr>
          <a:xfrm>
            <a:off x="1603670" y="2765597"/>
            <a:ext cx="1714995" cy="1107336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Hazel Tollan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Support Advisor – UK &amp; Overseas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7435DACE-A804-E101-E31A-A743C89E3737}"/>
              </a:ext>
            </a:extLst>
          </p:cNvPr>
          <p:cNvSpPr/>
          <p:nvPr/>
        </p:nvSpPr>
        <p:spPr>
          <a:xfrm>
            <a:off x="3990162" y="2765439"/>
            <a:ext cx="1714995" cy="110749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Joe Galloway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Research Support Manager – EU &amp; Federal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B8BF6F0-D197-2255-AEC9-476A84C16812}"/>
              </a:ext>
            </a:extLst>
          </p:cNvPr>
          <p:cNvSpPr/>
          <p:nvPr/>
        </p:nvSpPr>
        <p:spPr>
          <a:xfrm>
            <a:off x="6376654" y="2757540"/>
            <a:ext cx="1714995" cy="110749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Ben Kassous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Senior Research Assurance Officer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FF15F2F1-2194-A3B6-EF3A-63D6C403CF8D}"/>
              </a:ext>
            </a:extLst>
          </p:cNvPr>
          <p:cNvSpPr/>
          <p:nvPr/>
        </p:nvSpPr>
        <p:spPr>
          <a:xfrm>
            <a:off x="8763146" y="2752384"/>
            <a:ext cx="1714995" cy="1107494"/>
          </a:xfrm>
          <a:prstGeom prst="roundRect">
            <a:avLst/>
          </a:prstGeom>
          <a:solidFill>
            <a:srgbClr val="0053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Karen Mcelveen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Finance Operations Manager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75DF3A-7DD9-0124-8D01-E64ADF2B6DF2}"/>
              </a:ext>
            </a:extLst>
          </p:cNvPr>
          <p:cNvCxnSpPr>
            <a:cxnSpLocks/>
          </p:cNvCxnSpPr>
          <p:nvPr/>
        </p:nvCxnSpPr>
        <p:spPr>
          <a:xfrm>
            <a:off x="2461167" y="2467299"/>
            <a:ext cx="71594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6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</TotalTime>
  <Words>1550</Words>
  <Application>Microsoft Office PowerPoint</Application>
  <PresentationFormat>Widescreen</PresentationFormat>
  <Paragraphs>577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office theme</vt:lpstr>
      <vt:lpstr>  University of Glasgow  Finance Overview  Organisation Chart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Support Office - UK/Overseas Team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Kirsty McKinnon</cp:lastModifiedBy>
  <cp:revision>10</cp:revision>
  <dcterms:created xsi:type="dcterms:W3CDTF">2013-07-15T20:26:40Z</dcterms:created>
  <dcterms:modified xsi:type="dcterms:W3CDTF">2024-10-30T10:32:11Z</dcterms:modified>
</cp:coreProperties>
</file>